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8" r:id="rId2"/>
  </p:sldMasterIdLst>
  <p:notesMasterIdLst>
    <p:notesMasterId r:id="rId47"/>
  </p:notesMasterIdLst>
  <p:sldIdLst>
    <p:sldId id="858" r:id="rId3"/>
    <p:sldId id="931" r:id="rId4"/>
    <p:sldId id="934" r:id="rId5"/>
    <p:sldId id="902" r:id="rId6"/>
    <p:sldId id="904" r:id="rId7"/>
    <p:sldId id="905" r:id="rId8"/>
    <p:sldId id="906" r:id="rId9"/>
    <p:sldId id="889" r:id="rId10"/>
    <p:sldId id="352" r:id="rId11"/>
    <p:sldId id="890" r:id="rId12"/>
    <p:sldId id="382" r:id="rId13"/>
    <p:sldId id="897" r:id="rId14"/>
    <p:sldId id="898" r:id="rId15"/>
    <p:sldId id="901" r:id="rId16"/>
    <p:sldId id="935" r:id="rId17"/>
    <p:sldId id="914" r:id="rId18"/>
    <p:sldId id="891" r:id="rId19"/>
    <p:sldId id="913" r:id="rId20"/>
    <p:sldId id="882" r:id="rId21"/>
    <p:sldId id="888" r:id="rId22"/>
    <p:sldId id="936" r:id="rId23"/>
    <p:sldId id="937" r:id="rId24"/>
    <p:sldId id="938" r:id="rId25"/>
    <p:sldId id="916" r:id="rId26"/>
    <p:sldId id="272" r:id="rId27"/>
    <p:sldId id="274" r:id="rId28"/>
    <p:sldId id="915" r:id="rId29"/>
    <p:sldId id="917" r:id="rId30"/>
    <p:sldId id="939" r:id="rId31"/>
    <p:sldId id="940" r:id="rId32"/>
    <p:sldId id="941" r:id="rId33"/>
    <p:sldId id="942" r:id="rId34"/>
    <p:sldId id="921" r:id="rId35"/>
    <p:sldId id="943" r:id="rId36"/>
    <p:sldId id="922" r:id="rId37"/>
    <p:sldId id="944" r:id="rId38"/>
    <p:sldId id="924" r:id="rId39"/>
    <p:sldId id="945" r:id="rId40"/>
    <p:sldId id="925" r:id="rId41"/>
    <p:sldId id="926" r:id="rId42"/>
    <p:sldId id="946" r:id="rId43"/>
    <p:sldId id="947" r:id="rId44"/>
    <p:sldId id="849" r:id="rId45"/>
    <p:sldId id="26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3F21"/>
    <a:srgbClr val="2B4B50"/>
    <a:srgbClr val="4471C4"/>
    <a:srgbClr val="2F5598"/>
    <a:srgbClr val="FF0200"/>
    <a:srgbClr val="FFFB43"/>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10"/>
    <p:restoredTop sz="94898"/>
  </p:normalViewPr>
  <p:slideViewPr>
    <p:cSldViewPr snapToGrid="0" snapToObjects="1">
      <p:cViewPr>
        <p:scale>
          <a:sx n="100" d="100"/>
          <a:sy n="100" d="100"/>
        </p:scale>
        <p:origin x="608" y="52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B3FE2F-4ED2-6C4F-A42F-AA0E6D6F582D}" type="datetimeFigureOut">
              <a:rPr lang="en-US" smtClean="0"/>
              <a:t>6/1/22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F308E9-6861-874E-BA16-8111AFE22DE9}" type="slidenum">
              <a:rPr lang="en-US" smtClean="0"/>
              <a:t>‹#›</a:t>
            </a:fld>
            <a:endParaRPr lang="en-US"/>
          </a:p>
        </p:txBody>
      </p:sp>
    </p:spTree>
    <p:extLst>
      <p:ext uri="{BB962C8B-B14F-4D97-AF65-F5344CB8AC3E}">
        <p14:creationId xmlns:p14="http://schemas.microsoft.com/office/powerpoint/2010/main" val="2551195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11:05</a:t>
            </a:r>
          </a:p>
        </p:txBody>
      </p:sp>
      <p:sp>
        <p:nvSpPr>
          <p:cNvPr id="4" name="Slide Number Placeholder 3"/>
          <p:cNvSpPr>
            <a:spLocks noGrp="1"/>
          </p:cNvSpPr>
          <p:nvPr>
            <p:ph type="sldNum" sz="quarter" idx="5"/>
          </p:nvPr>
        </p:nvSpPr>
        <p:spPr/>
        <p:txBody>
          <a:bodyPr/>
          <a:lstStyle/>
          <a:p>
            <a:fld id="{00F308E9-6861-874E-BA16-8111AFE22DE9}" type="slidenum">
              <a:rPr lang="en-US" smtClean="0"/>
              <a:t>1</a:t>
            </a:fld>
            <a:endParaRPr lang="en-US"/>
          </a:p>
        </p:txBody>
      </p:sp>
    </p:spTree>
    <p:extLst>
      <p:ext uri="{BB962C8B-B14F-4D97-AF65-F5344CB8AC3E}">
        <p14:creationId xmlns:p14="http://schemas.microsoft.com/office/powerpoint/2010/main" val="291244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11:12</a:t>
            </a:r>
          </a:p>
        </p:txBody>
      </p:sp>
      <p:sp>
        <p:nvSpPr>
          <p:cNvPr id="4" name="Slide Number Placeholder 3"/>
          <p:cNvSpPr>
            <a:spLocks noGrp="1"/>
          </p:cNvSpPr>
          <p:nvPr>
            <p:ph type="sldNum" sz="quarter" idx="5"/>
          </p:nvPr>
        </p:nvSpPr>
        <p:spPr/>
        <p:txBody>
          <a:bodyPr/>
          <a:lstStyle/>
          <a:p>
            <a:fld id="{00F308E9-6861-874E-BA16-8111AFE22DE9}" type="slidenum">
              <a:rPr lang="en-US" smtClean="0"/>
              <a:t>14</a:t>
            </a:fld>
            <a:endParaRPr lang="en-US"/>
          </a:p>
        </p:txBody>
      </p:sp>
    </p:spTree>
    <p:extLst>
      <p:ext uri="{BB962C8B-B14F-4D97-AF65-F5344CB8AC3E}">
        <p14:creationId xmlns:p14="http://schemas.microsoft.com/office/powerpoint/2010/main" val="283399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11:12</a:t>
            </a:r>
          </a:p>
        </p:txBody>
      </p:sp>
      <p:sp>
        <p:nvSpPr>
          <p:cNvPr id="4" name="Slide Number Placeholder 3"/>
          <p:cNvSpPr>
            <a:spLocks noGrp="1"/>
          </p:cNvSpPr>
          <p:nvPr>
            <p:ph type="sldNum" sz="quarter" idx="5"/>
          </p:nvPr>
        </p:nvSpPr>
        <p:spPr/>
        <p:txBody>
          <a:bodyPr/>
          <a:lstStyle/>
          <a:p>
            <a:fld id="{00F308E9-6861-874E-BA16-8111AFE22DE9}" type="slidenum">
              <a:rPr lang="en-US" smtClean="0"/>
              <a:t>15</a:t>
            </a:fld>
            <a:endParaRPr lang="en-US"/>
          </a:p>
        </p:txBody>
      </p:sp>
    </p:spTree>
    <p:extLst>
      <p:ext uri="{BB962C8B-B14F-4D97-AF65-F5344CB8AC3E}">
        <p14:creationId xmlns:p14="http://schemas.microsoft.com/office/powerpoint/2010/main" val="892548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308E9-6861-874E-BA16-8111AFE22DE9}" type="slidenum">
              <a:rPr lang="en-US" smtClean="0"/>
              <a:t>18</a:t>
            </a:fld>
            <a:endParaRPr lang="en-US"/>
          </a:p>
        </p:txBody>
      </p:sp>
    </p:spTree>
    <p:extLst>
      <p:ext uri="{BB962C8B-B14F-4D97-AF65-F5344CB8AC3E}">
        <p14:creationId xmlns:p14="http://schemas.microsoft.com/office/powerpoint/2010/main" val="3364895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11:12</a:t>
            </a:r>
          </a:p>
        </p:txBody>
      </p:sp>
      <p:sp>
        <p:nvSpPr>
          <p:cNvPr id="4" name="Slide Number Placeholder 3"/>
          <p:cNvSpPr>
            <a:spLocks noGrp="1"/>
          </p:cNvSpPr>
          <p:nvPr>
            <p:ph type="sldNum" sz="quarter" idx="5"/>
          </p:nvPr>
        </p:nvSpPr>
        <p:spPr/>
        <p:txBody>
          <a:bodyPr/>
          <a:lstStyle/>
          <a:p>
            <a:fld id="{00F308E9-6861-874E-BA16-8111AFE22DE9}" type="slidenum">
              <a:rPr lang="en-US" smtClean="0"/>
              <a:t>19</a:t>
            </a:fld>
            <a:endParaRPr lang="en-US"/>
          </a:p>
        </p:txBody>
      </p:sp>
    </p:spTree>
    <p:extLst>
      <p:ext uri="{BB962C8B-B14F-4D97-AF65-F5344CB8AC3E}">
        <p14:creationId xmlns:p14="http://schemas.microsoft.com/office/powerpoint/2010/main" val="1177257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11:12</a:t>
            </a:r>
          </a:p>
        </p:txBody>
      </p:sp>
      <p:sp>
        <p:nvSpPr>
          <p:cNvPr id="4" name="Slide Number Placeholder 3"/>
          <p:cNvSpPr>
            <a:spLocks noGrp="1"/>
          </p:cNvSpPr>
          <p:nvPr>
            <p:ph type="sldNum" sz="quarter" idx="5"/>
          </p:nvPr>
        </p:nvSpPr>
        <p:spPr/>
        <p:txBody>
          <a:bodyPr/>
          <a:lstStyle/>
          <a:p>
            <a:fld id="{00F308E9-6861-874E-BA16-8111AFE22DE9}" type="slidenum">
              <a:rPr lang="en-US" smtClean="0"/>
              <a:t>20</a:t>
            </a:fld>
            <a:endParaRPr lang="en-US"/>
          </a:p>
        </p:txBody>
      </p:sp>
    </p:spTree>
    <p:extLst>
      <p:ext uri="{BB962C8B-B14F-4D97-AF65-F5344CB8AC3E}">
        <p14:creationId xmlns:p14="http://schemas.microsoft.com/office/powerpoint/2010/main" val="3081439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11:12</a:t>
            </a:r>
          </a:p>
        </p:txBody>
      </p:sp>
      <p:sp>
        <p:nvSpPr>
          <p:cNvPr id="4" name="Slide Number Placeholder 3"/>
          <p:cNvSpPr>
            <a:spLocks noGrp="1"/>
          </p:cNvSpPr>
          <p:nvPr>
            <p:ph type="sldNum" sz="quarter" idx="5"/>
          </p:nvPr>
        </p:nvSpPr>
        <p:spPr/>
        <p:txBody>
          <a:bodyPr/>
          <a:lstStyle/>
          <a:p>
            <a:fld id="{00F308E9-6861-874E-BA16-8111AFE22DE9}" type="slidenum">
              <a:rPr lang="en-US" smtClean="0"/>
              <a:t>21</a:t>
            </a:fld>
            <a:endParaRPr lang="en-US"/>
          </a:p>
        </p:txBody>
      </p:sp>
    </p:spTree>
    <p:extLst>
      <p:ext uri="{BB962C8B-B14F-4D97-AF65-F5344CB8AC3E}">
        <p14:creationId xmlns:p14="http://schemas.microsoft.com/office/powerpoint/2010/main" val="3648930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11:12</a:t>
            </a:r>
          </a:p>
        </p:txBody>
      </p:sp>
      <p:sp>
        <p:nvSpPr>
          <p:cNvPr id="4" name="Slide Number Placeholder 3"/>
          <p:cNvSpPr>
            <a:spLocks noGrp="1"/>
          </p:cNvSpPr>
          <p:nvPr>
            <p:ph type="sldNum" sz="quarter" idx="5"/>
          </p:nvPr>
        </p:nvSpPr>
        <p:spPr/>
        <p:txBody>
          <a:bodyPr/>
          <a:lstStyle/>
          <a:p>
            <a:fld id="{00F308E9-6861-874E-BA16-8111AFE22DE9}" type="slidenum">
              <a:rPr lang="en-US" smtClean="0"/>
              <a:t>22</a:t>
            </a:fld>
            <a:endParaRPr lang="en-US"/>
          </a:p>
        </p:txBody>
      </p:sp>
    </p:spTree>
    <p:extLst>
      <p:ext uri="{BB962C8B-B14F-4D97-AF65-F5344CB8AC3E}">
        <p14:creationId xmlns:p14="http://schemas.microsoft.com/office/powerpoint/2010/main" val="4049345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11:12</a:t>
            </a:r>
          </a:p>
        </p:txBody>
      </p:sp>
      <p:sp>
        <p:nvSpPr>
          <p:cNvPr id="4" name="Slide Number Placeholder 3"/>
          <p:cNvSpPr>
            <a:spLocks noGrp="1"/>
          </p:cNvSpPr>
          <p:nvPr>
            <p:ph type="sldNum" sz="quarter" idx="5"/>
          </p:nvPr>
        </p:nvSpPr>
        <p:spPr/>
        <p:txBody>
          <a:bodyPr/>
          <a:lstStyle/>
          <a:p>
            <a:fld id="{00F308E9-6861-874E-BA16-8111AFE22DE9}" type="slidenum">
              <a:rPr lang="en-US" smtClean="0"/>
              <a:t>23</a:t>
            </a:fld>
            <a:endParaRPr lang="en-US"/>
          </a:p>
        </p:txBody>
      </p:sp>
    </p:spTree>
    <p:extLst>
      <p:ext uri="{BB962C8B-B14F-4D97-AF65-F5344CB8AC3E}">
        <p14:creationId xmlns:p14="http://schemas.microsoft.com/office/powerpoint/2010/main" val="1414456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Google Shape;1520;gaeab97fffa_14_2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1" name="Google Shape;1521;gaeab97fffa_14_20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2" name="Google Shape;1522;gaeab97fffa_14_2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25</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gaeab97fffa_14_2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1" name="Google Shape;1541;gaeab97fffa_14_2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42" name="Google Shape;1542;gaeab97fffa_14_2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26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11:05</a:t>
            </a:r>
          </a:p>
        </p:txBody>
      </p:sp>
      <p:sp>
        <p:nvSpPr>
          <p:cNvPr id="4" name="Slide Number Placeholder 3"/>
          <p:cNvSpPr>
            <a:spLocks noGrp="1"/>
          </p:cNvSpPr>
          <p:nvPr>
            <p:ph type="sldNum" sz="quarter" idx="5"/>
          </p:nvPr>
        </p:nvSpPr>
        <p:spPr/>
        <p:txBody>
          <a:bodyPr/>
          <a:lstStyle/>
          <a:p>
            <a:fld id="{00F308E9-6861-874E-BA16-8111AFE22DE9}" type="slidenum">
              <a:rPr lang="en-US" smtClean="0"/>
              <a:t>2</a:t>
            </a:fld>
            <a:endParaRPr lang="en-US"/>
          </a:p>
        </p:txBody>
      </p:sp>
    </p:spTree>
    <p:extLst>
      <p:ext uri="{BB962C8B-B14F-4D97-AF65-F5344CB8AC3E}">
        <p14:creationId xmlns:p14="http://schemas.microsoft.com/office/powerpoint/2010/main" val="1913222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308E9-6861-874E-BA16-8111AFE22DE9}" type="slidenum">
              <a:rPr lang="en-US" smtClean="0"/>
              <a:t>27</a:t>
            </a:fld>
            <a:endParaRPr lang="en-US"/>
          </a:p>
        </p:txBody>
      </p:sp>
    </p:spTree>
    <p:extLst>
      <p:ext uri="{BB962C8B-B14F-4D97-AF65-F5344CB8AC3E}">
        <p14:creationId xmlns:p14="http://schemas.microsoft.com/office/powerpoint/2010/main" val="197157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308E9-6861-874E-BA16-8111AFE22DE9}" type="slidenum">
              <a:rPr lang="en-US" smtClean="0"/>
              <a:t>30</a:t>
            </a:fld>
            <a:endParaRPr lang="en-US"/>
          </a:p>
        </p:txBody>
      </p:sp>
    </p:spTree>
    <p:extLst>
      <p:ext uri="{BB962C8B-B14F-4D97-AF65-F5344CB8AC3E}">
        <p14:creationId xmlns:p14="http://schemas.microsoft.com/office/powerpoint/2010/main" val="740008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308E9-6861-874E-BA16-8111AFE22DE9}" type="slidenum">
              <a:rPr lang="en-US" smtClean="0"/>
              <a:t>31</a:t>
            </a:fld>
            <a:endParaRPr lang="en-US"/>
          </a:p>
        </p:txBody>
      </p:sp>
    </p:spTree>
    <p:extLst>
      <p:ext uri="{BB962C8B-B14F-4D97-AF65-F5344CB8AC3E}">
        <p14:creationId xmlns:p14="http://schemas.microsoft.com/office/powerpoint/2010/main" val="1156346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308E9-6861-874E-BA16-8111AFE22DE9}" type="slidenum">
              <a:rPr lang="en-US" smtClean="0"/>
              <a:t>32</a:t>
            </a:fld>
            <a:endParaRPr lang="en-US"/>
          </a:p>
        </p:txBody>
      </p:sp>
    </p:spTree>
    <p:extLst>
      <p:ext uri="{BB962C8B-B14F-4D97-AF65-F5344CB8AC3E}">
        <p14:creationId xmlns:p14="http://schemas.microsoft.com/office/powerpoint/2010/main" val="4099072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11:12</a:t>
            </a:r>
          </a:p>
        </p:txBody>
      </p:sp>
      <p:sp>
        <p:nvSpPr>
          <p:cNvPr id="4" name="Slide Number Placeholder 3"/>
          <p:cNvSpPr>
            <a:spLocks noGrp="1"/>
          </p:cNvSpPr>
          <p:nvPr>
            <p:ph type="sldNum" sz="quarter" idx="5"/>
          </p:nvPr>
        </p:nvSpPr>
        <p:spPr/>
        <p:txBody>
          <a:bodyPr/>
          <a:lstStyle/>
          <a:p>
            <a:fld id="{00F308E9-6861-874E-BA16-8111AFE22DE9}" type="slidenum">
              <a:rPr lang="en-US" smtClean="0"/>
              <a:t>4</a:t>
            </a:fld>
            <a:endParaRPr lang="en-US"/>
          </a:p>
        </p:txBody>
      </p:sp>
    </p:spTree>
    <p:extLst>
      <p:ext uri="{BB962C8B-B14F-4D97-AF65-F5344CB8AC3E}">
        <p14:creationId xmlns:p14="http://schemas.microsoft.com/office/powerpoint/2010/main" val="22108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11:12</a:t>
            </a:r>
          </a:p>
        </p:txBody>
      </p:sp>
      <p:sp>
        <p:nvSpPr>
          <p:cNvPr id="4" name="Slide Number Placeholder 3"/>
          <p:cNvSpPr>
            <a:spLocks noGrp="1"/>
          </p:cNvSpPr>
          <p:nvPr>
            <p:ph type="sldNum" sz="quarter" idx="5"/>
          </p:nvPr>
        </p:nvSpPr>
        <p:spPr/>
        <p:txBody>
          <a:bodyPr/>
          <a:lstStyle/>
          <a:p>
            <a:fld id="{00F308E9-6861-874E-BA16-8111AFE22DE9}" type="slidenum">
              <a:rPr lang="en-US" smtClean="0"/>
              <a:t>5</a:t>
            </a:fld>
            <a:endParaRPr lang="en-US"/>
          </a:p>
        </p:txBody>
      </p:sp>
    </p:spTree>
    <p:extLst>
      <p:ext uri="{BB962C8B-B14F-4D97-AF65-F5344CB8AC3E}">
        <p14:creationId xmlns:p14="http://schemas.microsoft.com/office/powerpoint/2010/main" val="4209364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11:12</a:t>
            </a:r>
          </a:p>
        </p:txBody>
      </p:sp>
      <p:sp>
        <p:nvSpPr>
          <p:cNvPr id="4" name="Slide Number Placeholder 3"/>
          <p:cNvSpPr>
            <a:spLocks noGrp="1"/>
          </p:cNvSpPr>
          <p:nvPr>
            <p:ph type="sldNum" sz="quarter" idx="5"/>
          </p:nvPr>
        </p:nvSpPr>
        <p:spPr/>
        <p:txBody>
          <a:bodyPr/>
          <a:lstStyle/>
          <a:p>
            <a:fld id="{00F308E9-6861-874E-BA16-8111AFE22DE9}" type="slidenum">
              <a:rPr lang="en-US" smtClean="0"/>
              <a:t>6</a:t>
            </a:fld>
            <a:endParaRPr lang="en-US"/>
          </a:p>
        </p:txBody>
      </p:sp>
    </p:spTree>
    <p:extLst>
      <p:ext uri="{BB962C8B-B14F-4D97-AF65-F5344CB8AC3E}">
        <p14:creationId xmlns:p14="http://schemas.microsoft.com/office/powerpoint/2010/main" val="1061238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11:12</a:t>
            </a:r>
          </a:p>
        </p:txBody>
      </p:sp>
      <p:sp>
        <p:nvSpPr>
          <p:cNvPr id="4" name="Slide Number Placeholder 3"/>
          <p:cNvSpPr>
            <a:spLocks noGrp="1"/>
          </p:cNvSpPr>
          <p:nvPr>
            <p:ph type="sldNum" sz="quarter" idx="5"/>
          </p:nvPr>
        </p:nvSpPr>
        <p:spPr/>
        <p:txBody>
          <a:bodyPr/>
          <a:lstStyle/>
          <a:p>
            <a:fld id="{00F308E9-6861-874E-BA16-8111AFE22DE9}" type="slidenum">
              <a:rPr lang="en-US" smtClean="0"/>
              <a:t>7</a:t>
            </a:fld>
            <a:endParaRPr lang="en-US"/>
          </a:p>
        </p:txBody>
      </p:sp>
    </p:spTree>
    <p:extLst>
      <p:ext uri="{BB962C8B-B14F-4D97-AF65-F5344CB8AC3E}">
        <p14:creationId xmlns:p14="http://schemas.microsoft.com/office/powerpoint/2010/main" val="1229172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308E9-6861-874E-BA16-8111AFE22DE9}" type="slidenum">
              <a:rPr lang="en-US" smtClean="0"/>
              <a:t>11</a:t>
            </a:fld>
            <a:endParaRPr lang="en-US"/>
          </a:p>
        </p:txBody>
      </p:sp>
    </p:spTree>
    <p:extLst>
      <p:ext uri="{BB962C8B-B14F-4D97-AF65-F5344CB8AC3E}">
        <p14:creationId xmlns:p14="http://schemas.microsoft.com/office/powerpoint/2010/main" val="2295047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11:12</a:t>
            </a:r>
          </a:p>
        </p:txBody>
      </p:sp>
      <p:sp>
        <p:nvSpPr>
          <p:cNvPr id="4" name="Slide Number Placeholder 3"/>
          <p:cNvSpPr>
            <a:spLocks noGrp="1"/>
          </p:cNvSpPr>
          <p:nvPr>
            <p:ph type="sldNum" sz="quarter" idx="5"/>
          </p:nvPr>
        </p:nvSpPr>
        <p:spPr/>
        <p:txBody>
          <a:bodyPr/>
          <a:lstStyle/>
          <a:p>
            <a:fld id="{00F308E9-6861-874E-BA16-8111AFE22DE9}" type="slidenum">
              <a:rPr lang="en-US" smtClean="0"/>
              <a:t>12</a:t>
            </a:fld>
            <a:endParaRPr lang="en-US"/>
          </a:p>
        </p:txBody>
      </p:sp>
    </p:spTree>
    <p:extLst>
      <p:ext uri="{BB962C8B-B14F-4D97-AF65-F5344CB8AC3E}">
        <p14:creationId xmlns:p14="http://schemas.microsoft.com/office/powerpoint/2010/main" val="857922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11:12</a:t>
            </a:r>
          </a:p>
        </p:txBody>
      </p:sp>
      <p:sp>
        <p:nvSpPr>
          <p:cNvPr id="4" name="Slide Number Placeholder 3"/>
          <p:cNvSpPr>
            <a:spLocks noGrp="1"/>
          </p:cNvSpPr>
          <p:nvPr>
            <p:ph type="sldNum" sz="quarter" idx="5"/>
          </p:nvPr>
        </p:nvSpPr>
        <p:spPr/>
        <p:txBody>
          <a:bodyPr/>
          <a:lstStyle/>
          <a:p>
            <a:fld id="{00F308E9-6861-874E-BA16-8111AFE22DE9}" type="slidenum">
              <a:rPr lang="en-US" smtClean="0"/>
              <a:t>13</a:t>
            </a:fld>
            <a:endParaRPr lang="en-US"/>
          </a:p>
        </p:txBody>
      </p:sp>
    </p:spTree>
    <p:extLst>
      <p:ext uri="{BB962C8B-B14F-4D97-AF65-F5344CB8AC3E}">
        <p14:creationId xmlns:p14="http://schemas.microsoft.com/office/powerpoint/2010/main" val="28627588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2.xml"/><Relationship Id="rId6" Type="http://schemas.openxmlformats.org/officeDocument/2006/relationships/image" Target="../media/image16.emf"/><Relationship Id="rId5" Type="http://schemas.openxmlformats.org/officeDocument/2006/relationships/image" Target="../media/image11.png"/><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6.emf"/><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6.emf"/><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6.emf"/><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6.emf"/><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6.emf"/><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16.emf"/><Relationship Id="rId5" Type="http://schemas.openxmlformats.org/officeDocument/2006/relationships/image" Target="../media/image11.png"/><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g"/><Relationship Id="rId1" Type="http://schemas.openxmlformats.org/officeDocument/2006/relationships/slideMaster" Target="../slideMasters/slideMaster2.xml"/><Relationship Id="rId6" Type="http://schemas.openxmlformats.org/officeDocument/2006/relationships/image" Target="../media/image16.emf"/><Relationship Id="rId5" Type="http://schemas.openxmlformats.org/officeDocument/2006/relationships/image" Target="../media/image11.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emf"/><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7"/>
            <a:ext cx="13512897" cy="7599199"/>
          </a:xfrm>
          <a:prstGeom prst="rect">
            <a:avLst/>
          </a:prstGeom>
        </p:spPr>
      </p:pic>
      <p:pic>
        <p:nvPicPr>
          <p:cNvPr id="14" name="Picture 13">
            <a:extLst>
              <a:ext uri="{FF2B5EF4-FFF2-40B4-BE49-F238E27FC236}">
                <a16:creationId xmlns:a16="http://schemas.microsoft.com/office/drawing/2014/main" id="{876E4D05-84A7-623A-ED60-4B52D5437E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37085" y="599010"/>
            <a:ext cx="7117830" cy="4587046"/>
          </a:xfrm>
          <a:prstGeom prst="rect">
            <a:avLst/>
          </a:prstGeom>
        </p:spPr>
      </p:pic>
      <p:pic>
        <p:nvPicPr>
          <p:cNvPr id="19" name="Picture 18">
            <a:extLst>
              <a:ext uri="{FF2B5EF4-FFF2-40B4-BE49-F238E27FC236}">
                <a16:creationId xmlns:a16="http://schemas.microsoft.com/office/drawing/2014/main" id="{FA416B67-B76A-8687-EFF8-2DCBCD3AF0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49182" y="5380521"/>
            <a:ext cx="893636" cy="893636"/>
          </a:xfrm>
          <a:prstGeom prst="rect">
            <a:avLst/>
          </a:prstGeom>
        </p:spPr>
      </p:pic>
    </p:spTree>
    <p:extLst>
      <p:ext uri="{BB962C8B-B14F-4D97-AF65-F5344CB8AC3E}">
        <p14:creationId xmlns:p14="http://schemas.microsoft.com/office/powerpoint/2010/main" val="1297403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Intro or Statement Slide - V1A" preserve="1">
  <p:cSld name="Section Intro or Statement Slide - V1A">
    <p:spTree>
      <p:nvGrpSpPr>
        <p:cNvPr id="1" name="Shape 20"/>
        <p:cNvGrpSpPr/>
        <p:nvPr/>
      </p:nvGrpSpPr>
      <p:grpSpPr>
        <a:xfrm>
          <a:off x="0" y="0"/>
          <a:ext cx="0" cy="0"/>
          <a:chOff x="0" y="0"/>
          <a:chExt cx="0" cy="0"/>
        </a:xfrm>
      </p:grpSpPr>
      <p:pic>
        <p:nvPicPr>
          <p:cNvPr id="21" name="Google Shape;21;p37"/>
          <p:cNvPicPr preferRelativeResize="0"/>
          <p:nvPr/>
        </p:nvPicPr>
        <p:blipFill rotWithShape="1">
          <a:blip r:embed="rId2">
            <a:alphaModFix/>
          </a:blip>
          <a:srcRect/>
          <a:stretch/>
        </p:blipFill>
        <p:spPr>
          <a:xfrm>
            <a:off x="396" y="0"/>
            <a:ext cx="12190413" cy="6858000"/>
          </a:xfrm>
          <a:prstGeom prst="rect">
            <a:avLst/>
          </a:prstGeom>
          <a:noFill/>
          <a:ln>
            <a:noFill/>
          </a:ln>
        </p:spPr>
      </p:pic>
      <p:sp>
        <p:nvSpPr>
          <p:cNvPr id="22" name="Google Shape;22;p37"/>
          <p:cNvSpPr/>
          <p:nvPr/>
        </p:nvSpPr>
        <p:spPr>
          <a:xfrm>
            <a:off x="-794" y="0"/>
            <a:ext cx="12192794" cy="6858000"/>
          </a:xfrm>
          <a:prstGeom prst="rect">
            <a:avLst/>
          </a:prstGeom>
          <a:solidFill>
            <a:srgbClr val="2B4B50">
              <a:alpha val="8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23" name="Google Shape;23;p37"/>
          <p:cNvSpPr txBox="1">
            <a:spLocks noGrp="1"/>
          </p:cNvSpPr>
          <p:nvPr>
            <p:ph type="sldNum" idx="12"/>
          </p:nvPr>
        </p:nvSpPr>
        <p:spPr>
          <a:xfrm>
            <a:off x="11338334" y="6155425"/>
            <a:ext cx="395573"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1">
                <a:solidFill>
                  <a:schemeClr val="lt1"/>
                </a:solidFill>
                <a:latin typeface="Helvetica Neue"/>
                <a:ea typeface="Helvetica Neue"/>
                <a:cs typeface="Helvetica Neue"/>
                <a:sym typeface="Helvetica Neue"/>
              </a:defRPr>
            </a:lvl1pPr>
            <a:lvl2pPr marL="0" marR="0" lvl="1" indent="0" algn="ctr" rtl="0">
              <a:spcBef>
                <a:spcPts val="0"/>
              </a:spcBef>
              <a:buNone/>
              <a:defRPr sz="1200" b="1">
                <a:solidFill>
                  <a:schemeClr val="lt1"/>
                </a:solidFill>
                <a:latin typeface="Helvetica Neue"/>
                <a:ea typeface="Helvetica Neue"/>
                <a:cs typeface="Helvetica Neue"/>
                <a:sym typeface="Helvetica Neue"/>
              </a:defRPr>
            </a:lvl2pPr>
            <a:lvl3pPr marL="0" marR="0" lvl="2" indent="0" algn="ctr" rtl="0">
              <a:spcBef>
                <a:spcPts val="0"/>
              </a:spcBef>
              <a:buNone/>
              <a:defRPr sz="1200" b="1">
                <a:solidFill>
                  <a:schemeClr val="lt1"/>
                </a:solidFill>
                <a:latin typeface="Helvetica Neue"/>
                <a:ea typeface="Helvetica Neue"/>
                <a:cs typeface="Helvetica Neue"/>
                <a:sym typeface="Helvetica Neue"/>
              </a:defRPr>
            </a:lvl3pPr>
            <a:lvl4pPr marL="0" marR="0" lvl="3" indent="0" algn="ctr" rtl="0">
              <a:spcBef>
                <a:spcPts val="0"/>
              </a:spcBef>
              <a:buNone/>
              <a:defRPr sz="1200" b="1">
                <a:solidFill>
                  <a:schemeClr val="lt1"/>
                </a:solidFill>
                <a:latin typeface="Helvetica Neue"/>
                <a:ea typeface="Helvetica Neue"/>
                <a:cs typeface="Helvetica Neue"/>
                <a:sym typeface="Helvetica Neue"/>
              </a:defRPr>
            </a:lvl4pPr>
            <a:lvl5pPr marL="0" marR="0" lvl="4" indent="0" algn="ctr" rtl="0">
              <a:spcBef>
                <a:spcPts val="0"/>
              </a:spcBef>
              <a:buNone/>
              <a:defRPr sz="1200" b="1">
                <a:solidFill>
                  <a:schemeClr val="lt1"/>
                </a:solidFill>
                <a:latin typeface="Helvetica Neue"/>
                <a:ea typeface="Helvetica Neue"/>
                <a:cs typeface="Helvetica Neue"/>
                <a:sym typeface="Helvetica Neue"/>
              </a:defRPr>
            </a:lvl5pPr>
            <a:lvl6pPr marL="0" marR="0" lvl="5" indent="0" algn="ctr" rtl="0">
              <a:spcBef>
                <a:spcPts val="0"/>
              </a:spcBef>
              <a:buNone/>
              <a:defRPr sz="1200" b="1">
                <a:solidFill>
                  <a:schemeClr val="lt1"/>
                </a:solidFill>
                <a:latin typeface="Helvetica Neue"/>
                <a:ea typeface="Helvetica Neue"/>
                <a:cs typeface="Helvetica Neue"/>
                <a:sym typeface="Helvetica Neue"/>
              </a:defRPr>
            </a:lvl6pPr>
            <a:lvl7pPr marL="0" marR="0" lvl="6" indent="0" algn="ctr" rtl="0">
              <a:spcBef>
                <a:spcPts val="0"/>
              </a:spcBef>
              <a:buNone/>
              <a:defRPr sz="1200" b="1">
                <a:solidFill>
                  <a:schemeClr val="lt1"/>
                </a:solidFill>
                <a:latin typeface="Helvetica Neue"/>
                <a:ea typeface="Helvetica Neue"/>
                <a:cs typeface="Helvetica Neue"/>
                <a:sym typeface="Helvetica Neue"/>
              </a:defRPr>
            </a:lvl7pPr>
            <a:lvl8pPr marL="0" marR="0" lvl="7" indent="0" algn="ctr" rtl="0">
              <a:spcBef>
                <a:spcPts val="0"/>
              </a:spcBef>
              <a:buNone/>
              <a:defRPr sz="1200" b="1">
                <a:solidFill>
                  <a:schemeClr val="lt1"/>
                </a:solidFill>
                <a:latin typeface="Helvetica Neue"/>
                <a:ea typeface="Helvetica Neue"/>
                <a:cs typeface="Helvetica Neue"/>
                <a:sym typeface="Helvetica Neue"/>
              </a:defRPr>
            </a:lvl8pPr>
            <a:lvl9pPr marL="0" marR="0" lvl="8" indent="0" algn="ctr" rtl="0">
              <a:spcBef>
                <a:spcPts val="0"/>
              </a:spcBef>
              <a:buNone/>
              <a:defRPr sz="1200" b="1">
                <a:solidFill>
                  <a:schemeClr val="lt1"/>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
        <p:nvSpPr>
          <p:cNvPr id="24" name="Google Shape;24;p37"/>
          <p:cNvSpPr txBox="1">
            <a:spLocks noGrp="1"/>
          </p:cNvSpPr>
          <p:nvPr>
            <p:ph type="title"/>
          </p:nvPr>
        </p:nvSpPr>
        <p:spPr>
          <a:xfrm>
            <a:off x="881737" y="3560716"/>
            <a:ext cx="10355607" cy="2594709"/>
          </a:xfrm>
          <a:prstGeom prst="rect">
            <a:avLst/>
          </a:prstGeom>
          <a:noFill/>
          <a:ln>
            <a:noFill/>
          </a:ln>
        </p:spPr>
        <p:txBody>
          <a:bodyPr spcFirstLastPara="1" wrap="square" lIns="0" tIns="0" rIns="0" bIns="0" anchor="t" anchorCtr="0">
            <a:normAutofit/>
          </a:bodyPr>
          <a:lstStyle>
            <a:lvl1pPr marR="0" lvl="0" algn="l" rtl="0">
              <a:lnSpc>
                <a:spcPct val="105000"/>
              </a:lnSpc>
              <a:spcBef>
                <a:spcPts val="0"/>
              </a:spcBef>
              <a:spcAft>
                <a:spcPts val="0"/>
              </a:spcAft>
              <a:buClr>
                <a:schemeClr val="lt1"/>
              </a:buClr>
              <a:buSzPts val="3749"/>
              <a:buFont typeface="Helvetica Neue"/>
              <a:buNone/>
              <a:defRPr sz="3749" b="1"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6" name="Google Shape;26;p37"/>
          <p:cNvPicPr preferRelativeResize="0"/>
          <p:nvPr/>
        </p:nvPicPr>
        <p:blipFill rotWithShape="1">
          <a:blip r:embed="rId3">
            <a:alphaModFix/>
          </a:blip>
          <a:srcRect/>
          <a:stretch/>
        </p:blipFill>
        <p:spPr>
          <a:xfrm>
            <a:off x="9782262" y="339803"/>
            <a:ext cx="2046248" cy="462116"/>
          </a:xfrm>
          <a:prstGeom prst="rect">
            <a:avLst/>
          </a:prstGeom>
          <a:noFill/>
          <a:ln>
            <a:noFill/>
          </a:ln>
        </p:spPr>
      </p:pic>
    </p:spTree>
    <p:extLst>
      <p:ext uri="{BB962C8B-B14F-4D97-AF65-F5344CB8AC3E}">
        <p14:creationId xmlns:p14="http://schemas.microsoft.com/office/powerpoint/2010/main" val="2668005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genda Slide - Middle School" preserve="1">
  <p:cSld name="Agenda Slide - Middle School">
    <p:spTree>
      <p:nvGrpSpPr>
        <p:cNvPr id="1" name="Shape 28"/>
        <p:cNvGrpSpPr/>
        <p:nvPr/>
      </p:nvGrpSpPr>
      <p:grpSpPr>
        <a:xfrm>
          <a:off x="0" y="0"/>
          <a:ext cx="0" cy="0"/>
          <a:chOff x="0" y="0"/>
          <a:chExt cx="0" cy="0"/>
        </a:xfrm>
      </p:grpSpPr>
      <p:pic>
        <p:nvPicPr>
          <p:cNvPr id="29" name="Google Shape;29;p38"/>
          <p:cNvPicPr preferRelativeResize="0"/>
          <p:nvPr/>
        </p:nvPicPr>
        <p:blipFill rotWithShape="1">
          <a:blip r:embed="rId2">
            <a:alphaModFix/>
          </a:blip>
          <a:srcRect l="-3921" t="8062" r="416" b="5274"/>
          <a:stretch/>
        </p:blipFill>
        <p:spPr>
          <a:xfrm>
            <a:off x="-165474" y="0"/>
            <a:ext cx="4367812" cy="6858000"/>
          </a:xfrm>
          <a:prstGeom prst="rect">
            <a:avLst/>
          </a:prstGeom>
          <a:noFill/>
          <a:ln>
            <a:noFill/>
          </a:ln>
        </p:spPr>
      </p:pic>
      <p:sp>
        <p:nvSpPr>
          <p:cNvPr id="32" name="Google Shape;32;p38"/>
          <p:cNvSpPr txBox="1">
            <a:spLocks noGrp="1"/>
          </p:cNvSpPr>
          <p:nvPr>
            <p:ph type="title"/>
          </p:nvPr>
        </p:nvSpPr>
        <p:spPr>
          <a:xfrm>
            <a:off x="4375125" y="1410784"/>
            <a:ext cx="6963209" cy="141078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1"/>
              </a:buClr>
              <a:buSzPts val="4999"/>
              <a:buFont typeface="Helvetica Neue"/>
              <a:buNone/>
              <a:defRPr sz="4999" b="1" i="0" u="none" strike="noStrike" cap="none">
                <a:solidFill>
                  <a:schemeClr val="accen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3" name="Google Shape;33;p38"/>
          <p:cNvSpPr txBox="1">
            <a:spLocks noGrp="1"/>
          </p:cNvSpPr>
          <p:nvPr>
            <p:ph type="body" idx="1"/>
          </p:nvPr>
        </p:nvSpPr>
        <p:spPr>
          <a:xfrm>
            <a:off x="4375125" y="3012508"/>
            <a:ext cx="6963209" cy="2620639"/>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0000"/>
              </a:lnSpc>
              <a:spcBef>
                <a:spcPts val="1300"/>
              </a:spcBef>
              <a:spcAft>
                <a:spcPts val="0"/>
              </a:spcAft>
              <a:buClr>
                <a:srgbClr val="51AF46"/>
              </a:buClr>
              <a:buSzPts val="2000"/>
              <a:buFont typeface="Arial"/>
              <a:buAutoNum type="arabicPeriod"/>
              <a:defRPr sz="2000" b="1" i="0" u="none" strike="noStrike" cap="none">
                <a:solidFill>
                  <a:srgbClr val="3B5E87"/>
                </a:solidFill>
                <a:latin typeface="Helvetica Neue"/>
                <a:ea typeface="Helvetica Neue"/>
                <a:cs typeface="Helvetica Neue"/>
                <a:sym typeface="Helvetica Neue"/>
              </a:defRPr>
            </a:lvl1pPr>
            <a:lvl2pPr marL="914400" marR="0" lvl="1" indent="-228600" algn="ctr" rtl="0">
              <a:lnSpc>
                <a:spcPct val="90000"/>
              </a:lnSpc>
              <a:spcBef>
                <a:spcPts val="1100"/>
              </a:spcBef>
              <a:spcAft>
                <a:spcPts val="0"/>
              </a:spcAft>
              <a:buClr>
                <a:srgbClr val="5A799C"/>
              </a:buClr>
              <a:buSzPts val="1800"/>
              <a:buFont typeface="Arial"/>
              <a:buNone/>
              <a:defRPr sz="1800" b="0" i="0" u="none" strike="noStrike" cap="none">
                <a:solidFill>
                  <a:srgbClr val="5A799C"/>
                </a:solidFill>
                <a:latin typeface="Helvetica Neue"/>
                <a:ea typeface="Helvetica Neue"/>
                <a:cs typeface="Helvetica Neue"/>
                <a:sym typeface="Helvetica Neue"/>
              </a:defRPr>
            </a:lvl2pPr>
            <a:lvl3pPr marL="1371600" marR="0" lvl="2" indent="-317500" algn="ctr" rtl="0">
              <a:lnSpc>
                <a:spcPct val="90000"/>
              </a:lnSpc>
              <a:spcBef>
                <a:spcPts val="500"/>
              </a:spcBef>
              <a:spcAft>
                <a:spcPts val="0"/>
              </a:spcAft>
              <a:buClr>
                <a:srgbClr val="5A799C"/>
              </a:buClr>
              <a:buSzPts val="1400"/>
              <a:buFont typeface="NTR"/>
              <a:buChar char="–"/>
              <a:defRPr sz="1400" b="0" i="0" u="none" strike="noStrike" cap="none">
                <a:solidFill>
                  <a:srgbClr val="5A799C"/>
                </a:solidFill>
                <a:latin typeface="Helvetica Neue"/>
                <a:ea typeface="Helvetica Neue"/>
                <a:cs typeface="Helvetica Neue"/>
                <a:sym typeface="Helvetica Neue"/>
              </a:defRPr>
            </a:lvl3pPr>
            <a:lvl4pPr marL="1828800" marR="0" lvl="3" indent="-304800" algn="ctr" rtl="0">
              <a:lnSpc>
                <a:spcPct val="90000"/>
              </a:lnSpc>
              <a:spcBef>
                <a:spcPts val="500"/>
              </a:spcBef>
              <a:spcAft>
                <a:spcPts val="0"/>
              </a:spcAft>
              <a:buClr>
                <a:srgbClr val="143367"/>
              </a:buClr>
              <a:buSzPts val="1200"/>
              <a:buFont typeface="Courier New"/>
              <a:buChar char="o"/>
              <a:defRPr sz="1200" b="1" i="0" u="none" strike="noStrike" cap="none">
                <a:solidFill>
                  <a:srgbClr val="143367"/>
                </a:solidFill>
                <a:latin typeface="Helvetica Neue"/>
                <a:ea typeface="Helvetica Neue"/>
                <a:cs typeface="Helvetica Neue"/>
                <a:sym typeface="Helvetica Neue"/>
              </a:defRPr>
            </a:lvl4pPr>
            <a:lvl5pPr marL="2286000" marR="0" lvl="4" indent="-292100" algn="ctr"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35" name="Google Shape;35;p38"/>
          <p:cNvSpPr/>
          <p:nvPr/>
        </p:nvSpPr>
        <p:spPr>
          <a:xfrm>
            <a:off x="11338334" y="6158941"/>
            <a:ext cx="395573" cy="380064"/>
          </a:xfrm>
          <a:prstGeom prst="rect">
            <a:avLst/>
          </a:prstGeom>
          <a:solidFill>
            <a:schemeClr val="lt1">
              <a:alpha val="7882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37" name="Google Shape;37;p38"/>
          <p:cNvSpPr txBox="1"/>
          <p:nvPr/>
        </p:nvSpPr>
        <p:spPr>
          <a:xfrm>
            <a:off x="11338334" y="6168542"/>
            <a:ext cx="395573" cy="365125"/>
          </a:xfrm>
          <a:prstGeom prst="rect">
            <a:avLst/>
          </a:prstGeom>
          <a:noFill/>
          <a:ln>
            <a:noFill/>
          </a:ln>
        </p:spPr>
        <p:txBody>
          <a:bodyPr spcFirstLastPara="1" wrap="square" lIns="45700" tIns="22850" rIns="45700" bIns="22850" anchor="ctr" anchorCtr="0">
            <a:noAutofit/>
          </a:bodyPr>
          <a:lstStyle/>
          <a:p>
            <a:pPr marL="0" marR="0" lvl="0" indent="0" algn="ctr" rtl="0">
              <a:spcBef>
                <a:spcPts val="0"/>
              </a:spcBef>
              <a:spcAft>
                <a:spcPts val="0"/>
              </a:spcAft>
              <a:buNone/>
            </a:pPr>
            <a:fld id="{00000000-1234-1234-1234-123412341234}" type="slidenum">
              <a:rPr lang="en-US" sz="1200" b="1">
                <a:solidFill>
                  <a:srgbClr val="002156"/>
                </a:solidFill>
                <a:latin typeface="Helvetica Neue"/>
                <a:ea typeface="Helvetica Neue"/>
                <a:cs typeface="Helvetica Neue"/>
                <a:sym typeface="Helvetica Neue"/>
              </a:rPr>
              <a:t>‹#›</a:t>
            </a:fld>
            <a:endParaRPr sz="1200" b="1" dirty="0">
              <a:solidFill>
                <a:srgbClr val="002156"/>
              </a:solidFill>
              <a:latin typeface="Helvetica Neue"/>
              <a:ea typeface="Helvetica Neue"/>
              <a:cs typeface="Helvetica Neue"/>
              <a:sym typeface="Helvetica Neue"/>
            </a:endParaRPr>
          </a:p>
        </p:txBody>
      </p:sp>
      <p:pic>
        <p:nvPicPr>
          <p:cNvPr id="14" name="Google Shape;208;p50" descr="An organic corner shape">
            <a:extLst>
              <a:ext uri="{FF2B5EF4-FFF2-40B4-BE49-F238E27FC236}">
                <a16:creationId xmlns:a16="http://schemas.microsoft.com/office/drawing/2014/main" id="{1B93FF8F-3AF3-53DD-1562-4191251F07FD}"/>
              </a:ext>
            </a:extLst>
          </p:cNvPr>
          <p:cNvPicPr preferRelativeResize="0"/>
          <p:nvPr userDrawn="1"/>
        </p:nvPicPr>
        <p:blipFill rotWithShape="1">
          <a:blip r:embed="rId3">
            <a:alphaModFix/>
          </a:blip>
          <a:srcRect t="47415" r="11642"/>
          <a:stretch/>
        </p:blipFill>
        <p:spPr>
          <a:xfrm>
            <a:off x="-10180" y="4453838"/>
            <a:ext cx="4039730" cy="2404162"/>
          </a:xfrm>
          <a:prstGeom prst="rect">
            <a:avLst/>
          </a:prstGeom>
          <a:noFill/>
          <a:ln>
            <a:noFill/>
          </a:ln>
        </p:spPr>
      </p:pic>
      <p:pic>
        <p:nvPicPr>
          <p:cNvPr id="15" name="Google Shape;209;p50" descr="A circle filled with diagonal lines">
            <a:extLst>
              <a:ext uri="{FF2B5EF4-FFF2-40B4-BE49-F238E27FC236}">
                <a16:creationId xmlns:a16="http://schemas.microsoft.com/office/drawing/2014/main" id="{1E3D0D00-A38F-8A68-BEEE-4188F9E0B73C}"/>
              </a:ext>
            </a:extLst>
          </p:cNvPr>
          <p:cNvPicPr preferRelativeResize="0"/>
          <p:nvPr userDrawn="1"/>
        </p:nvPicPr>
        <p:blipFill rotWithShape="1">
          <a:blip r:embed="rId4">
            <a:alphaModFix/>
          </a:blip>
          <a:srcRect l="58934" t="11636" r="12364" b="10950"/>
          <a:stretch/>
        </p:blipFill>
        <p:spPr>
          <a:xfrm>
            <a:off x="-10180" y="3318626"/>
            <a:ext cx="1312242" cy="3539374"/>
          </a:xfrm>
          <a:prstGeom prst="rect">
            <a:avLst/>
          </a:prstGeom>
          <a:noFill/>
          <a:ln>
            <a:noFill/>
          </a:ln>
        </p:spPr>
      </p:pic>
      <p:cxnSp>
        <p:nvCxnSpPr>
          <p:cNvPr id="16" name="Google Shape;210;p50">
            <a:extLst>
              <a:ext uri="{FF2B5EF4-FFF2-40B4-BE49-F238E27FC236}">
                <a16:creationId xmlns:a16="http://schemas.microsoft.com/office/drawing/2014/main" id="{041D5D32-A179-C088-DD53-08A8F2C0A689}"/>
              </a:ext>
            </a:extLst>
          </p:cNvPr>
          <p:cNvCxnSpPr/>
          <p:nvPr userDrawn="1"/>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pic>
        <p:nvPicPr>
          <p:cNvPr id="17" name="Google Shape;26;p37">
            <a:extLst>
              <a:ext uri="{FF2B5EF4-FFF2-40B4-BE49-F238E27FC236}">
                <a16:creationId xmlns:a16="http://schemas.microsoft.com/office/drawing/2014/main" id="{DF108991-4D16-0BDF-3062-87F6BFF2BAA3}"/>
              </a:ext>
            </a:extLst>
          </p:cNvPr>
          <p:cNvPicPr preferRelativeResize="0"/>
          <p:nvPr userDrawn="1"/>
        </p:nvPicPr>
        <p:blipFill rotWithShape="1">
          <a:blip r:embed="rId5">
            <a:alphaModFix/>
          </a:blip>
          <a:srcRect/>
          <a:stretch/>
        </p:blipFill>
        <p:spPr>
          <a:xfrm>
            <a:off x="1168399" y="6301496"/>
            <a:ext cx="1486182" cy="335633"/>
          </a:xfrm>
          <a:prstGeom prst="rect">
            <a:avLst/>
          </a:prstGeom>
          <a:noFill/>
          <a:ln>
            <a:noFill/>
          </a:ln>
        </p:spPr>
      </p:pic>
      <p:pic>
        <p:nvPicPr>
          <p:cNvPr id="18" name="Picture 17">
            <a:extLst>
              <a:ext uri="{FF2B5EF4-FFF2-40B4-BE49-F238E27FC236}">
                <a16:creationId xmlns:a16="http://schemas.microsoft.com/office/drawing/2014/main" id="{B2EA7A1E-1253-97FC-B72F-DC66AB43B619}"/>
              </a:ext>
            </a:extLst>
          </p:cNvPr>
          <p:cNvPicPr>
            <a:picLocks noChangeAspect="1"/>
          </p:cNvPicPr>
          <p:nvPr userDrawn="1"/>
        </p:nvPicPr>
        <p:blipFill>
          <a:blip r:embed="rId6"/>
          <a:stretch>
            <a:fillRect/>
          </a:stretch>
        </p:blipFill>
        <p:spPr>
          <a:xfrm>
            <a:off x="10440834" y="351099"/>
            <a:ext cx="1500070" cy="966712"/>
          </a:xfrm>
          <a:prstGeom prst="rect">
            <a:avLst/>
          </a:prstGeom>
        </p:spPr>
      </p:pic>
    </p:spTree>
    <p:extLst>
      <p:ext uri="{BB962C8B-B14F-4D97-AF65-F5344CB8AC3E}">
        <p14:creationId xmlns:p14="http://schemas.microsoft.com/office/powerpoint/2010/main" val="646302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Content Slide - Emphasized Single" preserve="1">
  <p:cSld name="2_Content Slide - Emphasized Single">
    <p:spTree>
      <p:nvGrpSpPr>
        <p:cNvPr id="1" name="Shape 38"/>
        <p:cNvGrpSpPr/>
        <p:nvPr/>
      </p:nvGrpSpPr>
      <p:grpSpPr>
        <a:xfrm>
          <a:off x="0" y="0"/>
          <a:ext cx="0" cy="0"/>
          <a:chOff x="0" y="0"/>
          <a:chExt cx="0" cy="0"/>
        </a:xfrm>
      </p:grpSpPr>
      <p:sp>
        <p:nvSpPr>
          <p:cNvPr id="39" name="Google Shape;39;p39"/>
          <p:cNvSpPr/>
          <p:nvPr/>
        </p:nvSpPr>
        <p:spPr>
          <a:xfrm>
            <a:off x="0" y="1"/>
            <a:ext cx="12192000" cy="1520188"/>
          </a:xfrm>
          <a:prstGeom prst="rect">
            <a:avLst/>
          </a:prstGeom>
          <a:solidFill>
            <a:srgbClr val="9D3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40" name="Google Shape;40;p39"/>
          <p:cNvSpPr txBox="1">
            <a:spLocks noGrp="1"/>
          </p:cNvSpPr>
          <p:nvPr>
            <p:ph type="body" idx="1"/>
          </p:nvPr>
        </p:nvSpPr>
        <p:spPr>
          <a:xfrm>
            <a:off x="1438834" y="1898377"/>
            <a:ext cx="10243635" cy="3803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2000"/>
              </a:lnSpc>
              <a:spcBef>
                <a:spcPts val="1300"/>
              </a:spcBef>
              <a:spcAft>
                <a:spcPts val="0"/>
              </a:spcAft>
              <a:buClr>
                <a:schemeClr val="accent3"/>
              </a:buClr>
              <a:buSzPts val="1900"/>
              <a:buFont typeface="Arial"/>
              <a:buNone/>
              <a:defRPr sz="1900" b="1" i="0" u="none" strike="noStrike" cap="none">
                <a:solidFill>
                  <a:schemeClr val="accent3"/>
                </a:solidFill>
                <a:latin typeface="Helvetica Neue"/>
                <a:ea typeface="Helvetica Neue"/>
                <a:cs typeface="Helvetica Neue"/>
                <a:sym typeface="Helvetica Neue"/>
              </a:defRPr>
            </a:lvl1pPr>
            <a:lvl2pPr marL="914400" marR="0" lvl="1" indent="-342900" algn="l" rtl="0">
              <a:lnSpc>
                <a:spcPct val="110000"/>
              </a:lnSpc>
              <a:spcBef>
                <a:spcPts val="1100"/>
              </a:spcBef>
              <a:spcAft>
                <a:spcPts val="0"/>
              </a:spcAft>
              <a:buClr>
                <a:srgbClr val="51AF46"/>
              </a:buClr>
              <a:buSzPts val="1800"/>
              <a:buFont typeface="NTR"/>
              <a:buChar char="•"/>
              <a:defRPr sz="1800" b="0" i="0" u="none" strike="noStrike" cap="none">
                <a:solidFill>
                  <a:srgbClr val="3B5E87"/>
                </a:solidFill>
                <a:latin typeface="Helvetica Neue"/>
                <a:ea typeface="Helvetica Neue"/>
                <a:cs typeface="Helvetica Neue"/>
                <a:sym typeface="Helvetica Neue"/>
              </a:defRPr>
            </a:lvl2pPr>
            <a:lvl3pPr marL="1371600" marR="0" lvl="2" indent="-323850" algn="l" rtl="0">
              <a:lnSpc>
                <a:spcPct val="110000"/>
              </a:lnSpc>
              <a:spcBef>
                <a:spcPts val="700"/>
              </a:spcBef>
              <a:spcAft>
                <a:spcPts val="0"/>
              </a:spcAft>
              <a:buClr>
                <a:srgbClr val="51AF46"/>
              </a:buClr>
              <a:buSzPts val="1500"/>
              <a:buFont typeface="Noto Sans Symbols"/>
              <a:buChar char="▪"/>
              <a:defRPr sz="1500" b="0" i="0" u="none" strike="noStrike" cap="none">
                <a:solidFill>
                  <a:srgbClr val="3B5E87"/>
                </a:solidFill>
                <a:latin typeface="Helvetica Neue"/>
                <a:ea typeface="Helvetica Neue"/>
                <a:cs typeface="Helvetica Neue"/>
                <a:sym typeface="Helvetica Neue"/>
              </a:defRPr>
            </a:lvl3pPr>
            <a:lvl4pPr marL="1828800" marR="0" lvl="3" indent="-311150" algn="l" rtl="0">
              <a:lnSpc>
                <a:spcPct val="110000"/>
              </a:lnSpc>
              <a:spcBef>
                <a:spcPts val="700"/>
              </a:spcBef>
              <a:spcAft>
                <a:spcPts val="0"/>
              </a:spcAft>
              <a:buClr>
                <a:srgbClr val="51AF46"/>
              </a:buClr>
              <a:buSzPts val="1300"/>
              <a:buFont typeface="NTR"/>
              <a:buChar char="-"/>
              <a:defRPr sz="1300" b="0" i="0" u="none" strike="noStrike" cap="none">
                <a:solidFill>
                  <a:srgbClr val="3B5E87"/>
                </a:solidFill>
                <a:latin typeface="Helvetica Neue"/>
                <a:ea typeface="Helvetica Neue"/>
                <a:cs typeface="Helvetica Neue"/>
                <a:sym typeface="Helvetica Neue"/>
              </a:defRPr>
            </a:lvl4pPr>
            <a:lvl5pPr marL="2286000" marR="0" lvl="4" indent="-304800" algn="l" rtl="0">
              <a:lnSpc>
                <a:spcPct val="110000"/>
              </a:lnSpc>
              <a:spcBef>
                <a:spcPts val="600"/>
              </a:spcBef>
              <a:spcAft>
                <a:spcPts val="0"/>
              </a:spcAft>
              <a:buClr>
                <a:srgbClr val="51AF46"/>
              </a:buClr>
              <a:buSzPts val="1200"/>
              <a:buFont typeface="Arial"/>
              <a:buChar char="•"/>
              <a:defRPr sz="1200" b="0" i="0" u="none" strike="noStrike" cap="none">
                <a:solidFill>
                  <a:srgbClr val="3B5E87"/>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42" name="Google Shape;42;p39"/>
          <p:cNvSpPr txBox="1">
            <a:spLocks noGrp="1"/>
          </p:cNvSpPr>
          <p:nvPr>
            <p:ph type="title"/>
          </p:nvPr>
        </p:nvSpPr>
        <p:spPr>
          <a:xfrm>
            <a:off x="526185" y="577643"/>
            <a:ext cx="9663554" cy="788661"/>
          </a:xfrm>
          <a:prstGeom prst="rect">
            <a:avLst/>
          </a:prstGeom>
          <a:noFill/>
          <a:ln>
            <a:noFill/>
          </a:ln>
        </p:spPr>
        <p:txBody>
          <a:bodyPr spcFirstLastPara="1" wrap="square" lIns="91425" tIns="45700" rIns="91425" bIns="45700" anchor="t" anchorCtr="0">
            <a:noAutofit/>
          </a:bodyPr>
          <a:lstStyle>
            <a:lvl1pPr marR="0" lvl="0" algn="l" rtl="0">
              <a:lnSpc>
                <a:spcPct val="105000"/>
              </a:lnSpc>
              <a:spcBef>
                <a:spcPts val="0"/>
              </a:spcBef>
              <a:spcAft>
                <a:spcPts val="0"/>
              </a:spcAft>
              <a:buClr>
                <a:schemeClr val="lt1"/>
              </a:buClr>
              <a:buSzPts val="2599"/>
              <a:buFont typeface="Helvetica Neue"/>
              <a:buNone/>
              <a:defRPr sz="2599" b="1"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pic>
        <p:nvPicPr>
          <p:cNvPr id="9" name="Google Shape;208;p50" descr="An organic corner shape">
            <a:extLst>
              <a:ext uri="{FF2B5EF4-FFF2-40B4-BE49-F238E27FC236}">
                <a16:creationId xmlns:a16="http://schemas.microsoft.com/office/drawing/2014/main" id="{B713ADD0-8631-01E8-D0FD-B12B6D74D7D7}"/>
              </a:ext>
            </a:extLst>
          </p:cNvPr>
          <p:cNvPicPr preferRelativeResize="0"/>
          <p:nvPr userDrawn="1"/>
        </p:nvPicPr>
        <p:blipFill rotWithShape="1">
          <a:blip r:embed="rId2">
            <a:alphaModFix/>
          </a:blip>
          <a:srcRect t="47415" r="11642"/>
          <a:stretch/>
        </p:blipFill>
        <p:spPr>
          <a:xfrm>
            <a:off x="-10180" y="4453838"/>
            <a:ext cx="4039730" cy="2404162"/>
          </a:xfrm>
          <a:prstGeom prst="rect">
            <a:avLst/>
          </a:prstGeom>
          <a:noFill/>
          <a:ln>
            <a:noFill/>
          </a:ln>
        </p:spPr>
      </p:pic>
      <p:pic>
        <p:nvPicPr>
          <p:cNvPr id="10" name="Google Shape;209;p50" descr="A circle filled with diagonal lines">
            <a:extLst>
              <a:ext uri="{FF2B5EF4-FFF2-40B4-BE49-F238E27FC236}">
                <a16:creationId xmlns:a16="http://schemas.microsoft.com/office/drawing/2014/main" id="{FCF8DF94-B49F-11AE-45B2-99864531AC14}"/>
              </a:ext>
            </a:extLst>
          </p:cNvPr>
          <p:cNvPicPr preferRelativeResize="0"/>
          <p:nvPr userDrawn="1"/>
        </p:nvPicPr>
        <p:blipFill rotWithShape="1">
          <a:blip r:embed="rId3">
            <a:alphaModFix/>
          </a:blip>
          <a:srcRect l="58934" t="11636" r="12364" b="10950"/>
          <a:stretch/>
        </p:blipFill>
        <p:spPr>
          <a:xfrm>
            <a:off x="-10180" y="3318626"/>
            <a:ext cx="1312242" cy="3539374"/>
          </a:xfrm>
          <a:prstGeom prst="rect">
            <a:avLst/>
          </a:prstGeom>
          <a:noFill/>
          <a:ln>
            <a:noFill/>
          </a:ln>
        </p:spPr>
      </p:pic>
      <p:cxnSp>
        <p:nvCxnSpPr>
          <p:cNvPr id="11" name="Google Shape;210;p50">
            <a:extLst>
              <a:ext uri="{FF2B5EF4-FFF2-40B4-BE49-F238E27FC236}">
                <a16:creationId xmlns:a16="http://schemas.microsoft.com/office/drawing/2014/main" id="{A0F2D335-B78B-6D8F-1FCC-3FAD581C7C6F}"/>
              </a:ext>
            </a:extLst>
          </p:cNvPr>
          <p:cNvCxnSpPr/>
          <p:nvPr userDrawn="1"/>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pic>
        <p:nvPicPr>
          <p:cNvPr id="12" name="Google Shape;26;p37">
            <a:extLst>
              <a:ext uri="{FF2B5EF4-FFF2-40B4-BE49-F238E27FC236}">
                <a16:creationId xmlns:a16="http://schemas.microsoft.com/office/drawing/2014/main" id="{073F2CD4-AB94-4D6D-1F21-A2DCB6EAE355}"/>
              </a:ext>
            </a:extLst>
          </p:cNvPr>
          <p:cNvPicPr preferRelativeResize="0"/>
          <p:nvPr userDrawn="1"/>
        </p:nvPicPr>
        <p:blipFill rotWithShape="1">
          <a:blip r:embed="rId4">
            <a:alphaModFix/>
          </a:blip>
          <a:srcRect/>
          <a:stretch/>
        </p:blipFill>
        <p:spPr>
          <a:xfrm>
            <a:off x="1168399" y="6301496"/>
            <a:ext cx="1486182" cy="335633"/>
          </a:xfrm>
          <a:prstGeom prst="rect">
            <a:avLst/>
          </a:prstGeom>
          <a:noFill/>
          <a:ln>
            <a:noFill/>
          </a:ln>
        </p:spPr>
      </p:pic>
    </p:spTree>
    <p:extLst>
      <p:ext uri="{BB962C8B-B14F-4D97-AF65-F5344CB8AC3E}">
        <p14:creationId xmlns:p14="http://schemas.microsoft.com/office/powerpoint/2010/main" val="1030329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ontent Slide - Emphasized 2-column" preserve="1">
  <p:cSld name="1_Content Slide - Emphasized 2-column">
    <p:spTree>
      <p:nvGrpSpPr>
        <p:cNvPr id="1" name="Shape 45"/>
        <p:cNvGrpSpPr/>
        <p:nvPr/>
      </p:nvGrpSpPr>
      <p:grpSpPr>
        <a:xfrm>
          <a:off x="0" y="0"/>
          <a:ext cx="0" cy="0"/>
          <a:chOff x="0" y="0"/>
          <a:chExt cx="0" cy="0"/>
        </a:xfrm>
      </p:grpSpPr>
      <p:sp>
        <p:nvSpPr>
          <p:cNvPr id="46" name="Google Shape;46;p40"/>
          <p:cNvSpPr/>
          <p:nvPr/>
        </p:nvSpPr>
        <p:spPr>
          <a:xfrm>
            <a:off x="0" y="0"/>
            <a:ext cx="4597527" cy="6858000"/>
          </a:xfrm>
          <a:prstGeom prst="rect">
            <a:avLst/>
          </a:prstGeom>
          <a:solidFill>
            <a:srgbClr val="2B4B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47" name="Google Shape;47;p40"/>
          <p:cNvSpPr txBox="1">
            <a:spLocks noGrp="1"/>
          </p:cNvSpPr>
          <p:nvPr>
            <p:ph type="title"/>
          </p:nvPr>
        </p:nvSpPr>
        <p:spPr>
          <a:xfrm>
            <a:off x="526184" y="681849"/>
            <a:ext cx="3738284" cy="2348732"/>
          </a:xfrm>
          <a:prstGeom prst="rect">
            <a:avLst/>
          </a:prstGeom>
          <a:noFill/>
          <a:ln>
            <a:noFill/>
          </a:ln>
        </p:spPr>
        <p:txBody>
          <a:bodyPr spcFirstLastPara="1" wrap="square" lIns="91425" tIns="45700" rIns="91425" bIns="45700" anchor="t" anchorCtr="0">
            <a:noAutofit/>
          </a:bodyPr>
          <a:lstStyle>
            <a:lvl1pPr marR="0" lvl="0" algn="l" rtl="0">
              <a:lnSpc>
                <a:spcPct val="102000"/>
              </a:lnSpc>
              <a:spcBef>
                <a:spcPts val="0"/>
              </a:spcBef>
              <a:spcAft>
                <a:spcPts val="0"/>
              </a:spcAft>
              <a:buClr>
                <a:schemeClr val="lt1"/>
              </a:buClr>
              <a:buSzPts val="3749"/>
              <a:buFont typeface="Helvetica Neue"/>
              <a:buNone/>
              <a:defRPr sz="3749" b="1"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9" name="Google Shape;49;p40"/>
          <p:cNvSpPr txBox="1">
            <a:spLocks noGrp="1"/>
          </p:cNvSpPr>
          <p:nvPr>
            <p:ph type="body" idx="1"/>
          </p:nvPr>
        </p:nvSpPr>
        <p:spPr>
          <a:xfrm>
            <a:off x="5005689" y="681849"/>
            <a:ext cx="5281312" cy="481119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2000"/>
              </a:lnSpc>
              <a:spcBef>
                <a:spcPts val="1300"/>
              </a:spcBef>
              <a:spcAft>
                <a:spcPts val="0"/>
              </a:spcAft>
              <a:buClr>
                <a:schemeClr val="accent3"/>
              </a:buClr>
              <a:buSzPts val="1900"/>
              <a:buFont typeface="Arial"/>
              <a:buNone/>
              <a:defRPr sz="1900" b="1" i="0" u="none" strike="noStrike" cap="none">
                <a:solidFill>
                  <a:schemeClr val="accent3"/>
                </a:solidFill>
                <a:latin typeface="Helvetica Neue"/>
                <a:ea typeface="Helvetica Neue"/>
                <a:cs typeface="Helvetica Neue"/>
                <a:sym typeface="Helvetica Neue"/>
              </a:defRPr>
            </a:lvl1pPr>
            <a:lvl2pPr marL="914400" marR="0" lvl="1" indent="-342900" algn="l" rtl="0">
              <a:lnSpc>
                <a:spcPct val="110000"/>
              </a:lnSpc>
              <a:spcBef>
                <a:spcPts val="1100"/>
              </a:spcBef>
              <a:spcAft>
                <a:spcPts val="0"/>
              </a:spcAft>
              <a:buClr>
                <a:srgbClr val="51AF46"/>
              </a:buClr>
              <a:buSzPts val="1800"/>
              <a:buFont typeface="NTR"/>
              <a:buChar char="•"/>
              <a:defRPr sz="1800" b="0" i="0" u="none" strike="noStrike" cap="none">
                <a:solidFill>
                  <a:srgbClr val="3B5E87"/>
                </a:solidFill>
                <a:latin typeface="Helvetica Neue"/>
                <a:ea typeface="Helvetica Neue"/>
                <a:cs typeface="Helvetica Neue"/>
                <a:sym typeface="Helvetica Neue"/>
              </a:defRPr>
            </a:lvl2pPr>
            <a:lvl3pPr marL="1371600" marR="0" lvl="2" indent="-323850" algn="l" rtl="0">
              <a:lnSpc>
                <a:spcPct val="110000"/>
              </a:lnSpc>
              <a:spcBef>
                <a:spcPts val="700"/>
              </a:spcBef>
              <a:spcAft>
                <a:spcPts val="0"/>
              </a:spcAft>
              <a:buClr>
                <a:srgbClr val="51AF46"/>
              </a:buClr>
              <a:buSzPts val="1500"/>
              <a:buFont typeface="Noto Sans Symbols"/>
              <a:buChar char="▪"/>
              <a:defRPr sz="1500" b="0" i="0" u="none" strike="noStrike" cap="none">
                <a:solidFill>
                  <a:srgbClr val="3B5E87"/>
                </a:solidFill>
                <a:latin typeface="Helvetica Neue"/>
                <a:ea typeface="Helvetica Neue"/>
                <a:cs typeface="Helvetica Neue"/>
                <a:sym typeface="Helvetica Neue"/>
              </a:defRPr>
            </a:lvl3pPr>
            <a:lvl4pPr marL="1828800" marR="0" lvl="3" indent="-311150" algn="l" rtl="0">
              <a:lnSpc>
                <a:spcPct val="110000"/>
              </a:lnSpc>
              <a:spcBef>
                <a:spcPts val="700"/>
              </a:spcBef>
              <a:spcAft>
                <a:spcPts val="0"/>
              </a:spcAft>
              <a:buClr>
                <a:srgbClr val="51AF46"/>
              </a:buClr>
              <a:buSzPts val="1300"/>
              <a:buFont typeface="NTR"/>
              <a:buChar char="-"/>
              <a:defRPr sz="1300" b="0" i="0" u="none" strike="noStrike" cap="none">
                <a:solidFill>
                  <a:srgbClr val="3B5E87"/>
                </a:solidFill>
                <a:latin typeface="Helvetica Neue"/>
                <a:ea typeface="Helvetica Neue"/>
                <a:cs typeface="Helvetica Neue"/>
                <a:sym typeface="Helvetica Neue"/>
              </a:defRPr>
            </a:lvl4pPr>
            <a:lvl5pPr marL="2286000" marR="0" lvl="4" indent="-304800" algn="l" rtl="0">
              <a:lnSpc>
                <a:spcPct val="110000"/>
              </a:lnSpc>
              <a:spcBef>
                <a:spcPts val="600"/>
              </a:spcBef>
              <a:spcAft>
                <a:spcPts val="0"/>
              </a:spcAft>
              <a:buClr>
                <a:srgbClr val="51AF46"/>
              </a:buClr>
              <a:buSzPts val="1200"/>
              <a:buFont typeface="Arial"/>
              <a:buChar char="•"/>
              <a:defRPr sz="1200" b="0" i="0" u="none" strike="noStrike" cap="none">
                <a:solidFill>
                  <a:srgbClr val="3B5E87"/>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50" name="Google Shape;50;p40"/>
          <p:cNvSpPr/>
          <p:nvPr/>
        </p:nvSpPr>
        <p:spPr>
          <a:xfrm>
            <a:off x="11338334" y="6158941"/>
            <a:ext cx="395573" cy="380064"/>
          </a:xfrm>
          <a:prstGeom prst="rect">
            <a:avLst/>
          </a:prstGeom>
          <a:solidFill>
            <a:schemeClr val="lt1">
              <a:alpha val="7882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52" name="Google Shape;52;p40"/>
          <p:cNvSpPr txBox="1"/>
          <p:nvPr/>
        </p:nvSpPr>
        <p:spPr>
          <a:xfrm>
            <a:off x="11338334" y="6168542"/>
            <a:ext cx="395573" cy="365125"/>
          </a:xfrm>
          <a:prstGeom prst="rect">
            <a:avLst/>
          </a:prstGeom>
          <a:noFill/>
          <a:ln>
            <a:noFill/>
          </a:ln>
        </p:spPr>
        <p:txBody>
          <a:bodyPr spcFirstLastPara="1" wrap="square" lIns="45700" tIns="22850" rIns="45700" bIns="22850" anchor="ctr" anchorCtr="0">
            <a:noAutofit/>
          </a:bodyPr>
          <a:lstStyle/>
          <a:p>
            <a:pPr marL="0" marR="0" lvl="0" indent="0" algn="ctr" rtl="0">
              <a:spcBef>
                <a:spcPts val="0"/>
              </a:spcBef>
              <a:spcAft>
                <a:spcPts val="0"/>
              </a:spcAft>
              <a:buNone/>
            </a:pPr>
            <a:fld id="{00000000-1234-1234-1234-123412341234}" type="slidenum">
              <a:rPr lang="en-US" sz="1200" b="1">
                <a:solidFill>
                  <a:srgbClr val="002156"/>
                </a:solidFill>
                <a:latin typeface="Helvetica Neue"/>
                <a:ea typeface="Helvetica Neue"/>
                <a:cs typeface="Helvetica Neue"/>
                <a:sym typeface="Helvetica Neue"/>
              </a:rPr>
              <a:t>‹#›</a:t>
            </a:fld>
            <a:endParaRPr sz="1200" b="1">
              <a:solidFill>
                <a:srgbClr val="002156"/>
              </a:solidFill>
              <a:latin typeface="Helvetica Neue"/>
              <a:ea typeface="Helvetica Neue"/>
              <a:cs typeface="Helvetica Neue"/>
              <a:sym typeface="Helvetica Neue"/>
            </a:endParaRPr>
          </a:p>
        </p:txBody>
      </p:sp>
      <p:pic>
        <p:nvPicPr>
          <p:cNvPr id="11" name="Google Shape;208;p50" descr="An organic corner shape">
            <a:extLst>
              <a:ext uri="{FF2B5EF4-FFF2-40B4-BE49-F238E27FC236}">
                <a16:creationId xmlns:a16="http://schemas.microsoft.com/office/drawing/2014/main" id="{822B584E-A7CC-A43F-B9C5-4EED587D8D48}"/>
              </a:ext>
            </a:extLst>
          </p:cNvPr>
          <p:cNvPicPr preferRelativeResize="0"/>
          <p:nvPr userDrawn="1"/>
        </p:nvPicPr>
        <p:blipFill rotWithShape="1">
          <a:blip r:embed="rId2">
            <a:alphaModFix/>
          </a:blip>
          <a:srcRect t="47415" r="11642"/>
          <a:stretch/>
        </p:blipFill>
        <p:spPr>
          <a:xfrm>
            <a:off x="-10180" y="4453838"/>
            <a:ext cx="4039730" cy="2404162"/>
          </a:xfrm>
          <a:prstGeom prst="rect">
            <a:avLst/>
          </a:prstGeom>
          <a:noFill/>
          <a:ln>
            <a:noFill/>
          </a:ln>
        </p:spPr>
      </p:pic>
      <p:pic>
        <p:nvPicPr>
          <p:cNvPr id="12" name="Google Shape;209;p50" descr="A circle filled with diagonal lines">
            <a:extLst>
              <a:ext uri="{FF2B5EF4-FFF2-40B4-BE49-F238E27FC236}">
                <a16:creationId xmlns:a16="http://schemas.microsoft.com/office/drawing/2014/main" id="{EA8C5626-B463-AEDF-0710-3629DE6B5E2C}"/>
              </a:ext>
            </a:extLst>
          </p:cNvPr>
          <p:cNvPicPr preferRelativeResize="0"/>
          <p:nvPr userDrawn="1"/>
        </p:nvPicPr>
        <p:blipFill rotWithShape="1">
          <a:blip r:embed="rId3">
            <a:alphaModFix/>
          </a:blip>
          <a:srcRect l="58934" t="11636" r="12364" b="10950"/>
          <a:stretch/>
        </p:blipFill>
        <p:spPr>
          <a:xfrm>
            <a:off x="-10180" y="3318626"/>
            <a:ext cx="1312242" cy="3539374"/>
          </a:xfrm>
          <a:prstGeom prst="rect">
            <a:avLst/>
          </a:prstGeom>
          <a:noFill/>
          <a:ln>
            <a:noFill/>
          </a:ln>
        </p:spPr>
      </p:pic>
      <p:cxnSp>
        <p:nvCxnSpPr>
          <p:cNvPr id="13" name="Google Shape;210;p50">
            <a:extLst>
              <a:ext uri="{FF2B5EF4-FFF2-40B4-BE49-F238E27FC236}">
                <a16:creationId xmlns:a16="http://schemas.microsoft.com/office/drawing/2014/main" id="{120F6A39-861F-D71E-CE3B-ACA8FB8BE4BE}"/>
              </a:ext>
            </a:extLst>
          </p:cNvPr>
          <p:cNvCxnSpPr/>
          <p:nvPr userDrawn="1"/>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pic>
        <p:nvPicPr>
          <p:cNvPr id="14" name="Google Shape;26;p37">
            <a:extLst>
              <a:ext uri="{FF2B5EF4-FFF2-40B4-BE49-F238E27FC236}">
                <a16:creationId xmlns:a16="http://schemas.microsoft.com/office/drawing/2014/main" id="{9F34D0A7-6D75-F6ED-DAE1-F4DC814D6759}"/>
              </a:ext>
            </a:extLst>
          </p:cNvPr>
          <p:cNvPicPr preferRelativeResize="0"/>
          <p:nvPr userDrawn="1"/>
        </p:nvPicPr>
        <p:blipFill rotWithShape="1">
          <a:blip r:embed="rId4">
            <a:alphaModFix/>
          </a:blip>
          <a:srcRect/>
          <a:stretch/>
        </p:blipFill>
        <p:spPr>
          <a:xfrm>
            <a:off x="1168399" y="6301496"/>
            <a:ext cx="1486182" cy="335633"/>
          </a:xfrm>
          <a:prstGeom prst="rect">
            <a:avLst/>
          </a:prstGeom>
          <a:noFill/>
          <a:ln>
            <a:noFill/>
          </a:ln>
        </p:spPr>
      </p:pic>
      <p:pic>
        <p:nvPicPr>
          <p:cNvPr id="15" name="Picture 14">
            <a:extLst>
              <a:ext uri="{FF2B5EF4-FFF2-40B4-BE49-F238E27FC236}">
                <a16:creationId xmlns:a16="http://schemas.microsoft.com/office/drawing/2014/main" id="{7F546FA3-2454-031F-24FF-0A0B47423399}"/>
              </a:ext>
            </a:extLst>
          </p:cNvPr>
          <p:cNvPicPr>
            <a:picLocks noChangeAspect="1"/>
          </p:cNvPicPr>
          <p:nvPr userDrawn="1"/>
        </p:nvPicPr>
        <p:blipFill>
          <a:blip r:embed="rId5"/>
          <a:stretch>
            <a:fillRect/>
          </a:stretch>
        </p:blipFill>
        <p:spPr>
          <a:xfrm>
            <a:off x="10440834" y="351099"/>
            <a:ext cx="1500070" cy="966712"/>
          </a:xfrm>
          <a:prstGeom prst="rect">
            <a:avLst/>
          </a:prstGeom>
        </p:spPr>
      </p:pic>
    </p:spTree>
    <p:extLst>
      <p:ext uri="{BB962C8B-B14F-4D97-AF65-F5344CB8AC3E}">
        <p14:creationId xmlns:p14="http://schemas.microsoft.com/office/powerpoint/2010/main" val="173080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r Section Intro Slide - V2A" preserve="1">
  <p:cSld name="Title or Section Intro Slide - V2A">
    <p:spTree>
      <p:nvGrpSpPr>
        <p:cNvPr id="1" name="Shape 55"/>
        <p:cNvGrpSpPr/>
        <p:nvPr/>
      </p:nvGrpSpPr>
      <p:grpSpPr>
        <a:xfrm>
          <a:off x="0" y="0"/>
          <a:ext cx="0" cy="0"/>
          <a:chOff x="0" y="0"/>
          <a:chExt cx="0" cy="0"/>
        </a:xfrm>
      </p:grpSpPr>
      <p:pic>
        <p:nvPicPr>
          <p:cNvPr id="56" name="Google Shape;56;p41"/>
          <p:cNvPicPr preferRelativeResize="0"/>
          <p:nvPr/>
        </p:nvPicPr>
        <p:blipFill rotWithShape="1">
          <a:blip r:embed="rId2">
            <a:alphaModFix/>
          </a:blip>
          <a:srcRect/>
          <a:stretch/>
        </p:blipFill>
        <p:spPr>
          <a:xfrm>
            <a:off x="793" y="0"/>
            <a:ext cx="12190413" cy="6858000"/>
          </a:xfrm>
          <a:prstGeom prst="rect">
            <a:avLst/>
          </a:prstGeom>
          <a:noFill/>
          <a:ln>
            <a:noFill/>
          </a:ln>
        </p:spPr>
      </p:pic>
      <p:sp>
        <p:nvSpPr>
          <p:cNvPr id="57" name="Google Shape;57;p41"/>
          <p:cNvSpPr/>
          <p:nvPr/>
        </p:nvSpPr>
        <p:spPr>
          <a:xfrm>
            <a:off x="0" y="0"/>
            <a:ext cx="12190413" cy="6858000"/>
          </a:xfrm>
          <a:prstGeom prst="rect">
            <a:avLst/>
          </a:prstGeom>
          <a:solidFill>
            <a:srgbClr val="2B4B50">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58" name="Google Shape;58;p41"/>
          <p:cNvSpPr/>
          <p:nvPr/>
        </p:nvSpPr>
        <p:spPr>
          <a:xfrm>
            <a:off x="-95680" y="-106326"/>
            <a:ext cx="12373167" cy="707065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59" name="Google Shape;59;p41"/>
          <p:cNvSpPr txBox="1">
            <a:spLocks noGrp="1"/>
          </p:cNvSpPr>
          <p:nvPr>
            <p:ph type="ctrTitle"/>
          </p:nvPr>
        </p:nvSpPr>
        <p:spPr>
          <a:xfrm>
            <a:off x="822853" y="2432605"/>
            <a:ext cx="10669446" cy="144256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999"/>
              <a:buFont typeface="Arial"/>
              <a:buNone/>
              <a:defRPr sz="4999"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60" name="Google Shape;60;p41"/>
          <p:cNvSpPr txBox="1">
            <a:spLocks noGrp="1"/>
          </p:cNvSpPr>
          <p:nvPr>
            <p:ph type="subTitle" idx="1"/>
          </p:nvPr>
        </p:nvSpPr>
        <p:spPr>
          <a:xfrm>
            <a:off x="822853" y="4195080"/>
            <a:ext cx="10637546" cy="1571540"/>
          </a:xfrm>
          <a:prstGeom prst="rect">
            <a:avLst/>
          </a:prstGeom>
          <a:noFill/>
          <a:ln>
            <a:noFill/>
          </a:ln>
        </p:spPr>
        <p:txBody>
          <a:bodyPr spcFirstLastPara="1" wrap="square" lIns="91425" tIns="45700" rIns="91425" bIns="45700" anchor="t" anchorCtr="0">
            <a:noAutofit/>
          </a:bodyPr>
          <a:lstStyle>
            <a:lvl1pPr marR="0" lvl="0" algn="l" rtl="0">
              <a:lnSpc>
                <a:spcPct val="102000"/>
              </a:lnSpc>
              <a:spcBef>
                <a:spcPts val="1000"/>
              </a:spcBef>
              <a:spcAft>
                <a:spcPts val="0"/>
              </a:spcAft>
              <a:buClr>
                <a:srgbClr val="54A415"/>
              </a:buClr>
              <a:buSzPts val="2100"/>
              <a:buFont typeface="Arial"/>
              <a:buNone/>
              <a:defRPr sz="2100" b="1" i="0" u="none" strike="noStrike" cap="none">
                <a:solidFill>
                  <a:srgbClr val="54A415"/>
                </a:solidFill>
                <a:latin typeface="Helvetica Neue"/>
                <a:ea typeface="Helvetica Neue"/>
                <a:cs typeface="Helvetica Neue"/>
                <a:sym typeface="Helvetica Neue"/>
              </a:defRPr>
            </a:lvl1pPr>
            <a:lvl2pPr marR="0" lvl="1" algn="l" rtl="0">
              <a:lnSpc>
                <a:spcPct val="110000"/>
              </a:lnSpc>
              <a:spcBef>
                <a:spcPts val="600"/>
              </a:spcBef>
              <a:spcAft>
                <a:spcPts val="0"/>
              </a:spcAft>
              <a:buClr>
                <a:srgbClr val="51AF46"/>
              </a:buClr>
              <a:buSzPts val="1400"/>
              <a:buFont typeface="Arial"/>
              <a:buNone/>
              <a:defRPr sz="1400" b="0" i="0" u="none" strike="noStrike" cap="none">
                <a:solidFill>
                  <a:srgbClr val="51AF46"/>
                </a:solidFill>
                <a:latin typeface="Helvetica Neue"/>
                <a:ea typeface="Helvetica Neue"/>
                <a:cs typeface="Helvetica Neue"/>
                <a:sym typeface="Helvetica Neue"/>
              </a:defRPr>
            </a:lvl2pPr>
            <a:lvl3pPr marR="0" lvl="2" algn="ctr" rtl="0">
              <a:lnSpc>
                <a:spcPct val="90000"/>
              </a:lnSpc>
              <a:spcBef>
                <a:spcPts val="500"/>
              </a:spcBef>
              <a:spcAft>
                <a:spcPts val="0"/>
              </a:spcAft>
              <a:buClr>
                <a:srgbClr val="5A799C"/>
              </a:buClr>
              <a:buSzPts val="1800"/>
              <a:buFont typeface="NTR"/>
              <a:buNone/>
              <a:defRPr sz="1800" b="0" i="0" u="none" strike="noStrike" cap="none">
                <a:solidFill>
                  <a:srgbClr val="5A799C"/>
                </a:solidFill>
                <a:latin typeface="Helvetica Neue"/>
                <a:ea typeface="Helvetica Neue"/>
                <a:cs typeface="Helvetica Neue"/>
                <a:sym typeface="Helvetica Neue"/>
              </a:defRPr>
            </a:lvl3pPr>
            <a:lvl4pPr marR="0" lvl="3" algn="ctr" rtl="0">
              <a:lnSpc>
                <a:spcPct val="90000"/>
              </a:lnSpc>
              <a:spcBef>
                <a:spcPts val="500"/>
              </a:spcBef>
              <a:spcAft>
                <a:spcPts val="0"/>
              </a:spcAft>
              <a:buClr>
                <a:srgbClr val="143367"/>
              </a:buClr>
              <a:buSzPts val="1600"/>
              <a:buFont typeface="Courier New"/>
              <a:buNone/>
              <a:defRPr sz="1600" b="1" i="0" u="none" strike="noStrike" cap="none">
                <a:solidFill>
                  <a:srgbClr val="143367"/>
                </a:solidFill>
                <a:latin typeface="Helvetica Neue"/>
                <a:ea typeface="Helvetica Neue"/>
                <a:cs typeface="Helvetica Neue"/>
                <a:sym typeface="Helvetica Neue"/>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Helvetica Neue"/>
                <a:ea typeface="Helvetica Neue"/>
                <a:cs typeface="Helvetica Neue"/>
                <a:sym typeface="Helvetica Neue"/>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10" name="Google Shape;26;p37">
            <a:extLst>
              <a:ext uri="{FF2B5EF4-FFF2-40B4-BE49-F238E27FC236}">
                <a16:creationId xmlns:a16="http://schemas.microsoft.com/office/drawing/2014/main" id="{E73BD967-7792-6E6C-CCA4-A10EBD8D6E80}"/>
              </a:ext>
            </a:extLst>
          </p:cNvPr>
          <p:cNvPicPr preferRelativeResize="0"/>
          <p:nvPr userDrawn="1"/>
        </p:nvPicPr>
        <p:blipFill rotWithShape="1">
          <a:blip r:embed="rId3">
            <a:alphaModFix/>
          </a:blip>
          <a:srcRect/>
          <a:stretch/>
        </p:blipFill>
        <p:spPr>
          <a:xfrm>
            <a:off x="9782262" y="339803"/>
            <a:ext cx="2046248" cy="462116"/>
          </a:xfrm>
          <a:prstGeom prst="rect">
            <a:avLst/>
          </a:prstGeom>
          <a:noFill/>
          <a:ln>
            <a:noFill/>
          </a:ln>
        </p:spPr>
      </p:pic>
    </p:spTree>
    <p:extLst>
      <p:ext uri="{BB962C8B-B14F-4D97-AF65-F5344CB8AC3E}">
        <p14:creationId xmlns:p14="http://schemas.microsoft.com/office/powerpoint/2010/main" val="3696375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Slide  - Content and Chart aphic" preserve="1">
  <p:cSld name="Content Slide  - Content and Chart aphic">
    <p:spTree>
      <p:nvGrpSpPr>
        <p:cNvPr id="1" name="Shape 63"/>
        <p:cNvGrpSpPr/>
        <p:nvPr/>
      </p:nvGrpSpPr>
      <p:grpSpPr>
        <a:xfrm>
          <a:off x="0" y="0"/>
          <a:ext cx="0" cy="0"/>
          <a:chOff x="0" y="0"/>
          <a:chExt cx="0" cy="0"/>
        </a:xfrm>
      </p:grpSpPr>
      <p:sp>
        <p:nvSpPr>
          <p:cNvPr id="64" name="Google Shape;64;p42"/>
          <p:cNvSpPr>
            <a:spLocks noGrp="1"/>
          </p:cNvSpPr>
          <p:nvPr>
            <p:ph type="chart" idx="2"/>
          </p:nvPr>
        </p:nvSpPr>
        <p:spPr>
          <a:xfrm>
            <a:off x="6452347" y="1524323"/>
            <a:ext cx="5281719" cy="431477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669C9"/>
              </a:buClr>
              <a:buSzPts val="1900"/>
              <a:buFont typeface="Arial"/>
              <a:buNone/>
              <a:defRPr sz="1900" b="1" i="0" u="none" strike="noStrike" cap="none">
                <a:solidFill>
                  <a:srgbClr val="1669C9"/>
                </a:solidFill>
                <a:latin typeface="Helvetica Neue"/>
                <a:ea typeface="Helvetica Neue"/>
                <a:cs typeface="Helvetica Neue"/>
                <a:sym typeface="Helvetica Neue"/>
              </a:defRPr>
            </a:lvl1pPr>
            <a:lvl2pPr marR="0" lvl="1" algn="l" rtl="0">
              <a:lnSpc>
                <a:spcPct val="90000"/>
              </a:lnSpc>
              <a:spcBef>
                <a:spcPts val="1100"/>
              </a:spcBef>
              <a:spcAft>
                <a:spcPts val="0"/>
              </a:spcAft>
              <a:buClr>
                <a:srgbClr val="5A799C"/>
              </a:buClr>
              <a:buSzPts val="1800"/>
              <a:buFont typeface="Arial"/>
              <a:buChar char="•"/>
              <a:defRPr sz="1800" b="0" i="0" u="none" strike="noStrike" cap="none">
                <a:solidFill>
                  <a:srgbClr val="5A799C"/>
                </a:solidFill>
                <a:latin typeface="Helvetica Neue"/>
                <a:ea typeface="Helvetica Neue"/>
                <a:cs typeface="Helvetica Neue"/>
                <a:sym typeface="Helvetica Neue"/>
              </a:defRPr>
            </a:lvl2pPr>
            <a:lvl3pPr marR="0" lvl="2" algn="l" rtl="0">
              <a:lnSpc>
                <a:spcPct val="90000"/>
              </a:lnSpc>
              <a:spcBef>
                <a:spcPts val="500"/>
              </a:spcBef>
              <a:spcAft>
                <a:spcPts val="0"/>
              </a:spcAft>
              <a:buClr>
                <a:srgbClr val="5A799C"/>
              </a:buClr>
              <a:buSzPts val="1400"/>
              <a:buFont typeface="NTR"/>
              <a:buChar char="–"/>
              <a:defRPr sz="1400" b="0" i="0" u="none" strike="noStrike" cap="none">
                <a:solidFill>
                  <a:srgbClr val="5A799C"/>
                </a:solidFill>
                <a:latin typeface="Helvetica Neue"/>
                <a:ea typeface="Helvetica Neue"/>
                <a:cs typeface="Helvetica Neue"/>
                <a:sym typeface="Helvetica Neue"/>
              </a:defRPr>
            </a:lvl3pPr>
            <a:lvl4pPr marR="0" lvl="3" algn="l" rtl="0">
              <a:lnSpc>
                <a:spcPct val="90000"/>
              </a:lnSpc>
              <a:spcBef>
                <a:spcPts val="500"/>
              </a:spcBef>
              <a:spcAft>
                <a:spcPts val="0"/>
              </a:spcAft>
              <a:buClr>
                <a:srgbClr val="143367"/>
              </a:buClr>
              <a:buSzPts val="1200"/>
              <a:buFont typeface="Courier New"/>
              <a:buChar char="o"/>
              <a:defRPr sz="1200" b="1" i="0" u="none" strike="noStrike" cap="none">
                <a:solidFill>
                  <a:srgbClr val="143367"/>
                </a:solidFill>
                <a:latin typeface="Helvetica Neue"/>
                <a:ea typeface="Helvetica Neue"/>
                <a:cs typeface="Helvetica Neue"/>
                <a:sym typeface="Helvetica Neue"/>
              </a:defRPr>
            </a:lvl4pPr>
            <a:lvl5pPr marR="0" lvl="4"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6" name="Google Shape;66;p42"/>
          <p:cNvSpPr txBox="1">
            <a:spLocks noGrp="1"/>
          </p:cNvSpPr>
          <p:nvPr>
            <p:ph type="body" idx="1"/>
          </p:nvPr>
        </p:nvSpPr>
        <p:spPr>
          <a:xfrm>
            <a:off x="1425387" y="1524323"/>
            <a:ext cx="4495053" cy="43147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2000"/>
              </a:lnSpc>
              <a:spcBef>
                <a:spcPts val="1300"/>
              </a:spcBef>
              <a:spcAft>
                <a:spcPts val="0"/>
              </a:spcAft>
              <a:buClr>
                <a:schemeClr val="accent3"/>
              </a:buClr>
              <a:buSzPts val="1900"/>
              <a:buFont typeface="Arial"/>
              <a:buNone/>
              <a:defRPr sz="1900" b="1" i="0" u="none" strike="noStrike" cap="none">
                <a:solidFill>
                  <a:schemeClr val="accent3"/>
                </a:solidFill>
                <a:latin typeface="Helvetica Neue"/>
                <a:ea typeface="Helvetica Neue"/>
                <a:cs typeface="Helvetica Neue"/>
                <a:sym typeface="Helvetica Neue"/>
              </a:defRPr>
            </a:lvl1pPr>
            <a:lvl2pPr marL="914400" marR="0" lvl="1" indent="-342900" algn="l" rtl="0">
              <a:lnSpc>
                <a:spcPct val="110000"/>
              </a:lnSpc>
              <a:spcBef>
                <a:spcPts val="1100"/>
              </a:spcBef>
              <a:spcAft>
                <a:spcPts val="0"/>
              </a:spcAft>
              <a:buClr>
                <a:srgbClr val="51AF46"/>
              </a:buClr>
              <a:buSzPts val="1800"/>
              <a:buFont typeface="NTR"/>
              <a:buChar char="•"/>
              <a:defRPr sz="1800" b="0" i="0" u="none" strike="noStrike" cap="none">
                <a:solidFill>
                  <a:srgbClr val="3B5E87"/>
                </a:solidFill>
                <a:latin typeface="Helvetica Neue"/>
                <a:ea typeface="Helvetica Neue"/>
                <a:cs typeface="Helvetica Neue"/>
                <a:sym typeface="Helvetica Neue"/>
              </a:defRPr>
            </a:lvl2pPr>
            <a:lvl3pPr marL="1371600" marR="0" lvl="2" indent="-323850" algn="l" rtl="0">
              <a:lnSpc>
                <a:spcPct val="110000"/>
              </a:lnSpc>
              <a:spcBef>
                <a:spcPts val="700"/>
              </a:spcBef>
              <a:spcAft>
                <a:spcPts val="0"/>
              </a:spcAft>
              <a:buClr>
                <a:srgbClr val="51AF46"/>
              </a:buClr>
              <a:buSzPts val="1500"/>
              <a:buFont typeface="Noto Sans Symbols"/>
              <a:buChar char="▪"/>
              <a:defRPr sz="1500" b="0" i="0" u="none" strike="noStrike" cap="none">
                <a:solidFill>
                  <a:srgbClr val="3B5E87"/>
                </a:solidFill>
                <a:latin typeface="Helvetica Neue"/>
                <a:ea typeface="Helvetica Neue"/>
                <a:cs typeface="Helvetica Neue"/>
                <a:sym typeface="Helvetica Neue"/>
              </a:defRPr>
            </a:lvl3pPr>
            <a:lvl4pPr marL="1828800" marR="0" lvl="3" indent="-311150" algn="l" rtl="0">
              <a:lnSpc>
                <a:spcPct val="110000"/>
              </a:lnSpc>
              <a:spcBef>
                <a:spcPts val="700"/>
              </a:spcBef>
              <a:spcAft>
                <a:spcPts val="0"/>
              </a:spcAft>
              <a:buClr>
                <a:srgbClr val="51AF46"/>
              </a:buClr>
              <a:buSzPts val="1300"/>
              <a:buFont typeface="NTR"/>
              <a:buChar char="-"/>
              <a:defRPr sz="1300" b="0" i="0" u="none" strike="noStrike" cap="none">
                <a:solidFill>
                  <a:srgbClr val="3B5E87"/>
                </a:solidFill>
                <a:latin typeface="Helvetica Neue"/>
                <a:ea typeface="Helvetica Neue"/>
                <a:cs typeface="Helvetica Neue"/>
                <a:sym typeface="Helvetica Neue"/>
              </a:defRPr>
            </a:lvl4pPr>
            <a:lvl5pPr marL="2286000" marR="0" lvl="4" indent="-304800" algn="l" rtl="0">
              <a:lnSpc>
                <a:spcPct val="110000"/>
              </a:lnSpc>
              <a:spcBef>
                <a:spcPts val="600"/>
              </a:spcBef>
              <a:spcAft>
                <a:spcPts val="0"/>
              </a:spcAft>
              <a:buClr>
                <a:srgbClr val="51AF46"/>
              </a:buClr>
              <a:buSzPts val="1200"/>
              <a:buFont typeface="Arial"/>
              <a:buChar char="•"/>
              <a:defRPr sz="1200" b="0" i="0" u="none" strike="noStrike" cap="none">
                <a:solidFill>
                  <a:srgbClr val="3B5E87"/>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68" name="Google Shape;68;p42"/>
          <p:cNvSpPr txBox="1">
            <a:spLocks noGrp="1"/>
          </p:cNvSpPr>
          <p:nvPr>
            <p:ph type="title"/>
          </p:nvPr>
        </p:nvSpPr>
        <p:spPr>
          <a:xfrm>
            <a:off x="526183" y="556931"/>
            <a:ext cx="9914651" cy="788661"/>
          </a:xfrm>
          <a:prstGeom prst="rect">
            <a:avLst/>
          </a:prstGeom>
          <a:noFill/>
          <a:ln>
            <a:noFill/>
          </a:ln>
        </p:spPr>
        <p:txBody>
          <a:bodyPr spcFirstLastPara="1" wrap="square" lIns="91425" tIns="45700" rIns="91425" bIns="45700" anchor="t" anchorCtr="0">
            <a:noAutofit/>
          </a:bodyPr>
          <a:lstStyle>
            <a:lvl1pPr marR="0" lvl="0" algn="l" rtl="0">
              <a:lnSpc>
                <a:spcPct val="105000"/>
              </a:lnSpc>
              <a:spcBef>
                <a:spcPts val="0"/>
              </a:spcBef>
              <a:spcAft>
                <a:spcPts val="0"/>
              </a:spcAft>
              <a:buClr>
                <a:schemeClr val="dk1"/>
              </a:buClr>
              <a:buSzPts val="2599"/>
              <a:buFont typeface="Helvetica Neue"/>
              <a:buNone/>
              <a:defRPr sz="2599"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69" name="Google Shape;69;p42"/>
          <p:cNvSpPr/>
          <p:nvPr/>
        </p:nvSpPr>
        <p:spPr>
          <a:xfrm>
            <a:off x="11338334" y="6158941"/>
            <a:ext cx="395573" cy="380064"/>
          </a:xfrm>
          <a:prstGeom prst="rect">
            <a:avLst/>
          </a:prstGeom>
          <a:solidFill>
            <a:schemeClr val="lt1">
              <a:alpha val="7882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71" name="Google Shape;71;p42"/>
          <p:cNvSpPr txBox="1"/>
          <p:nvPr/>
        </p:nvSpPr>
        <p:spPr>
          <a:xfrm>
            <a:off x="11338334" y="6168542"/>
            <a:ext cx="395573" cy="365125"/>
          </a:xfrm>
          <a:prstGeom prst="rect">
            <a:avLst/>
          </a:prstGeom>
          <a:noFill/>
          <a:ln>
            <a:noFill/>
          </a:ln>
        </p:spPr>
        <p:txBody>
          <a:bodyPr spcFirstLastPara="1" wrap="square" lIns="45700" tIns="22850" rIns="45700" bIns="22850" anchor="ctr" anchorCtr="0">
            <a:noAutofit/>
          </a:bodyPr>
          <a:lstStyle/>
          <a:p>
            <a:pPr marL="0" marR="0" lvl="0" indent="0" algn="ctr" rtl="0">
              <a:spcBef>
                <a:spcPts val="0"/>
              </a:spcBef>
              <a:spcAft>
                <a:spcPts val="0"/>
              </a:spcAft>
              <a:buNone/>
            </a:pPr>
            <a:fld id="{00000000-1234-1234-1234-123412341234}" type="slidenum">
              <a:rPr lang="en-US" sz="1200" b="1">
                <a:solidFill>
                  <a:srgbClr val="002156"/>
                </a:solidFill>
                <a:latin typeface="Helvetica Neue"/>
                <a:ea typeface="Helvetica Neue"/>
                <a:cs typeface="Helvetica Neue"/>
                <a:sym typeface="Helvetica Neue"/>
              </a:rPr>
              <a:t>‹#›</a:t>
            </a:fld>
            <a:endParaRPr sz="1200" b="1">
              <a:solidFill>
                <a:srgbClr val="002156"/>
              </a:solidFill>
              <a:latin typeface="Helvetica Neue"/>
              <a:ea typeface="Helvetica Neue"/>
              <a:cs typeface="Helvetica Neue"/>
              <a:sym typeface="Helvetica Neue"/>
            </a:endParaRPr>
          </a:p>
        </p:txBody>
      </p:sp>
      <p:pic>
        <p:nvPicPr>
          <p:cNvPr id="10" name="Google Shape;208;p50" descr="An organic corner shape">
            <a:extLst>
              <a:ext uri="{FF2B5EF4-FFF2-40B4-BE49-F238E27FC236}">
                <a16:creationId xmlns:a16="http://schemas.microsoft.com/office/drawing/2014/main" id="{6ADE0809-6EF3-9D19-9279-C7EB32DA741C}"/>
              </a:ext>
            </a:extLst>
          </p:cNvPr>
          <p:cNvPicPr preferRelativeResize="0"/>
          <p:nvPr userDrawn="1"/>
        </p:nvPicPr>
        <p:blipFill rotWithShape="1">
          <a:blip r:embed="rId2">
            <a:alphaModFix/>
          </a:blip>
          <a:srcRect t="47415" r="11642"/>
          <a:stretch/>
        </p:blipFill>
        <p:spPr>
          <a:xfrm>
            <a:off x="-10180" y="4453838"/>
            <a:ext cx="4039730" cy="2404162"/>
          </a:xfrm>
          <a:prstGeom prst="rect">
            <a:avLst/>
          </a:prstGeom>
          <a:noFill/>
          <a:ln>
            <a:noFill/>
          </a:ln>
        </p:spPr>
      </p:pic>
      <p:pic>
        <p:nvPicPr>
          <p:cNvPr id="11" name="Google Shape;209;p50" descr="A circle filled with diagonal lines">
            <a:extLst>
              <a:ext uri="{FF2B5EF4-FFF2-40B4-BE49-F238E27FC236}">
                <a16:creationId xmlns:a16="http://schemas.microsoft.com/office/drawing/2014/main" id="{D462B1F9-3123-D29F-987A-1736E41AFBF8}"/>
              </a:ext>
            </a:extLst>
          </p:cNvPr>
          <p:cNvPicPr preferRelativeResize="0"/>
          <p:nvPr userDrawn="1"/>
        </p:nvPicPr>
        <p:blipFill rotWithShape="1">
          <a:blip r:embed="rId3">
            <a:alphaModFix/>
          </a:blip>
          <a:srcRect l="58934" t="11636" r="12364" b="10950"/>
          <a:stretch/>
        </p:blipFill>
        <p:spPr>
          <a:xfrm>
            <a:off x="-10180" y="3318626"/>
            <a:ext cx="1312242" cy="3539374"/>
          </a:xfrm>
          <a:prstGeom prst="rect">
            <a:avLst/>
          </a:prstGeom>
          <a:noFill/>
          <a:ln>
            <a:noFill/>
          </a:ln>
        </p:spPr>
      </p:pic>
      <p:cxnSp>
        <p:nvCxnSpPr>
          <p:cNvPr id="12" name="Google Shape;210;p50">
            <a:extLst>
              <a:ext uri="{FF2B5EF4-FFF2-40B4-BE49-F238E27FC236}">
                <a16:creationId xmlns:a16="http://schemas.microsoft.com/office/drawing/2014/main" id="{90A27DB4-8DF3-56E7-063E-0A154CB46CB6}"/>
              </a:ext>
            </a:extLst>
          </p:cNvPr>
          <p:cNvCxnSpPr/>
          <p:nvPr userDrawn="1"/>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pic>
        <p:nvPicPr>
          <p:cNvPr id="13" name="Google Shape;26;p37">
            <a:extLst>
              <a:ext uri="{FF2B5EF4-FFF2-40B4-BE49-F238E27FC236}">
                <a16:creationId xmlns:a16="http://schemas.microsoft.com/office/drawing/2014/main" id="{EE170BFE-5E12-D696-4D3D-454EF711F78A}"/>
              </a:ext>
            </a:extLst>
          </p:cNvPr>
          <p:cNvPicPr preferRelativeResize="0"/>
          <p:nvPr userDrawn="1"/>
        </p:nvPicPr>
        <p:blipFill rotWithShape="1">
          <a:blip r:embed="rId4">
            <a:alphaModFix/>
          </a:blip>
          <a:srcRect/>
          <a:stretch/>
        </p:blipFill>
        <p:spPr>
          <a:xfrm>
            <a:off x="1168399" y="6301496"/>
            <a:ext cx="1486182" cy="335633"/>
          </a:xfrm>
          <a:prstGeom prst="rect">
            <a:avLst/>
          </a:prstGeom>
          <a:noFill/>
          <a:ln>
            <a:noFill/>
          </a:ln>
        </p:spPr>
      </p:pic>
      <p:pic>
        <p:nvPicPr>
          <p:cNvPr id="14" name="Picture 13">
            <a:extLst>
              <a:ext uri="{FF2B5EF4-FFF2-40B4-BE49-F238E27FC236}">
                <a16:creationId xmlns:a16="http://schemas.microsoft.com/office/drawing/2014/main" id="{193113B1-8A9D-DCE4-FD2B-77A940F38834}"/>
              </a:ext>
            </a:extLst>
          </p:cNvPr>
          <p:cNvPicPr>
            <a:picLocks noChangeAspect="1"/>
          </p:cNvPicPr>
          <p:nvPr userDrawn="1"/>
        </p:nvPicPr>
        <p:blipFill>
          <a:blip r:embed="rId5"/>
          <a:stretch>
            <a:fillRect/>
          </a:stretch>
        </p:blipFill>
        <p:spPr>
          <a:xfrm>
            <a:off x="10440834" y="351099"/>
            <a:ext cx="1500070" cy="966712"/>
          </a:xfrm>
          <a:prstGeom prst="rect">
            <a:avLst/>
          </a:prstGeom>
        </p:spPr>
      </p:pic>
    </p:spTree>
    <p:extLst>
      <p:ext uri="{BB962C8B-B14F-4D97-AF65-F5344CB8AC3E}">
        <p14:creationId xmlns:p14="http://schemas.microsoft.com/office/powerpoint/2010/main" val="2294374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72"/>
        <p:cNvGrpSpPr/>
        <p:nvPr/>
      </p:nvGrpSpPr>
      <p:grpSpPr>
        <a:xfrm>
          <a:off x="0" y="0"/>
          <a:ext cx="0" cy="0"/>
          <a:chOff x="0" y="0"/>
          <a:chExt cx="0" cy="0"/>
        </a:xfrm>
      </p:grpSpPr>
      <p:sp>
        <p:nvSpPr>
          <p:cNvPr id="74" name="Google Shape;74;p4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5" name="Google Shape;75;p4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6" name="Google Shape;76;p4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6" name="Google Shape;208;p50" descr="An organic corner shape">
            <a:extLst>
              <a:ext uri="{FF2B5EF4-FFF2-40B4-BE49-F238E27FC236}">
                <a16:creationId xmlns:a16="http://schemas.microsoft.com/office/drawing/2014/main" id="{D43B82D8-03DD-7E67-15C8-FD24F9EF94BA}"/>
              </a:ext>
            </a:extLst>
          </p:cNvPr>
          <p:cNvPicPr preferRelativeResize="0"/>
          <p:nvPr userDrawn="1"/>
        </p:nvPicPr>
        <p:blipFill rotWithShape="1">
          <a:blip r:embed="rId2">
            <a:alphaModFix/>
          </a:blip>
          <a:srcRect t="47415" r="11642"/>
          <a:stretch/>
        </p:blipFill>
        <p:spPr>
          <a:xfrm>
            <a:off x="-10180" y="4453838"/>
            <a:ext cx="4039730" cy="2404162"/>
          </a:xfrm>
          <a:prstGeom prst="rect">
            <a:avLst/>
          </a:prstGeom>
          <a:noFill/>
          <a:ln>
            <a:noFill/>
          </a:ln>
        </p:spPr>
      </p:pic>
      <p:pic>
        <p:nvPicPr>
          <p:cNvPr id="7" name="Google Shape;209;p50" descr="A circle filled with diagonal lines">
            <a:extLst>
              <a:ext uri="{FF2B5EF4-FFF2-40B4-BE49-F238E27FC236}">
                <a16:creationId xmlns:a16="http://schemas.microsoft.com/office/drawing/2014/main" id="{F49ABF38-E446-BBF2-B088-ADC613AC3FE8}"/>
              </a:ext>
            </a:extLst>
          </p:cNvPr>
          <p:cNvPicPr preferRelativeResize="0"/>
          <p:nvPr userDrawn="1"/>
        </p:nvPicPr>
        <p:blipFill rotWithShape="1">
          <a:blip r:embed="rId3">
            <a:alphaModFix/>
          </a:blip>
          <a:srcRect l="58934" t="11636" r="12364" b="10950"/>
          <a:stretch/>
        </p:blipFill>
        <p:spPr>
          <a:xfrm>
            <a:off x="-10180" y="3318626"/>
            <a:ext cx="1312242" cy="3539374"/>
          </a:xfrm>
          <a:prstGeom prst="rect">
            <a:avLst/>
          </a:prstGeom>
          <a:noFill/>
          <a:ln>
            <a:noFill/>
          </a:ln>
        </p:spPr>
      </p:pic>
      <p:cxnSp>
        <p:nvCxnSpPr>
          <p:cNvPr id="8" name="Google Shape;210;p50">
            <a:extLst>
              <a:ext uri="{FF2B5EF4-FFF2-40B4-BE49-F238E27FC236}">
                <a16:creationId xmlns:a16="http://schemas.microsoft.com/office/drawing/2014/main" id="{D8C9DB45-4887-289B-8559-D81BCD9362CD}"/>
              </a:ext>
            </a:extLst>
          </p:cNvPr>
          <p:cNvCxnSpPr/>
          <p:nvPr userDrawn="1"/>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pic>
        <p:nvPicPr>
          <p:cNvPr id="9" name="Google Shape;26;p37">
            <a:extLst>
              <a:ext uri="{FF2B5EF4-FFF2-40B4-BE49-F238E27FC236}">
                <a16:creationId xmlns:a16="http://schemas.microsoft.com/office/drawing/2014/main" id="{B881763D-B536-F778-FF5C-7E1422987505}"/>
              </a:ext>
            </a:extLst>
          </p:cNvPr>
          <p:cNvPicPr preferRelativeResize="0"/>
          <p:nvPr userDrawn="1"/>
        </p:nvPicPr>
        <p:blipFill rotWithShape="1">
          <a:blip r:embed="rId4">
            <a:alphaModFix/>
          </a:blip>
          <a:srcRect/>
          <a:stretch/>
        </p:blipFill>
        <p:spPr>
          <a:xfrm>
            <a:off x="1168399" y="6301496"/>
            <a:ext cx="1486182" cy="335633"/>
          </a:xfrm>
          <a:prstGeom prst="rect">
            <a:avLst/>
          </a:prstGeom>
          <a:noFill/>
          <a:ln>
            <a:noFill/>
          </a:ln>
        </p:spPr>
      </p:pic>
      <p:pic>
        <p:nvPicPr>
          <p:cNvPr id="10" name="Picture 9">
            <a:extLst>
              <a:ext uri="{FF2B5EF4-FFF2-40B4-BE49-F238E27FC236}">
                <a16:creationId xmlns:a16="http://schemas.microsoft.com/office/drawing/2014/main" id="{54B3C7F8-3AE2-8577-4433-50A5D1A67055}"/>
              </a:ext>
            </a:extLst>
          </p:cNvPr>
          <p:cNvPicPr>
            <a:picLocks noChangeAspect="1"/>
          </p:cNvPicPr>
          <p:nvPr userDrawn="1"/>
        </p:nvPicPr>
        <p:blipFill>
          <a:blip r:embed="rId5"/>
          <a:stretch>
            <a:fillRect/>
          </a:stretch>
        </p:blipFill>
        <p:spPr>
          <a:xfrm>
            <a:off x="10440834" y="351099"/>
            <a:ext cx="1500070" cy="966712"/>
          </a:xfrm>
          <a:prstGeom prst="rect">
            <a:avLst/>
          </a:prstGeom>
        </p:spPr>
      </p:pic>
    </p:spTree>
    <p:extLst>
      <p:ext uri="{BB962C8B-B14F-4D97-AF65-F5344CB8AC3E}">
        <p14:creationId xmlns:p14="http://schemas.microsoft.com/office/powerpoint/2010/main" val="1050183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Content Slide - Emphasized Single" preserve="1">
  <p:cSld name="1_Content Slide - Emphasized Single">
    <p:spTree>
      <p:nvGrpSpPr>
        <p:cNvPr id="1" name="Shape 77"/>
        <p:cNvGrpSpPr/>
        <p:nvPr/>
      </p:nvGrpSpPr>
      <p:grpSpPr>
        <a:xfrm>
          <a:off x="0" y="0"/>
          <a:ext cx="0" cy="0"/>
          <a:chOff x="0" y="0"/>
          <a:chExt cx="0" cy="0"/>
        </a:xfrm>
      </p:grpSpPr>
      <p:sp>
        <p:nvSpPr>
          <p:cNvPr id="78" name="Google Shape;78;p44"/>
          <p:cNvSpPr/>
          <p:nvPr/>
        </p:nvSpPr>
        <p:spPr>
          <a:xfrm>
            <a:off x="0" y="1"/>
            <a:ext cx="12192000" cy="1520188"/>
          </a:xfrm>
          <a:prstGeom prst="rect">
            <a:avLst/>
          </a:prstGeom>
          <a:solidFill>
            <a:srgbClr val="2B4B50"/>
          </a:solidFill>
          <a:ln>
            <a:noFill/>
          </a:ln>
        </p:spPr>
        <p:txBody>
          <a:bodyPr spcFirstLastPara="1" wrap="square" lIns="45700" tIns="22825" rIns="45700" bIns="22825" anchor="ctr" anchorCtr="0">
            <a:noAutofit/>
          </a:bodyPr>
          <a:lstStyle/>
          <a:p>
            <a:pPr marL="0" marR="0" lvl="0" indent="0" algn="ctr" rtl="0">
              <a:spcBef>
                <a:spcPts val="0"/>
              </a:spcBef>
              <a:spcAft>
                <a:spcPts val="0"/>
              </a:spcAft>
              <a:buClr>
                <a:schemeClr val="dk1"/>
              </a:buClr>
              <a:buSzPts val="900"/>
              <a:buFont typeface="Arial"/>
              <a:buNone/>
            </a:pPr>
            <a:endParaRPr sz="900" b="0" i="0" u="none" strike="noStrike" cap="none">
              <a:solidFill>
                <a:schemeClr val="lt1"/>
              </a:solidFill>
              <a:latin typeface="Arial"/>
              <a:ea typeface="Arial"/>
              <a:cs typeface="Arial"/>
              <a:sym typeface="Arial"/>
            </a:endParaRPr>
          </a:p>
        </p:txBody>
      </p:sp>
      <p:sp>
        <p:nvSpPr>
          <p:cNvPr id="79" name="Google Shape;79;p44"/>
          <p:cNvSpPr txBox="1">
            <a:spLocks noGrp="1"/>
          </p:cNvSpPr>
          <p:nvPr>
            <p:ph type="body" idx="1"/>
          </p:nvPr>
        </p:nvSpPr>
        <p:spPr>
          <a:xfrm>
            <a:off x="526184" y="1898376"/>
            <a:ext cx="11156286" cy="38722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2000"/>
              </a:lnSpc>
              <a:spcBef>
                <a:spcPts val="1300"/>
              </a:spcBef>
              <a:spcAft>
                <a:spcPts val="0"/>
              </a:spcAft>
              <a:buClr>
                <a:schemeClr val="accent3"/>
              </a:buClr>
              <a:buSzPts val="3800"/>
              <a:buFont typeface="Arial"/>
              <a:buNone/>
              <a:defRPr sz="1900" b="1" i="0" u="none" strike="noStrike" cap="none">
                <a:solidFill>
                  <a:schemeClr val="accent3"/>
                </a:solidFill>
                <a:latin typeface="Helvetica Neue"/>
                <a:ea typeface="Helvetica Neue"/>
                <a:cs typeface="Helvetica Neue"/>
                <a:sym typeface="Helvetica Neue"/>
              </a:defRPr>
            </a:lvl1pPr>
            <a:lvl2pPr marL="914400" marR="0" lvl="1" indent="-457200" algn="l" rtl="0">
              <a:lnSpc>
                <a:spcPct val="110000"/>
              </a:lnSpc>
              <a:spcBef>
                <a:spcPts val="1100"/>
              </a:spcBef>
              <a:spcAft>
                <a:spcPts val="0"/>
              </a:spcAft>
              <a:buClr>
                <a:srgbClr val="51AF46"/>
              </a:buClr>
              <a:buSzPts val="3600"/>
              <a:buFont typeface="NTR"/>
              <a:buChar char="•"/>
              <a:defRPr sz="1800" b="0" i="0" u="none" strike="noStrike" cap="none">
                <a:solidFill>
                  <a:srgbClr val="3B5E87"/>
                </a:solidFill>
                <a:latin typeface="Helvetica Neue"/>
                <a:ea typeface="Helvetica Neue"/>
                <a:cs typeface="Helvetica Neue"/>
                <a:sym typeface="Helvetica Neue"/>
              </a:defRPr>
            </a:lvl2pPr>
            <a:lvl3pPr marL="1371600" marR="0" lvl="2" indent="-419100" algn="l" rtl="0">
              <a:lnSpc>
                <a:spcPct val="110000"/>
              </a:lnSpc>
              <a:spcBef>
                <a:spcPts val="700"/>
              </a:spcBef>
              <a:spcAft>
                <a:spcPts val="0"/>
              </a:spcAft>
              <a:buClr>
                <a:srgbClr val="51AF46"/>
              </a:buClr>
              <a:buSzPts val="3000"/>
              <a:buFont typeface="Noto Sans Symbols"/>
              <a:buChar char="▪"/>
              <a:defRPr sz="1500" b="0" i="0" u="none" strike="noStrike" cap="none">
                <a:solidFill>
                  <a:srgbClr val="3B5E87"/>
                </a:solidFill>
                <a:latin typeface="Helvetica Neue"/>
                <a:ea typeface="Helvetica Neue"/>
                <a:cs typeface="Helvetica Neue"/>
                <a:sym typeface="Helvetica Neue"/>
              </a:defRPr>
            </a:lvl3pPr>
            <a:lvl4pPr marL="1828800" marR="0" lvl="3" indent="-393700" algn="l" rtl="0">
              <a:lnSpc>
                <a:spcPct val="110000"/>
              </a:lnSpc>
              <a:spcBef>
                <a:spcPts val="700"/>
              </a:spcBef>
              <a:spcAft>
                <a:spcPts val="0"/>
              </a:spcAft>
              <a:buClr>
                <a:srgbClr val="51AF46"/>
              </a:buClr>
              <a:buSzPts val="2600"/>
              <a:buFont typeface="NTR"/>
              <a:buChar char="-"/>
              <a:defRPr sz="1300" b="0" i="0" u="none" strike="noStrike" cap="none">
                <a:solidFill>
                  <a:srgbClr val="3B5E87"/>
                </a:solidFill>
                <a:latin typeface="Helvetica Neue"/>
                <a:ea typeface="Helvetica Neue"/>
                <a:cs typeface="Helvetica Neue"/>
                <a:sym typeface="Helvetica Neue"/>
              </a:defRPr>
            </a:lvl4pPr>
            <a:lvl5pPr marL="2286000" marR="0" lvl="4" indent="-381000" algn="l" rtl="0">
              <a:lnSpc>
                <a:spcPct val="110000"/>
              </a:lnSpc>
              <a:spcBef>
                <a:spcPts val="600"/>
              </a:spcBef>
              <a:spcAft>
                <a:spcPts val="0"/>
              </a:spcAft>
              <a:buClr>
                <a:srgbClr val="51AF46"/>
              </a:buClr>
              <a:buSzPts val="2400"/>
              <a:buFont typeface="Arial"/>
              <a:buChar char="•"/>
              <a:defRPr sz="1200" b="0" i="0" u="none" strike="noStrike" cap="none">
                <a:solidFill>
                  <a:srgbClr val="3B5E87"/>
                </a:solidFill>
                <a:latin typeface="Helvetica Neue"/>
                <a:ea typeface="Helvetica Neue"/>
                <a:cs typeface="Helvetica Neue"/>
                <a:sym typeface="Helvetica Neue"/>
              </a:defRPr>
            </a:lvl5pPr>
            <a:lvl6pPr marL="2743200" marR="0" lvl="5" indent="-4572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Arial"/>
                <a:ea typeface="Arial"/>
                <a:cs typeface="Arial"/>
                <a:sym typeface="Arial"/>
              </a:defRPr>
            </a:lvl6pPr>
            <a:lvl7pPr marL="3200400" marR="0" lvl="6" indent="-4572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Arial"/>
                <a:ea typeface="Arial"/>
                <a:cs typeface="Arial"/>
                <a:sym typeface="Arial"/>
              </a:defRPr>
            </a:lvl7pPr>
            <a:lvl8pPr marL="3657600" marR="0" lvl="7" indent="-4572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Arial"/>
                <a:ea typeface="Arial"/>
                <a:cs typeface="Arial"/>
                <a:sym typeface="Arial"/>
              </a:defRPr>
            </a:lvl8pPr>
            <a:lvl9pPr marL="4114800" marR="0" lvl="8" indent="-4572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81" name="Google Shape;81;p44"/>
          <p:cNvSpPr txBox="1">
            <a:spLocks noGrp="1"/>
          </p:cNvSpPr>
          <p:nvPr>
            <p:ph type="title"/>
          </p:nvPr>
        </p:nvSpPr>
        <p:spPr>
          <a:xfrm>
            <a:off x="526184" y="577643"/>
            <a:ext cx="9693713" cy="788661"/>
          </a:xfrm>
          <a:prstGeom prst="rect">
            <a:avLst/>
          </a:prstGeom>
          <a:noFill/>
          <a:ln>
            <a:noFill/>
          </a:ln>
        </p:spPr>
        <p:txBody>
          <a:bodyPr spcFirstLastPara="1" wrap="square" lIns="91425" tIns="45700" rIns="91425" bIns="45700" anchor="t" anchorCtr="0">
            <a:noAutofit/>
          </a:bodyPr>
          <a:lstStyle>
            <a:lvl1pPr marR="0" lvl="0" algn="l" rtl="0">
              <a:lnSpc>
                <a:spcPct val="105000"/>
              </a:lnSpc>
              <a:spcBef>
                <a:spcPts val="0"/>
              </a:spcBef>
              <a:spcAft>
                <a:spcPts val="0"/>
              </a:spcAft>
              <a:buClr>
                <a:schemeClr val="lt1"/>
              </a:buClr>
              <a:buSzPts val="5200"/>
              <a:buFont typeface="Helvetica Neue"/>
              <a:buNone/>
              <a:defRPr sz="2599" b="1"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Font typeface="Arial"/>
              <a:buNone/>
              <a:defRPr sz="900"/>
            </a:lvl2pPr>
            <a:lvl3pPr lvl="2">
              <a:spcBef>
                <a:spcPts val="0"/>
              </a:spcBef>
              <a:spcAft>
                <a:spcPts val="0"/>
              </a:spcAft>
              <a:buSzPts val="1400"/>
              <a:buFont typeface="Arial"/>
              <a:buNone/>
              <a:defRPr sz="900"/>
            </a:lvl3pPr>
            <a:lvl4pPr lvl="3">
              <a:spcBef>
                <a:spcPts val="0"/>
              </a:spcBef>
              <a:spcAft>
                <a:spcPts val="0"/>
              </a:spcAft>
              <a:buSzPts val="1400"/>
              <a:buFont typeface="Arial"/>
              <a:buNone/>
              <a:defRPr sz="900"/>
            </a:lvl4pPr>
            <a:lvl5pPr lvl="4">
              <a:spcBef>
                <a:spcPts val="0"/>
              </a:spcBef>
              <a:spcAft>
                <a:spcPts val="0"/>
              </a:spcAft>
              <a:buSzPts val="1400"/>
              <a:buFont typeface="Arial"/>
              <a:buNone/>
              <a:defRPr sz="900"/>
            </a:lvl5pPr>
            <a:lvl6pPr lvl="5">
              <a:spcBef>
                <a:spcPts val="0"/>
              </a:spcBef>
              <a:spcAft>
                <a:spcPts val="0"/>
              </a:spcAft>
              <a:buSzPts val="1400"/>
              <a:buFont typeface="Arial"/>
              <a:buNone/>
              <a:defRPr sz="900"/>
            </a:lvl6pPr>
            <a:lvl7pPr lvl="6">
              <a:spcBef>
                <a:spcPts val="0"/>
              </a:spcBef>
              <a:spcAft>
                <a:spcPts val="0"/>
              </a:spcAft>
              <a:buSzPts val="1400"/>
              <a:buFont typeface="Arial"/>
              <a:buNone/>
              <a:defRPr sz="900"/>
            </a:lvl7pPr>
            <a:lvl8pPr lvl="7">
              <a:spcBef>
                <a:spcPts val="0"/>
              </a:spcBef>
              <a:spcAft>
                <a:spcPts val="0"/>
              </a:spcAft>
              <a:buSzPts val="1400"/>
              <a:buFont typeface="Arial"/>
              <a:buNone/>
              <a:defRPr sz="900"/>
            </a:lvl8pPr>
            <a:lvl9pPr lvl="8">
              <a:spcBef>
                <a:spcPts val="0"/>
              </a:spcBef>
              <a:spcAft>
                <a:spcPts val="0"/>
              </a:spcAft>
              <a:buSzPts val="1400"/>
              <a:buFont typeface="Arial"/>
              <a:buNone/>
              <a:defRPr sz="900"/>
            </a:lvl9pPr>
          </a:lstStyle>
          <a:p>
            <a:endParaRPr dirty="0"/>
          </a:p>
        </p:txBody>
      </p:sp>
      <p:pic>
        <p:nvPicPr>
          <p:cNvPr id="9" name="Google Shape;208;p50" descr="An organic corner shape">
            <a:extLst>
              <a:ext uri="{FF2B5EF4-FFF2-40B4-BE49-F238E27FC236}">
                <a16:creationId xmlns:a16="http://schemas.microsoft.com/office/drawing/2014/main" id="{10194CEF-734D-2A44-2BFC-8C288C08B3B1}"/>
              </a:ext>
            </a:extLst>
          </p:cNvPr>
          <p:cNvPicPr preferRelativeResize="0"/>
          <p:nvPr userDrawn="1"/>
        </p:nvPicPr>
        <p:blipFill rotWithShape="1">
          <a:blip r:embed="rId2">
            <a:alphaModFix/>
          </a:blip>
          <a:srcRect t="47415" r="11642"/>
          <a:stretch/>
        </p:blipFill>
        <p:spPr>
          <a:xfrm>
            <a:off x="-10180" y="4453838"/>
            <a:ext cx="4039730" cy="2404162"/>
          </a:xfrm>
          <a:prstGeom prst="rect">
            <a:avLst/>
          </a:prstGeom>
          <a:noFill/>
          <a:ln>
            <a:noFill/>
          </a:ln>
        </p:spPr>
      </p:pic>
      <p:pic>
        <p:nvPicPr>
          <p:cNvPr id="10" name="Google Shape;209;p50" descr="A circle filled with diagonal lines">
            <a:extLst>
              <a:ext uri="{FF2B5EF4-FFF2-40B4-BE49-F238E27FC236}">
                <a16:creationId xmlns:a16="http://schemas.microsoft.com/office/drawing/2014/main" id="{37C3AF23-F4A7-219B-1139-D8861A0E2C4B}"/>
              </a:ext>
            </a:extLst>
          </p:cNvPr>
          <p:cNvPicPr preferRelativeResize="0"/>
          <p:nvPr userDrawn="1"/>
        </p:nvPicPr>
        <p:blipFill rotWithShape="1">
          <a:blip r:embed="rId3">
            <a:alphaModFix/>
          </a:blip>
          <a:srcRect l="58934" t="11636" r="12364" b="10950"/>
          <a:stretch/>
        </p:blipFill>
        <p:spPr>
          <a:xfrm>
            <a:off x="-10180" y="3318626"/>
            <a:ext cx="1312242" cy="3539374"/>
          </a:xfrm>
          <a:prstGeom prst="rect">
            <a:avLst/>
          </a:prstGeom>
          <a:noFill/>
          <a:ln>
            <a:noFill/>
          </a:ln>
        </p:spPr>
      </p:pic>
      <p:cxnSp>
        <p:nvCxnSpPr>
          <p:cNvPr id="11" name="Google Shape;210;p50">
            <a:extLst>
              <a:ext uri="{FF2B5EF4-FFF2-40B4-BE49-F238E27FC236}">
                <a16:creationId xmlns:a16="http://schemas.microsoft.com/office/drawing/2014/main" id="{C906EED2-F753-E65C-4AAA-C91D083E5036}"/>
              </a:ext>
            </a:extLst>
          </p:cNvPr>
          <p:cNvCxnSpPr/>
          <p:nvPr userDrawn="1"/>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pic>
        <p:nvPicPr>
          <p:cNvPr id="13" name="Picture 12">
            <a:extLst>
              <a:ext uri="{FF2B5EF4-FFF2-40B4-BE49-F238E27FC236}">
                <a16:creationId xmlns:a16="http://schemas.microsoft.com/office/drawing/2014/main" id="{02BC453A-845D-6B9D-0536-F7BFE32F97BE}"/>
              </a:ext>
            </a:extLst>
          </p:cNvPr>
          <p:cNvPicPr>
            <a:picLocks noChangeAspect="1"/>
          </p:cNvPicPr>
          <p:nvPr userDrawn="1"/>
        </p:nvPicPr>
        <p:blipFill>
          <a:blip r:embed="rId4"/>
          <a:stretch>
            <a:fillRect/>
          </a:stretch>
        </p:blipFill>
        <p:spPr>
          <a:xfrm>
            <a:off x="10474663" y="408476"/>
            <a:ext cx="1462571" cy="942546"/>
          </a:xfrm>
          <a:prstGeom prst="rect">
            <a:avLst/>
          </a:prstGeom>
        </p:spPr>
      </p:pic>
      <p:pic>
        <p:nvPicPr>
          <p:cNvPr id="14" name="Google Shape;26;p37">
            <a:extLst>
              <a:ext uri="{FF2B5EF4-FFF2-40B4-BE49-F238E27FC236}">
                <a16:creationId xmlns:a16="http://schemas.microsoft.com/office/drawing/2014/main" id="{A15F84EF-876A-5660-99AF-D43F8522E90D}"/>
              </a:ext>
            </a:extLst>
          </p:cNvPr>
          <p:cNvPicPr preferRelativeResize="0"/>
          <p:nvPr userDrawn="1"/>
        </p:nvPicPr>
        <p:blipFill rotWithShape="1">
          <a:blip r:embed="rId5">
            <a:alphaModFix/>
          </a:blip>
          <a:srcRect/>
          <a:stretch/>
        </p:blipFill>
        <p:spPr>
          <a:xfrm>
            <a:off x="1168399" y="6301496"/>
            <a:ext cx="1486182" cy="335633"/>
          </a:xfrm>
          <a:prstGeom prst="rect">
            <a:avLst/>
          </a:prstGeom>
          <a:noFill/>
          <a:ln>
            <a:noFill/>
          </a:ln>
        </p:spPr>
      </p:pic>
    </p:spTree>
    <p:extLst>
      <p:ext uri="{BB962C8B-B14F-4D97-AF65-F5344CB8AC3E}">
        <p14:creationId xmlns:p14="http://schemas.microsoft.com/office/powerpoint/2010/main" val="1610054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ation Highlight Slide" preserve="1">
  <p:cSld name="Quotation Highlight Slide">
    <p:spTree>
      <p:nvGrpSpPr>
        <p:cNvPr id="1" name="Shape 84"/>
        <p:cNvGrpSpPr/>
        <p:nvPr/>
      </p:nvGrpSpPr>
      <p:grpSpPr>
        <a:xfrm>
          <a:off x="0" y="0"/>
          <a:ext cx="0" cy="0"/>
          <a:chOff x="0" y="0"/>
          <a:chExt cx="0" cy="0"/>
        </a:xfrm>
      </p:grpSpPr>
      <p:sp>
        <p:nvSpPr>
          <p:cNvPr id="85" name="Google Shape;85;p45"/>
          <p:cNvSpPr/>
          <p:nvPr/>
        </p:nvSpPr>
        <p:spPr>
          <a:xfrm>
            <a:off x="2245659" y="0"/>
            <a:ext cx="9955094" cy="6858000"/>
          </a:xfrm>
          <a:prstGeom prst="rect">
            <a:avLst/>
          </a:prstGeom>
          <a:solidFill>
            <a:srgbClr val="2B4B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87" name="Google Shape;87;p45"/>
          <p:cNvSpPr txBox="1">
            <a:spLocks noGrp="1"/>
          </p:cNvSpPr>
          <p:nvPr>
            <p:ph type="title"/>
          </p:nvPr>
        </p:nvSpPr>
        <p:spPr>
          <a:xfrm>
            <a:off x="3199983" y="1692390"/>
            <a:ext cx="7117169" cy="2435649"/>
          </a:xfrm>
          <a:prstGeom prst="rect">
            <a:avLst/>
          </a:prstGeom>
          <a:noFill/>
          <a:ln>
            <a:noFill/>
          </a:ln>
        </p:spPr>
        <p:txBody>
          <a:bodyPr spcFirstLastPara="1" wrap="square" lIns="91425" tIns="45700" rIns="91425" bIns="45700" anchor="t" anchorCtr="0">
            <a:noAutofit/>
          </a:bodyPr>
          <a:lstStyle>
            <a:lvl1pPr marR="0" lvl="0" algn="l" rtl="0">
              <a:lnSpc>
                <a:spcPct val="110000"/>
              </a:lnSpc>
              <a:spcBef>
                <a:spcPts val="0"/>
              </a:spcBef>
              <a:spcAft>
                <a:spcPts val="0"/>
              </a:spcAft>
              <a:buClr>
                <a:srgbClr val="ABC1DA"/>
              </a:buClr>
              <a:buSzPts val="3199"/>
              <a:buFont typeface="Helvetica Neue"/>
              <a:buNone/>
              <a:defRPr sz="3199" b="1" i="0" u="none" strike="noStrike" cap="none">
                <a:solidFill>
                  <a:srgbClr val="ABC1DA"/>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0" name="Google Shape;90;p45"/>
          <p:cNvSpPr txBox="1">
            <a:spLocks noGrp="1"/>
          </p:cNvSpPr>
          <p:nvPr>
            <p:ph type="body" idx="1"/>
          </p:nvPr>
        </p:nvSpPr>
        <p:spPr>
          <a:xfrm>
            <a:off x="5438484" y="4473460"/>
            <a:ext cx="4818086" cy="69215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rgbClr val="72E51D"/>
              </a:buClr>
              <a:buSzPts val="1900"/>
              <a:buFont typeface="Arial"/>
              <a:buNone/>
              <a:defRPr sz="1900" b="0" i="0" u="none" strike="noStrike" cap="none">
                <a:solidFill>
                  <a:srgbClr val="72E51D"/>
                </a:solidFill>
                <a:latin typeface="Helvetica Neue"/>
                <a:ea typeface="Helvetica Neue"/>
                <a:cs typeface="Helvetica Neue"/>
                <a:sym typeface="Helvetica Neue"/>
              </a:defRPr>
            </a:lvl1pPr>
            <a:lvl2pPr marL="914400" marR="0" lvl="1" indent="-342900" algn="l" rtl="0">
              <a:lnSpc>
                <a:spcPct val="90000"/>
              </a:lnSpc>
              <a:spcBef>
                <a:spcPts val="1100"/>
              </a:spcBef>
              <a:spcAft>
                <a:spcPts val="0"/>
              </a:spcAft>
              <a:buClr>
                <a:srgbClr val="5A799C"/>
              </a:buClr>
              <a:buSzPts val="1800"/>
              <a:buFont typeface="Arial"/>
              <a:buChar char="•"/>
              <a:defRPr sz="1800" b="0" i="0" u="none" strike="noStrike" cap="none">
                <a:solidFill>
                  <a:srgbClr val="5A799C"/>
                </a:solidFill>
                <a:latin typeface="Helvetica Neue"/>
                <a:ea typeface="Helvetica Neue"/>
                <a:cs typeface="Helvetica Neue"/>
                <a:sym typeface="Helvetica Neue"/>
              </a:defRPr>
            </a:lvl2pPr>
            <a:lvl3pPr marL="1371600" marR="0" lvl="2" indent="-317500" algn="l" rtl="0">
              <a:lnSpc>
                <a:spcPct val="90000"/>
              </a:lnSpc>
              <a:spcBef>
                <a:spcPts val="500"/>
              </a:spcBef>
              <a:spcAft>
                <a:spcPts val="0"/>
              </a:spcAft>
              <a:buClr>
                <a:srgbClr val="5A799C"/>
              </a:buClr>
              <a:buSzPts val="1400"/>
              <a:buFont typeface="NTR"/>
              <a:buChar char="–"/>
              <a:defRPr sz="1400" b="0" i="0" u="none" strike="noStrike" cap="none">
                <a:solidFill>
                  <a:srgbClr val="5A799C"/>
                </a:solidFill>
                <a:latin typeface="Helvetica Neue"/>
                <a:ea typeface="Helvetica Neue"/>
                <a:cs typeface="Helvetica Neue"/>
                <a:sym typeface="Helvetica Neue"/>
              </a:defRPr>
            </a:lvl3pPr>
            <a:lvl4pPr marL="1828800" marR="0" lvl="3" indent="-304800" algn="l" rtl="0">
              <a:lnSpc>
                <a:spcPct val="90000"/>
              </a:lnSpc>
              <a:spcBef>
                <a:spcPts val="500"/>
              </a:spcBef>
              <a:spcAft>
                <a:spcPts val="0"/>
              </a:spcAft>
              <a:buClr>
                <a:srgbClr val="143367"/>
              </a:buClr>
              <a:buSzPts val="1200"/>
              <a:buFont typeface="Courier New"/>
              <a:buChar char="o"/>
              <a:defRPr sz="1200" b="1" i="0" u="none" strike="noStrike" cap="none">
                <a:solidFill>
                  <a:srgbClr val="143367"/>
                </a:solidFill>
                <a:latin typeface="Helvetica Neue"/>
                <a:ea typeface="Helvetica Neue"/>
                <a:cs typeface="Helvetica Neue"/>
                <a:sym typeface="Helvetica Neue"/>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91" name="Google Shape;91;p45"/>
          <p:cNvSpPr txBox="1"/>
          <p:nvPr/>
        </p:nvSpPr>
        <p:spPr>
          <a:xfrm>
            <a:off x="11332473" y="6161286"/>
            <a:ext cx="395573" cy="365125"/>
          </a:xfrm>
          <a:prstGeom prst="rect">
            <a:avLst/>
          </a:prstGeom>
          <a:noFill/>
          <a:ln>
            <a:noFill/>
          </a:ln>
        </p:spPr>
        <p:txBody>
          <a:bodyPr spcFirstLastPara="1" wrap="square" lIns="45700" tIns="22850" rIns="45700" bIns="22850" anchor="ctr"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Helvetica Neue"/>
                <a:ea typeface="Helvetica Neue"/>
                <a:cs typeface="Helvetica Neue"/>
                <a:sym typeface="Helvetica Neue"/>
              </a:rPr>
              <a:t>‹#›</a:t>
            </a:fld>
            <a:endParaRPr sz="1200" b="1">
              <a:solidFill>
                <a:schemeClr val="lt1"/>
              </a:solidFill>
              <a:latin typeface="Helvetica Neue"/>
              <a:ea typeface="Helvetica Neue"/>
              <a:cs typeface="Helvetica Neue"/>
              <a:sym typeface="Helvetica Neue"/>
            </a:endParaRPr>
          </a:p>
        </p:txBody>
      </p:sp>
      <p:pic>
        <p:nvPicPr>
          <p:cNvPr id="13" name="Picture 12">
            <a:extLst>
              <a:ext uri="{FF2B5EF4-FFF2-40B4-BE49-F238E27FC236}">
                <a16:creationId xmlns:a16="http://schemas.microsoft.com/office/drawing/2014/main" id="{85F68321-FDF1-B2B5-8B63-8089615761C1}"/>
              </a:ext>
            </a:extLst>
          </p:cNvPr>
          <p:cNvPicPr>
            <a:picLocks noChangeAspect="1"/>
          </p:cNvPicPr>
          <p:nvPr userDrawn="1"/>
        </p:nvPicPr>
        <p:blipFill>
          <a:blip r:embed="rId2"/>
          <a:stretch>
            <a:fillRect/>
          </a:stretch>
        </p:blipFill>
        <p:spPr>
          <a:xfrm>
            <a:off x="10474663" y="408476"/>
            <a:ext cx="1462571" cy="942546"/>
          </a:xfrm>
          <a:prstGeom prst="rect">
            <a:avLst/>
          </a:prstGeom>
        </p:spPr>
      </p:pic>
      <p:pic>
        <p:nvPicPr>
          <p:cNvPr id="15" name="Google Shape;191;p49" descr="An organic corner shape">
            <a:extLst>
              <a:ext uri="{FF2B5EF4-FFF2-40B4-BE49-F238E27FC236}">
                <a16:creationId xmlns:a16="http://schemas.microsoft.com/office/drawing/2014/main" id="{FB6EB3C1-2A9A-FAB2-E868-4E953B271F16}"/>
              </a:ext>
            </a:extLst>
          </p:cNvPr>
          <p:cNvPicPr preferRelativeResize="0"/>
          <p:nvPr userDrawn="1"/>
        </p:nvPicPr>
        <p:blipFill rotWithShape="1">
          <a:blip r:embed="rId3">
            <a:alphaModFix/>
          </a:blip>
          <a:srcRect l="11893" b="65540"/>
          <a:stretch/>
        </p:blipFill>
        <p:spPr>
          <a:xfrm rot="-5400000" flipH="1">
            <a:off x="-2023989" y="1634031"/>
            <a:ext cx="7247962" cy="3199985"/>
          </a:xfrm>
          <a:prstGeom prst="rect">
            <a:avLst/>
          </a:prstGeom>
          <a:noFill/>
          <a:ln>
            <a:noFill/>
          </a:ln>
        </p:spPr>
      </p:pic>
      <p:pic>
        <p:nvPicPr>
          <p:cNvPr id="17" name="Google Shape;200;p49" descr="A square made of dots">
            <a:extLst>
              <a:ext uri="{FF2B5EF4-FFF2-40B4-BE49-F238E27FC236}">
                <a16:creationId xmlns:a16="http://schemas.microsoft.com/office/drawing/2014/main" id="{36484840-0458-E308-25D4-DFFED3AC48F2}"/>
              </a:ext>
            </a:extLst>
          </p:cNvPr>
          <p:cNvPicPr preferRelativeResize="0"/>
          <p:nvPr userDrawn="1"/>
        </p:nvPicPr>
        <p:blipFill rotWithShape="1">
          <a:blip r:embed="rId4">
            <a:alphaModFix/>
          </a:blip>
          <a:srcRect l="44777" t="13758" r="30555" b="40299"/>
          <a:stretch/>
        </p:blipFill>
        <p:spPr>
          <a:xfrm rot="5400000">
            <a:off x="486330" y="4207589"/>
            <a:ext cx="1127760" cy="2100421"/>
          </a:xfrm>
          <a:prstGeom prst="rect">
            <a:avLst/>
          </a:prstGeom>
          <a:noFill/>
          <a:ln>
            <a:noFill/>
          </a:ln>
        </p:spPr>
      </p:pic>
      <p:pic>
        <p:nvPicPr>
          <p:cNvPr id="14" name="Google Shape;26;p37">
            <a:extLst>
              <a:ext uri="{FF2B5EF4-FFF2-40B4-BE49-F238E27FC236}">
                <a16:creationId xmlns:a16="http://schemas.microsoft.com/office/drawing/2014/main" id="{32A5F4C1-CEC4-053B-1423-8EEBEC7327F8}"/>
              </a:ext>
            </a:extLst>
          </p:cNvPr>
          <p:cNvPicPr preferRelativeResize="0"/>
          <p:nvPr userDrawn="1"/>
        </p:nvPicPr>
        <p:blipFill rotWithShape="1">
          <a:blip r:embed="rId5">
            <a:alphaModFix/>
          </a:blip>
          <a:srcRect/>
          <a:stretch/>
        </p:blipFill>
        <p:spPr>
          <a:xfrm>
            <a:off x="307119" y="5836393"/>
            <a:ext cx="1486182" cy="335633"/>
          </a:xfrm>
          <a:prstGeom prst="rect">
            <a:avLst/>
          </a:prstGeom>
          <a:noFill/>
          <a:ln>
            <a:noFill/>
          </a:ln>
        </p:spPr>
      </p:pic>
    </p:spTree>
    <p:extLst>
      <p:ext uri="{BB962C8B-B14F-4D97-AF65-F5344CB8AC3E}">
        <p14:creationId xmlns:p14="http://schemas.microsoft.com/office/powerpoint/2010/main" val="1516465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ation Highlight Slide" preserve="1" userDrawn="1">
  <p:cSld name="1_Quotation Highlight Slide">
    <p:spTree>
      <p:nvGrpSpPr>
        <p:cNvPr id="1" name="Shape 84"/>
        <p:cNvGrpSpPr/>
        <p:nvPr/>
      </p:nvGrpSpPr>
      <p:grpSpPr>
        <a:xfrm>
          <a:off x="0" y="0"/>
          <a:ext cx="0" cy="0"/>
          <a:chOff x="0" y="0"/>
          <a:chExt cx="0" cy="0"/>
        </a:xfrm>
      </p:grpSpPr>
      <p:sp>
        <p:nvSpPr>
          <p:cNvPr id="85" name="Google Shape;85;p45"/>
          <p:cNvSpPr/>
          <p:nvPr/>
        </p:nvSpPr>
        <p:spPr>
          <a:xfrm>
            <a:off x="2245659" y="0"/>
            <a:ext cx="9955094" cy="6858000"/>
          </a:xfrm>
          <a:prstGeom prst="rect">
            <a:avLst/>
          </a:prstGeom>
          <a:solidFill>
            <a:srgbClr val="9D3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91" name="Google Shape;91;p45"/>
          <p:cNvSpPr txBox="1"/>
          <p:nvPr/>
        </p:nvSpPr>
        <p:spPr>
          <a:xfrm>
            <a:off x="11332473" y="6161286"/>
            <a:ext cx="395573" cy="365125"/>
          </a:xfrm>
          <a:prstGeom prst="rect">
            <a:avLst/>
          </a:prstGeom>
          <a:noFill/>
          <a:ln>
            <a:noFill/>
          </a:ln>
        </p:spPr>
        <p:txBody>
          <a:bodyPr spcFirstLastPara="1" wrap="square" lIns="45700" tIns="22850" rIns="45700" bIns="22850" anchor="ctr"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Helvetica Neue"/>
                <a:ea typeface="Helvetica Neue"/>
                <a:cs typeface="Helvetica Neue"/>
                <a:sym typeface="Helvetica Neue"/>
              </a:rPr>
              <a:t>‹#›</a:t>
            </a:fld>
            <a:endParaRPr sz="1200" b="1">
              <a:solidFill>
                <a:schemeClr val="lt1"/>
              </a:solidFill>
              <a:latin typeface="Helvetica Neue"/>
              <a:ea typeface="Helvetica Neue"/>
              <a:cs typeface="Helvetica Neue"/>
              <a:sym typeface="Helvetica Neue"/>
            </a:endParaRPr>
          </a:p>
        </p:txBody>
      </p:sp>
      <p:pic>
        <p:nvPicPr>
          <p:cNvPr id="13" name="Picture 12">
            <a:extLst>
              <a:ext uri="{FF2B5EF4-FFF2-40B4-BE49-F238E27FC236}">
                <a16:creationId xmlns:a16="http://schemas.microsoft.com/office/drawing/2014/main" id="{85F68321-FDF1-B2B5-8B63-8089615761C1}"/>
              </a:ext>
            </a:extLst>
          </p:cNvPr>
          <p:cNvPicPr>
            <a:picLocks noChangeAspect="1"/>
          </p:cNvPicPr>
          <p:nvPr userDrawn="1"/>
        </p:nvPicPr>
        <p:blipFill>
          <a:blip r:embed="rId2"/>
          <a:stretch>
            <a:fillRect/>
          </a:stretch>
        </p:blipFill>
        <p:spPr>
          <a:xfrm>
            <a:off x="10474663" y="408476"/>
            <a:ext cx="1462571" cy="942546"/>
          </a:xfrm>
          <a:prstGeom prst="rect">
            <a:avLst/>
          </a:prstGeom>
        </p:spPr>
      </p:pic>
      <p:pic>
        <p:nvPicPr>
          <p:cNvPr id="15" name="Google Shape;191;p49" descr="An organic corner shape">
            <a:extLst>
              <a:ext uri="{FF2B5EF4-FFF2-40B4-BE49-F238E27FC236}">
                <a16:creationId xmlns:a16="http://schemas.microsoft.com/office/drawing/2014/main" id="{FB6EB3C1-2A9A-FAB2-E868-4E953B271F16}"/>
              </a:ext>
            </a:extLst>
          </p:cNvPr>
          <p:cNvPicPr preferRelativeResize="0"/>
          <p:nvPr userDrawn="1"/>
        </p:nvPicPr>
        <p:blipFill rotWithShape="1">
          <a:blip r:embed="rId3">
            <a:alphaModFix/>
          </a:blip>
          <a:srcRect l="11893" b="65540"/>
          <a:stretch/>
        </p:blipFill>
        <p:spPr>
          <a:xfrm rot="-5400000" flipH="1">
            <a:off x="-2023989" y="1634031"/>
            <a:ext cx="7247962" cy="3199985"/>
          </a:xfrm>
          <a:prstGeom prst="rect">
            <a:avLst/>
          </a:prstGeom>
          <a:noFill/>
          <a:ln>
            <a:noFill/>
          </a:ln>
        </p:spPr>
      </p:pic>
      <p:pic>
        <p:nvPicPr>
          <p:cNvPr id="17" name="Google Shape;200;p49" descr="A square made of dots">
            <a:extLst>
              <a:ext uri="{FF2B5EF4-FFF2-40B4-BE49-F238E27FC236}">
                <a16:creationId xmlns:a16="http://schemas.microsoft.com/office/drawing/2014/main" id="{36484840-0458-E308-25D4-DFFED3AC48F2}"/>
              </a:ext>
            </a:extLst>
          </p:cNvPr>
          <p:cNvPicPr preferRelativeResize="0"/>
          <p:nvPr userDrawn="1"/>
        </p:nvPicPr>
        <p:blipFill rotWithShape="1">
          <a:blip r:embed="rId4">
            <a:alphaModFix/>
          </a:blip>
          <a:srcRect l="44777" t="13758" r="30555" b="40299"/>
          <a:stretch/>
        </p:blipFill>
        <p:spPr>
          <a:xfrm rot="5400000">
            <a:off x="486330" y="4207589"/>
            <a:ext cx="1127760" cy="2100421"/>
          </a:xfrm>
          <a:prstGeom prst="rect">
            <a:avLst/>
          </a:prstGeom>
          <a:noFill/>
          <a:ln>
            <a:noFill/>
          </a:ln>
        </p:spPr>
      </p:pic>
      <p:pic>
        <p:nvPicPr>
          <p:cNvPr id="14" name="Google Shape;26;p37">
            <a:extLst>
              <a:ext uri="{FF2B5EF4-FFF2-40B4-BE49-F238E27FC236}">
                <a16:creationId xmlns:a16="http://schemas.microsoft.com/office/drawing/2014/main" id="{32A5F4C1-CEC4-053B-1423-8EEBEC7327F8}"/>
              </a:ext>
            </a:extLst>
          </p:cNvPr>
          <p:cNvPicPr preferRelativeResize="0"/>
          <p:nvPr userDrawn="1"/>
        </p:nvPicPr>
        <p:blipFill rotWithShape="1">
          <a:blip r:embed="rId5">
            <a:alphaModFix/>
          </a:blip>
          <a:srcRect/>
          <a:stretch/>
        </p:blipFill>
        <p:spPr>
          <a:xfrm>
            <a:off x="307119" y="5836393"/>
            <a:ext cx="1486182" cy="335633"/>
          </a:xfrm>
          <a:prstGeom prst="rect">
            <a:avLst/>
          </a:prstGeom>
          <a:noFill/>
          <a:ln>
            <a:noFill/>
          </a:ln>
        </p:spPr>
      </p:pic>
    </p:spTree>
    <p:extLst>
      <p:ext uri="{BB962C8B-B14F-4D97-AF65-F5344CB8AC3E}">
        <p14:creationId xmlns:p14="http://schemas.microsoft.com/office/powerpoint/2010/main" val="1092084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7"/>
            <a:ext cx="13512897" cy="7599199"/>
          </a:xfrm>
          <a:prstGeom prst="rect">
            <a:avLst/>
          </a:prstGeom>
        </p:spPr>
      </p:pic>
      <p:pic>
        <p:nvPicPr>
          <p:cNvPr id="14" name="Picture 13">
            <a:extLst>
              <a:ext uri="{FF2B5EF4-FFF2-40B4-BE49-F238E27FC236}">
                <a16:creationId xmlns:a16="http://schemas.microsoft.com/office/drawing/2014/main" id="{876E4D05-84A7-623A-ED60-4B52D5437E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6174" y="583843"/>
            <a:ext cx="3719652" cy="2397109"/>
          </a:xfrm>
          <a:prstGeom prst="rect">
            <a:avLst/>
          </a:prstGeom>
        </p:spPr>
      </p:pic>
      <p:pic>
        <p:nvPicPr>
          <p:cNvPr id="19" name="Picture 18">
            <a:extLst>
              <a:ext uri="{FF2B5EF4-FFF2-40B4-BE49-F238E27FC236}">
                <a16:creationId xmlns:a16="http://schemas.microsoft.com/office/drawing/2014/main" id="{FA416B67-B76A-8687-EFF8-2DCBCD3AF0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49182" y="5380521"/>
            <a:ext cx="893636" cy="893636"/>
          </a:xfrm>
          <a:prstGeom prst="rect">
            <a:avLst/>
          </a:prstGeom>
        </p:spPr>
      </p:pic>
    </p:spTree>
    <p:extLst>
      <p:ext uri="{BB962C8B-B14F-4D97-AF65-F5344CB8AC3E}">
        <p14:creationId xmlns:p14="http://schemas.microsoft.com/office/powerpoint/2010/main" val="36239084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Slide" preserve="1">
  <p:cSld name="Content Slide">
    <p:spTree>
      <p:nvGrpSpPr>
        <p:cNvPr id="1" name="Shape 92"/>
        <p:cNvGrpSpPr/>
        <p:nvPr/>
      </p:nvGrpSpPr>
      <p:grpSpPr>
        <a:xfrm>
          <a:off x="0" y="0"/>
          <a:ext cx="0" cy="0"/>
          <a:chOff x="0" y="0"/>
          <a:chExt cx="0" cy="0"/>
        </a:xfrm>
      </p:grpSpPr>
      <p:sp>
        <p:nvSpPr>
          <p:cNvPr id="93" name="Google Shape;93;p46"/>
          <p:cNvSpPr txBox="1">
            <a:spLocks noGrp="1"/>
          </p:cNvSpPr>
          <p:nvPr>
            <p:ph type="body" idx="1"/>
          </p:nvPr>
        </p:nvSpPr>
        <p:spPr>
          <a:xfrm>
            <a:off x="526188" y="1429929"/>
            <a:ext cx="11156286" cy="447556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2000"/>
              </a:lnSpc>
              <a:spcBef>
                <a:spcPts val="1300"/>
              </a:spcBef>
              <a:spcAft>
                <a:spcPts val="0"/>
              </a:spcAft>
              <a:buClr>
                <a:srgbClr val="1669C9"/>
              </a:buClr>
              <a:buSzPts val="1900"/>
              <a:buFont typeface="Arial"/>
              <a:buNone/>
              <a:defRPr sz="1900" b="1" i="0" u="none" strike="noStrike" cap="none">
                <a:solidFill>
                  <a:srgbClr val="1669C9"/>
                </a:solidFill>
                <a:latin typeface="Helvetica Neue"/>
                <a:ea typeface="Helvetica Neue"/>
                <a:cs typeface="Helvetica Neue"/>
                <a:sym typeface="Helvetica Neue"/>
              </a:defRPr>
            </a:lvl1pPr>
            <a:lvl2pPr marL="914400" marR="0" lvl="1" indent="-342900" algn="l" rtl="0">
              <a:lnSpc>
                <a:spcPct val="112000"/>
              </a:lnSpc>
              <a:spcBef>
                <a:spcPts val="1100"/>
              </a:spcBef>
              <a:spcAft>
                <a:spcPts val="0"/>
              </a:spcAft>
              <a:buClr>
                <a:srgbClr val="51AF46"/>
              </a:buClr>
              <a:buSzPts val="1800"/>
              <a:buFont typeface="Arial"/>
              <a:buChar char="•"/>
              <a:defRPr sz="1800" b="0" i="0" u="none" strike="noStrike" cap="none">
                <a:solidFill>
                  <a:srgbClr val="3A3838"/>
                </a:solidFill>
                <a:latin typeface="Helvetica Neue"/>
                <a:ea typeface="Helvetica Neue"/>
                <a:cs typeface="Helvetica Neue"/>
                <a:sym typeface="Helvetica Neue"/>
              </a:defRPr>
            </a:lvl2pPr>
            <a:lvl3pPr marL="1371600" marR="0" lvl="2" indent="-317500" algn="l" rtl="0">
              <a:lnSpc>
                <a:spcPct val="112000"/>
              </a:lnSpc>
              <a:spcBef>
                <a:spcPts val="500"/>
              </a:spcBef>
              <a:spcAft>
                <a:spcPts val="0"/>
              </a:spcAft>
              <a:buClr>
                <a:srgbClr val="51AF46"/>
              </a:buClr>
              <a:buSzPts val="1400"/>
              <a:buFont typeface="NTR"/>
              <a:buChar char="–"/>
              <a:defRPr sz="1400" b="0" i="0" u="none" strike="noStrike" cap="none">
                <a:solidFill>
                  <a:srgbClr val="3A3838"/>
                </a:solidFill>
                <a:latin typeface="Helvetica Neue"/>
                <a:ea typeface="Helvetica Neue"/>
                <a:cs typeface="Helvetica Neue"/>
                <a:sym typeface="Helvetica Neue"/>
              </a:defRPr>
            </a:lvl3pPr>
            <a:lvl4pPr marL="1828800" marR="0" lvl="3" indent="-304800" algn="l" rtl="0">
              <a:lnSpc>
                <a:spcPct val="112000"/>
              </a:lnSpc>
              <a:spcBef>
                <a:spcPts val="500"/>
              </a:spcBef>
              <a:spcAft>
                <a:spcPts val="0"/>
              </a:spcAft>
              <a:buClr>
                <a:srgbClr val="51AF46"/>
              </a:buClr>
              <a:buSzPts val="1200"/>
              <a:buFont typeface="Courier New"/>
              <a:buChar char="o"/>
              <a:defRPr sz="1200" b="0" i="0" u="none" strike="noStrike" cap="none">
                <a:solidFill>
                  <a:srgbClr val="3A3838"/>
                </a:solidFill>
                <a:latin typeface="Helvetica Neue"/>
                <a:ea typeface="Helvetica Neue"/>
                <a:cs typeface="Helvetica Neue"/>
                <a:sym typeface="Helvetica Neue"/>
              </a:defRPr>
            </a:lvl4pPr>
            <a:lvl5pPr marL="2286000" marR="0" lvl="4" indent="-292100" algn="l" rtl="0">
              <a:lnSpc>
                <a:spcPct val="112000"/>
              </a:lnSpc>
              <a:spcBef>
                <a:spcPts val="500"/>
              </a:spcBef>
              <a:spcAft>
                <a:spcPts val="0"/>
              </a:spcAft>
              <a:buClr>
                <a:srgbClr val="51AF46"/>
              </a:buClr>
              <a:buSzPts val="1000"/>
              <a:buFont typeface="Noto Sans Symbols"/>
              <a:buChar char="▪"/>
              <a:defRPr sz="1000" b="0" i="0" u="none" strike="noStrike" cap="none">
                <a:solidFill>
                  <a:srgbClr val="3A3838"/>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94" name="Google Shape;94;p46"/>
          <p:cNvPicPr preferRelativeResize="0"/>
          <p:nvPr/>
        </p:nvPicPr>
        <p:blipFill rotWithShape="1">
          <a:blip r:embed="rId2">
            <a:alphaModFix/>
          </a:blip>
          <a:srcRect/>
          <a:stretch/>
        </p:blipFill>
        <p:spPr>
          <a:xfrm>
            <a:off x="584959" y="6196558"/>
            <a:ext cx="1511357" cy="337109"/>
          </a:xfrm>
          <a:prstGeom prst="rect">
            <a:avLst/>
          </a:prstGeom>
          <a:noFill/>
          <a:ln>
            <a:noFill/>
          </a:ln>
        </p:spPr>
      </p:pic>
      <p:sp>
        <p:nvSpPr>
          <p:cNvPr id="95" name="Google Shape;95;p46"/>
          <p:cNvSpPr txBox="1">
            <a:spLocks noGrp="1"/>
          </p:cNvSpPr>
          <p:nvPr>
            <p:ph type="sldNum" idx="12"/>
          </p:nvPr>
        </p:nvSpPr>
        <p:spPr>
          <a:xfrm>
            <a:off x="11338334" y="6155425"/>
            <a:ext cx="395573"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1">
                <a:solidFill>
                  <a:srgbClr val="002156"/>
                </a:solidFill>
                <a:latin typeface="Helvetica Neue"/>
                <a:ea typeface="Helvetica Neue"/>
                <a:cs typeface="Helvetica Neue"/>
                <a:sym typeface="Helvetica Neue"/>
              </a:defRPr>
            </a:lvl1pPr>
            <a:lvl2pPr marL="0" marR="0" lvl="1" indent="0" algn="ctr" rtl="0">
              <a:spcBef>
                <a:spcPts val="0"/>
              </a:spcBef>
              <a:buNone/>
              <a:defRPr sz="1200" b="1">
                <a:solidFill>
                  <a:srgbClr val="002156"/>
                </a:solidFill>
                <a:latin typeface="Helvetica Neue"/>
                <a:ea typeface="Helvetica Neue"/>
                <a:cs typeface="Helvetica Neue"/>
                <a:sym typeface="Helvetica Neue"/>
              </a:defRPr>
            </a:lvl2pPr>
            <a:lvl3pPr marL="0" marR="0" lvl="2" indent="0" algn="ctr" rtl="0">
              <a:spcBef>
                <a:spcPts val="0"/>
              </a:spcBef>
              <a:buNone/>
              <a:defRPr sz="1200" b="1">
                <a:solidFill>
                  <a:srgbClr val="002156"/>
                </a:solidFill>
                <a:latin typeface="Helvetica Neue"/>
                <a:ea typeface="Helvetica Neue"/>
                <a:cs typeface="Helvetica Neue"/>
                <a:sym typeface="Helvetica Neue"/>
              </a:defRPr>
            </a:lvl3pPr>
            <a:lvl4pPr marL="0" marR="0" lvl="3" indent="0" algn="ctr" rtl="0">
              <a:spcBef>
                <a:spcPts val="0"/>
              </a:spcBef>
              <a:buNone/>
              <a:defRPr sz="1200" b="1">
                <a:solidFill>
                  <a:srgbClr val="002156"/>
                </a:solidFill>
                <a:latin typeface="Helvetica Neue"/>
                <a:ea typeface="Helvetica Neue"/>
                <a:cs typeface="Helvetica Neue"/>
                <a:sym typeface="Helvetica Neue"/>
              </a:defRPr>
            </a:lvl4pPr>
            <a:lvl5pPr marL="0" marR="0" lvl="4" indent="0" algn="ctr" rtl="0">
              <a:spcBef>
                <a:spcPts val="0"/>
              </a:spcBef>
              <a:buNone/>
              <a:defRPr sz="1200" b="1">
                <a:solidFill>
                  <a:srgbClr val="002156"/>
                </a:solidFill>
                <a:latin typeface="Helvetica Neue"/>
                <a:ea typeface="Helvetica Neue"/>
                <a:cs typeface="Helvetica Neue"/>
                <a:sym typeface="Helvetica Neue"/>
              </a:defRPr>
            </a:lvl5pPr>
            <a:lvl6pPr marL="0" marR="0" lvl="5" indent="0" algn="ctr" rtl="0">
              <a:spcBef>
                <a:spcPts val="0"/>
              </a:spcBef>
              <a:buNone/>
              <a:defRPr sz="1200" b="1">
                <a:solidFill>
                  <a:srgbClr val="002156"/>
                </a:solidFill>
                <a:latin typeface="Helvetica Neue"/>
                <a:ea typeface="Helvetica Neue"/>
                <a:cs typeface="Helvetica Neue"/>
                <a:sym typeface="Helvetica Neue"/>
              </a:defRPr>
            </a:lvl6pPr>
            <a:lvl7pPr marL="0" marR="0" lvl="6" indent="0" algn="ctr" rtl="0">
              <a:spcBef>
                <a:spcPts val="0"/>
              </a:spcBef>
              <a:buNone/>
              <a:defRPr sz="1200" b="1">
                <a:solidFill>
                  <a:srgbClr val="002156"/>
                </a:solidFill>
                <a:latin typeface="Helvetica Neue"/>
                <a:ea typeface="Helvetica Neue"/>
                <a:cs typeface="Helvetica Neue"/>
                <a:sym typeface="Helvetica Neue"/>
              </a:defRPr>
            </a:lvl7pPr>
            <a:lvl8pPr marL="0" marR="0" lvl="7" indent="0" algn="ctr" rtl="0">
              <a:spcBef>
                <a:spcPts val="0"/>
              </a:spcBef>
              <a:buNone/>
              <a:defRPr sz="1200" b="1">
                <a:solidFill>
                  <a:srgbClr val="002156"/>
                </a:solidFill>
                <a:latin typeface="Helvetica Neue"/>
                <a:ea typeface="Helvetica Neue"/>
                <a:cs typeface="Helvetica Neue"/>
                <a:sym typeface="Helvetica Neue"/>
              </a:defRPr>
            </a:lvl8pPr>
            <a:lvl9pPr marL="0" marR="0" lvl="8" indent="0" algn="ctr" rtl="0">
              <a:spcBef>
                <a:spcPts val="0"/>
              </a:spcBef>
              <a:buNone/>
              <a:defRPr sz="1200" b="1">
                <a:solidFill>
                  <a:srgbClr val="002156"/>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
        <p:nvSpPr>
          <p:cNvPr id="97" name="Google Shape;97;p46"/>
          <p:cNvSpPr txBox="1">
            <a:spLocks noGrp="1"/>
          </p:cNvSpPr>
          <p:nvPr>
            <p:ph type="title"/>
          </p:nvPr>
        </p:nvSpPr>
        <p:spPr>
          <a:xfrm>
            <a:off x="526183" y="681850"/>
            <a:ext cx="11207724" cy="577038"/>
          </a:xfrm>
          <a:prstGeom prst="rect">
            <a:avLst/>
          </a:prstGeom>
          <a:noFill/>
          <a:ln>
            <a:noFill/>
          </a:ln>
        </p:spPr>
        <p:txBody>
          <a:bodyPr spcFirstLastPara="1" wrap="square" lIns="91425" tIns="45700" rIns="91425" bIns="45700" anchor="t" anchorCtr="0">
            <a:noAutofit/>
          </a:bodyPr>
          <a:lstStyle>
            <a:lvl1pPr marR="0" lvl="0" algn="l" rtl="0">
              <a:lnSpc>
                <a:spcPct val="105000"/>
              </a:lnSpc>
              <a:spcBef>
                <a:spcPts val="0"/>
              </a:spcBef>
              <a:spcAft>
                <a:spcPts val="0"/>
              </a:spcAft>
              <a:buClr>
                <a:srgbClr val="143367"/>
              </a:buClr>
              <a:buSzPts val="2400"/>
              <a:buFont typeface="Helvetica Neue"/>
              <a:buNone/>
              <a:defRPr sz="2400" b="1" i="0" u="none" strike="noStrike" cap="none">
                <a:solidFill>
                  <a:srgbClr val="143367"/>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99" name="Google Shape;99;p46"/>
          <p:cNvPicPr preferRelativeResize="0"/>
          <p:nvPr/>
        </p:nvPicPr>
        <p:blipFill rotWithShape="1">
          <a:blip r:embed="rId3">
            <a:alphaModFix/>
          </a:blip>
          <a:srcRect/>
          <a:stretch/>
        </p:blipFill>
        <p:spPr>
          <a:xfrm>
            <a:off x="2258377" y="6102818"/>
            <a:ext cx="1562274" cy="514699"/>
          </a:xfrm>
          <a:prstGeom prst="rect">
            <a:avLst/>
          </a:prstGeom>
          <a:noFill/>
          <a:ln>
            <a:noFill/>
          </a:ln>
        </p:spPr>
      </p:pic>
    </p:spTree>
    <p:extLst>
      <p:ext uri="{BB962C8B-B14F-4D97-AF65-F5344CB8AC3E}">
        <p14:creationId xmlns:p14="http://schemas.microsoft.com/office/powerpoint/2010/main" val="3061595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Slide - V1" preserve="1">
  <p:cSld name="Content Slide - V1">
    <p:spTree>
      <p:nvGrpSpPr>
        <p:cNvPr id="1" name="Shape 100"/>
        <p:cNvGrpSpPr/>
        <p:nvPr/>
      </p:nvGrpSpPr>
      <p:grpSpPr>
        <a:xfrm>
          <a:off x="0" y="0"/>
          <a:ext cx="0" cy="0"/>
          <a:chOff x="0" y="0"/>
          <a:chExt cx="0" cy="0"/>
        </a:xfrm>
      </p:grpSpPr>
      <p:sp>
        <p:nvSpPr>
          <p:cNvPr id="101" name="Google Shape;101;p47"/>
          <p:cNvSpPr txBox="1">
            <a:spLocks noGrp="1"/>
          </p:cNvSpPr>
          <p:nvPr>
            <p:ph type="body" idx="1"/>
          </p:nvPr>
        </p:nvSpPr>
        <p:spPr>
          <a:xfrm>
            <a:off x="1506070" y="1624013"/>
            <a:ext cx="10176399" cy="407754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2000"/>
              </a:lnSpc>
              <a:spcBef>
                <a:spcPts val="1300"/>
              </a:spcBef>
              <a:spcAft>
                <a:spcPts val="0"/>
              </a:spcAft>
              <a:buClr>
                <a:schemeClr val="accent3"/>
              </a:buClr>
              <a:buSzPts val="1900"/>
              <a:buFont typeface="Arial"/>
              <a:buNone/>
              <a:defRPr sz="1900" b="1" i="0" u="none" strike="noStrike" cap="none">
                <a:solidFill>
                  <a:schemeClr val="accent3"/>
                </a:solidFill>
                <a:latin typeface="Helvetica Neue"/>
                <a:ea typeface="Helvetica Neue"/>
                <a:cs typeface="Helvetica Neue"/>
                <a:sym typeface="Helvetica Neue"/>
              </a:defRPr>
            </a:lvl1pPr>
            <a:lvl2pPr marL="914400" marR="0" lvl="1" indent="-342900" algn="l" rtl="0">
              <a:lnSpc>
                <a:spcPct val="110000"/>
              </a:lnSpc>
              <a:spcBef>
                <a:spcPts val="1100"/>
              </a:spcBef>
              <a:spcAft>
                <a:spcPts val="0"/>
              </a:spcAft>
              <a:buClr>
                <a:srgbClr val="51AF46"/>
              </a:buClr>
              <a:buSzPts val="1800"/>
              <a:buFont typeface="NTR"/>
              <a:buChar char="•"/>
              <a:defRPr sz="1800" b="0" i="0" u="none" strike="noStrike" cap="none">
                <a:solidFill>
                  <a:srgbClr val="3B5E87"/>
                </a:solidFill>
                <a:latin typeface="Helvetica Neue"/>
                <a:ea typeface="Helvetica Neue"/>
                <a:cs typeface="Helvetica Neue"/>
                <a:sym typeface="Helvetica Neue"/>
              </a:defRPr>
            </a:lvl2pPr>
            <a:lvl3pPr marL="1371600" marR="0" lvl="2" indent="-323850" algn="l" rtl="0">
              <a:lnSpc>
                <a:spcPct val="110000"/>
              </a:lnSpc>
              <a:spcBef>
                <a:spcPts val="700"/>
              </a:spcBef>
              <a:spcAft>
                <a:spcPts val="0"/>
              </a:spcAft>
              <a:buClr>
                <a:srgbClr val="51AF46"/>
              </a:buClr>
              <a:buSzPts val="1500"/>
              <a:buFont typeface="Noto Sans Symbols"/>
              <a:buChar char="▪"/>
              <a:defRPr sz="1500" b="0" i="0" u="none" strike="noStrike" cap="none">
                <a:solidFill>
                  <a:srgbClr val="3B5E87"/>
                </a:solidFill>
                <a:latin typeface="Helvetica Neue"/>
                <a:ea typeface="Helvetica Neue"/>
                <a:cs typeface="Helvetica Neue"/>
                <a:sym typeface="Helvetica Neue"/>
              </a:defRPr>
            </a:lvl3pPr>
            <a:lvl4pPr marL="1828800" marR="0" lvl="3" indent="-311150" algn="l" rtl="0">
              <a:lnSpc>
                <a:spcPct val="110000"/>
              </a:lnSpc>
              <a:spcBef>
                <a:spcPts val="700"/>
              </a:spcBef>
              <a:spcAft>
                <a:spcPts val="0"/>
              </a:spcAft>
              <a:buClr>
                <a:srgbClr val="51AF46"/>
              </a:buClr>
              <a:buSzPts val="1300"/>
              <a:buFont typeface="NTR"/>
              <a:buChar char="-"/>
              <a:defRPr sz="1300" b="0" i="0" u="none" strike="noStrike" cap="none">
                <a:solidFill>
                  <a:srgbClr val="3B5E87"/>
                </a:solidFill>
                <a:latin typeface="Helvetica Neue"/>
                <a:ea typeface="Helvetica Neue"/>
                <a:cs typeface="Helvetica Neue"/>
                <a:sym typeface="Helvetica Neue"/>
              </a:defRPr>
            </a:lvl4pPr>
            <a:lvl5pPr marL="2286000" marR="0" lvl="4" indent="-304800" algn="l" rtl="0">
              <a:lnSpc>
                <a:spcPct val="110000"/>
              </a:lnSpc>
              <a:spcBef>
                <a:spcPts val="600"/>
              </a:spcBef>
              <a:spcAft>
                <a:spcPts val="0"/>
              </a:spcAft>
              <a:buClr>
                <a:srgbClr val="51AF46"/>
              </a:buClr>
              <a:buSzPts val="1200"/>
              <a:buFont typeface="Arial"/>
              <a:buChar char="•"/>
              <a:defRPr sz="1200" b="0" i="0" u="none" strike="noStrike" cap="none">
                <a:solidFill>
                  <a:srgbClr val="3B5E87"/>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04" name="Google Shape;104;p47"/>
          <p:cNvSpPr txBox="1">
            <a:spLocks noGrp="1"/>
          </p:cNvSpPr>
          <p:nvPr>
            <p:ph type="title"/>
          </p:nvPr>
        </p:nvSpPr>
        <p:spPr>
          <a:xfrm>
            <a:off x="526184" y="577643"/>
            <a:ext cx="9801157" cy="788661"/>
          </a:xfrm>
          <a:prstGeom prst="rect">
            <a:avLst/>
          </a:prstGeom>
          <a:noFill/>
          <a:ln>
            <a:noFill/>
          </a:ln>
        </p:spPr>
        <p:txBody>
          <a:bodyPr spcFirstLastPara="1" wrap="square" lIns="91425" tIns="45700" rIns="91425" bIns="45700" anchor="t" anchorCtr="0">
            <a:noAutofit/>
          </a:bodyPr>
          <a:lstStyle>
            <a:lvl1pPr marR="0" lvl="0" algn="l" rtl="0">
              <a:lnSpc>
                <a:spcPct val="105000"/>
              </a:lnSpc>
              <a:spcBef>
                <a:spcPts val="0"/>
              </a:spcBef>
              <a:spcAft>
                <a:spcPts val="0"/>
              </a:spcAft>
              <a:buClr>
                <a:schemeClr val="dk1"/>
              </a:buClr>
              <a:buSzPts val="2599"/>
              <a:buFont typeface="Helvetica Neue"/>
              <a:buNone/>
              <a:defRPr sz="2599"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pic>
        <p:nvPicPr>
          <p:cNvPr id="7" name="Google Shape;208;p50" descr="An organic corner shape">
            <a:extLst>
              <a:ext uri="{FF2B5EF4-FFF2-40B4-BE49-F238E27FC236}">
                <a16:creationId xmlns:a16="http://schemas.microsoft.com/office/drawing/2014/main" id="{D46E00AB-C174-19B6-301F-A199F854A112}"/>
              </a:ext>
            </a:extLst>
          </p:cNvPr>
          <p:cNvPicPr preferRelativeResize="0"/>
          <p:nvPr userDrawn="1"/>
        </p:nvPicPr>
        <p:blipFill rotWithShape="1">
          <a:blip r:embed="rId2">
            <a:alphaModFix/>
          </a:blip>
          <a:srcRect t="47415" r="11642"/>
          <a:stretch/>
        </p:blipFill>
        <p:spPr>
          <a:xfrm>
            <a:off x="-10180" y="4453838"/>
            <a:ext cx="4039730" cy="2404162"/>
          </a:xfrm>
          <a:prstGeom prst="rect">
            <a:avLst/>
          </a:prstGeom>
          <a:noFill/>
          <a:ln>
            <a:noFill/>
          </a:ln>
        </p:spPr>
      </p:pic>
      <p:pic>
        <p:nvPicPr>
          <p:cNvPr id="8" name="Google Shape;209;p50" descr="A circle filled with diagonal lines">
            <a:extLst>
              <a:ext uri="{FF2B5EF4-FFF2-40B4-BE49-F238E27FC236}">
                <a16:creationId xmlns:a16="http://schemas.microsoft.com/office/drawing/2014/main" id="{9A2F54FD-A3C2-DA0C-D3F4-EE65665F1CCE}"/>
              </a:ext>
            </a:extLst>
          </p:cNvPr>
          <p:cNvPicPr preferRelativeResize="0"/>
          <p:nvPr userDrawn="1"/>
        </p:nvPicPr>
        <p:blipFill rotWithShape="1">
          <a:blip r:embed="rId3">
            <a:alphaModFix/>
          </a:blip>
          <a:srcRect l="58934" t="11636" r="12364" b="10950"/>
          <a:stretch/>
        </p:blipFill>
        <p:spPr>
          <a:xfrm>
            <a:off x="-10180" y="3318626"/>
            <a:ext cx="1312242" cy="3539374"/>
          </a:xfrm>
          <a:prstGeom prst="rect">
            <a:avLst/>
          </a:prstGeom>
          <a:noFill/>
          <a:ln>
            <a:noFill/>
          </a:ln>
        </p:spPr>
      </p:pic>
      <p:cxnSp>
        <p:nvCxnSpPr>
          <p:cNvPr id="9" name="Google Shape;210;p50">
            <a:extLst>
              <a:ext uri="{FF2B5EF4-FFF2-40B4-BE49-F238E27FC236}">
                <a16:creationId xmlns:a16="http://schemas.microsoft.com/office/drawing/2014/main" id="{03A9E84C-A1DA-1C0C-B57B-3CA0E6CAFC94}"/>
              </a:ext>
            </a:extLst>
          </p:cNvPr>
          <p:cNvCxnSpPr/>
          <p:nvPr userDrawn="1"/>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pic>
        <p:nvPicPr>
          <p:cNvPr id="10" name="Google Shape;26;p37">
            <a:extLst>
              <a:ext uri="{FF2B5EF4-FFF2-40B4-BE49-F238E27FC236}">
                <a16:creationId xmlns:a16="http://schemas.microsoft.com/office/drawing/2014/main" id="{CDE16CC4-A255-9D07-D0A8-DB2916E96449}"/>
              </a:ext>
            </a:extLst>
          </p:cNvPr>
          <p:cNvPicPr preferRelativeResize="0"/>
          <p:nvPr userDrawn="1"/>
        </p:nvPicPr>
        <p:blipFill rotWithShape="1">
          <a:blip r:embed="rId4">
            <a:alphaModFix/>
          </a:blip>
          <a:srcRect/>
          <a:stretch/>
        </p:blipFill>
        <p:spPr>
          <a:xfrm>
            <a:off x="1168399" y="6301496"/>
            <a:ext cx="1486182" cy="335633"/>
          </a:xfrm>
          <a:prstGeom prst="rect">
            <a:avLst/>
          </a:prstGeom>
          <a:noFill/>
          <a:ln>
            <a:noFill/>
          </a:ln>
        </p:spPr>
      </p:pic>
      <p:pic>
        <p:nvPicPr>
          <p:cNvPr id="11" name="Picture 10">
            <a:extLst>
              <a:ext uri="{FF2B5EF4-FFF2-40B4-BE49-F238E27FC236}">
                <a16:creationId xmlns:a16="http://schemas.microsoft.com/office/drawing/2014/main" id="{64A7BC18-626F-9C56-419D-F0AB22767CC0}"/>
              </a:ext>
            </a:extLst>
          </p:cNvPr>
          <p:cNvPicPr>
            <a:picLocks noChangeAspect="1"/>
          </p:cNvPicPr>
          <p:nvPr userDrawn="1"/>
        </p:nvPicPr>
        <p:blipFill>
          <a:blip r:embed="rId5"/>
          <a:stretch>
            <a:fillRect/>
          </a:stretch>
        </p:blipFill>
        <p:spPr>
          <a:xfrm>
            <a:off x="10440834" y="351099"/>
            <a:ext cx="1500070" cy="966712"/>
          </a:xfrm>
          <a:prstGeom prst="rect">
            <a:avLst/>
          </a:prstGeom>
        </p:spPr>
      </p:pic>
    </p:spTree>
    <p:extLst>
      <p:ext uri="{BB962C8B-B14F-4D97-AF65-F5344CB8AC3E}">
        <p14:creationId xmlns:p14="http://schemas.microsoft.com/office/powerpoint/2010/main" val="3928298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se Slide (No Content)" preserve="1">
  <p:cSld name="Base Slide (No Content)">
    <p:spTree>
      <p:nvGrpSpPr>
        <p:cNvPr id="1" name="Shape 106"/>
        <p:cNvGrpSpPr/>
        <p:nvPr/>
      </p:nvGrpSpPr>
      <p:grpSpPr>
        <a:xfrm>
          <a:off x="0" y="0"/>
          <a:ext cx="0" cy="0"/>
          <a:chOff x="0" y="0"/>
          <a:chExt cx="0" cy="0"/>
        </a:xfrm>
      </p:grpSpPr>
      <p:sp>
        <p:nvSpPr>
          <p:cNvPr id="107" name="Google Shape;107;p48"/>
          <p:cNvSpPr txBox="1"/>
          <p:nvPr/>
        </p:nvSpPr>
        <p:spPr>
          <a:xfrm>
            <a:off x="2209800" y="1600200"/>
            <a:ext cx="4580467" cy="2690811"/>
          </a:xfrm>
          <a:prstGeom prst="rect">
            <a:avLst/>
          </a:prstGeom>
          <a:noFill/>
          <a:ln>
            <a:noFill/>
          </a:ln>
        </p:spPr>
        <p:txBody>
          <a:bodyPr spcFirstLastPara="1" wrap="square" lIns="91425" tIns="45700" rIns="91425" bIns="45700" anchor="b" anchorCtr="0">
            <a:normAutofit/>
          </a:bodyPr>
          <a:lstStyle/>
          <a:p>
            <a:pPr marL="0" marR="0" lvl="0" indent="0" algn="l" rtl="0">
              <a:lnSpc>
                <a:spcPct val="85000"/>
              </a:lnSpc>
              <a:spcBef>
                <a:spcPts val="0"/>
              </a:spcBef>
              <a:spcAft>
                <a:spcPts val="0"/>
              </a:spcAft>
              <a:buClr>
                <a:schemeClr val="dk1"/>
              </a:buClr>
              <a:buSzPts val="5000"/>
              <a:buFont typeface="Corbel"/>
              <a:buNone/>
            </a:pPr>
            <a:endParaRPr sz="5000" b="1">
              <a:solidFill>
                <a:schemeClr val="dk1"/>
              </a:solidFill>
              <a:latin typeface="Corbel"/>
              <a:ea typeface="Corbel"/>
              <a:cs typeface="Corbel"/>
              <a:sym typeface="Corbel"/>
            </a:endParaRPr>
          </a:p>
        </p:txBody>
      </p:sp>
      <p:sp>
        <p:nvSpPr>
          <p:cNvPr id="108" name="Google Shape;108;p48"/>
          <p:cNvSpPr txBox="1"/>
          <p:nvPr/>
        </p:nvSpPr>
        <p:spPr>
          <a:xfrm>
            <a:off x="362124" y="6424429"/>
            <a:ext cx="407125" cy="292885"/>
          </a:xfrm>
          <a:prstGeom prst="rect">
            <a:avLst/>
          </a:prstGeom>
          <a:noFill/>
          <a:ln>
            <a:noFill/>
          </a:ln>
        </p:spPr>
        <p:txBody>
          <a:bodyPr spcFirstLastPara="1" wrap="square" lIns="91425" tIns="45700" rIns="91425" bIns="45700" anchor="ctr" anchorCtr="1">
            <a:noAutofit/>
          </a:bodyPr>
          <a:lstStyle/>
          <a:p>
            <a:pPr marL="0" marR="0" lvl="0" indent="0" algn="l" rtl="0">
              <a:spcBef>
                <a:spcPts val="0"/>
              </a:spcBef>
              <a:spcAft>
                <a:spcPts val="0"/>
              </a:spcAft>
              <a:buNone/>
            </a:pPr>
            <a:fld id="{00000000-1234-1234-1234-123412341234}" type="slidenum">
              <a:rPr lang="en-US" sz="1300" b="1">
                <a:solidFill>
                  <a:schemeClr val="lt1"/>
                </a:solidFill>
                <a:latin typeface="Trebuchet MS"/>
                <a:ea typeface="Trebuchet MS"/>
                <a:cs typeface="Trebuchet MS"/>
                <a:sym typeface="Trebuchet MS"/>
              </a:rPr>
              <a:t>‹#›</a:t>
            </a:fld>
            <a:endParaRPr sz="1300" b="1">
              <a:solidFill>
                <a:schemeClr val="lt1"/>
              </a:solidFill>
              <a:latin typeface="Trebuchet MS"/>
              <a:ea typeface="Trebuchet MS"/>
              <a:cs typeface="Trebuchet MS"/>
              <a:sym typeface="Trebuchet MS"/>
            </a:endParaRPr>
          </a:p>
        </p:txBody>
      </p:sp>
      <p:pic>
        <p:nvPicPr>
          <p:cNvPr id="4" name="Google Shape;208;p50" descr="An organic corner shape">
            <a:extLst>
              <a:ext uri="{FF2B5EF4-FFF2-40B4-BE49-F238E27FC236}">
                <a16:creationId xmlns:a16="http://schemas.microsoft.com/office/drawing/2014/main" id="{2F5AE6E3-A0DD-31B4-7C38-E7596DED3150}"/>
              </a:ext>
            </a:extLst>
          </p:cNvPr>
          <p:cNvPicPr preferRelativeResize="0"/>
          <p:nvPr userDrawn="1"/>
        </p:nvPicPr>
        <p:blipFill rotWithShape="1">
          <a:blip r:embed="rId2">
            <a:alphaModFix/>
          </a:blip>
          <a:srcRect t="47415" r="11642"/>
          <a:stretch/>
        </p:blipFill>
        <p:spPr>
          <a:xfrm>
            <a:off x="-10180" y="4453838"/>
            <a:ext cx="4039730" cy="2404162"/>
          </a:xfrm>
          <a:prstGeom prst="rect">
            <a:avLst/>
          </a:prstGeom>
          <a:noFill/>
          <a:ln>
            <a:noFill/>
          </a:ln>
        </p:spPr>
      </p:pic>
      <p:pic>
        <p:nvPicPr>
          <p:cNvPr id="5" name="Google Shape;209;p50" descr="A circle filled with diagonal lines">
            <a:extLst>
              <a:ext uri="{FF2B5EF4-FFF2-40B4-BE49-F238E27FC236}">
                <a16:creationId xmlns:a16="http://schemas.microsoft.com/office/drawing/2014/main" id="{D6B374F8-E74A-0CB4-F180-0F7970FC88FD}"/>
              </a:ext>
            </a:extLst>
          </p:cNvPr>
          <p:cNvPicPr preferRelativeResize="0"/>
          <p:nvPr userDrawn="1"/>
        </p:nvPicPr>
        <p:blipFill rotWithShape="1">
          <a:blip r:embed="rId3">
            <a:alphaModFix/>
          </a:blip>
          <a:srcRect l="58934" t="11636" r="12364" b="10950"/>
          <a:stretch/>
        </p:blipFill>
        <p:spPr>
          <a:xfrm>
            <a:off x="-10180" y="3318626"/>
            <a:ext cx="1312242" cy="3539374"/>
          </a:xfrm>
          <a:prstGeom prst="rect">
            <a:avLst/>
          </a:prstGeom>
          <a:noFill/>
          <a:ln>
            <a:noFill/>
          </a:ln>
        </p:spPr>
      </p:pic>
      <p:cxnSp>
        <p:nvCxnSpPr>
          <p:cNvPr id="6" name="Google Shape;210;p50">
            <a:extLst>
              <a:ext uri="{FF2B5EF4-FFF2-40B4-BE49-F238E27FC236}">
                <a16:creationId xmlns:a16="http://schemas.microsoft.com/office/drawing/2014/main" id="{4598EEE7-45AB-F71D-C0D8-0EA8A41B5633}"/>
              </a:ext>
            </a:extLst>
          </p:cNvPr>
          <p:cNvCxnSpPr/>
          <p:nvPr userDrawn="1"/>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pic>
        <p:nvPicPr>
          <p:cNvPr id="8" name="Google Shape;26;p37">
            <a:extLst>
              <a:ext uri="{FF2B5EF4-FFF2-40B4-BE49-F238E27FC236}">
                <a16:creationId xmlns:a16="http://schemas.microsoft.com/office/drawing/2014/main" id="{BDE3A39F-596F-183C-78CD-12E22D090B0F}"/>
              </a:ext>
            </a:extLst>
          </p:cNvPr>
          <p:cNvPicPr preferRelativeResize="0"/>
          <p:nvPr userDrawn="1"/>
        </p:nvPicPr>
        <p:blipFill rotWithShape="1">
          <a:blip r:embed="rId4">
            <a:alphaModFix/>
          </a:blip>
          <a:srcRect/>
          <a:stretch/>
        </p:blipFill>
        <p:spPr>
          <a:xfrm>
            <a:off x="1168399" y="6301496"/>
            <a:ext cx="1486182" cy="335633"/>
          </a:xfrm>
          <a:prstGeom prst="rect">
            <a:avLst/>
          </a:prstGeom>
          <a:noFill/>
          <a:ln>
            <a:noFill/>
          </a:ln>
        </p:spPr>
      </p:pic>
      <p:pic>
        <p:nvPicPr>
          <p:cNvPr id="9" name="Picture 8">
            <a:extLst>
              <a:ext uri="{FF2B5EF4-FFF2-40B4-BE49-F238E27FC236}">
                <a16:creationId xmlns:a16="http://schemas.microsoft.com/office/drawing/2014/main" id="{B3BA1628-A3BC-CD32-6E08-71748A0761A2}"/>
              </a:ext>
            </a:extLst>
          </p:cNvPr>
          <p:cNvPicPr>
            <a:picLocks noChangeAspect="1"/>
          </p:cNvPicPr>
          <p:nvPr userDrawn="1"/>
        </p:nvPicPr>
        <p:blipFill>
          <a:blip r:embed="rId5"/>
          <a:stretch>
            <a:fillRect/>
          </a:stretch>
        </p:blipFill>
        <p:spPr>
          <a:xfrm>
            <a:off x="10440834" y="351099"/>
            <a:ext cx="1500070" cy="966712"/>
          </a:xfrm>
          <a:prstGeom prst="rect">
            <a:avLst/>
          </a:prstGeom>
        </p:spPr>
      </p:pic>
    </p:spTree>
    <p:extLst>
      <p:ext uri="{BB962C8B-B14F-4D97-AF65-F5344CB8AC3E}">
        <p14:creationId xmlns:p14="http://schemas.microsoft.com/office/powerpoint/2010/main" val="2956489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109"/>
        <p:cNvGrpSpPr/>
        <p:nvPr/>
      </p:nvGrpSpPr>
      <p:grpSpPr>
        <a:xfrm>
          <a:off x="0" y="0"/>
          <a:ext cx="0" cy="0"/>
          <a:chOff x="0" y="0"/>
          <a:chExt cx="0" cy="0"/>
        </a:xfrm>
      </p:grpSpPr>
      <p:cxnSp>
        <p:nvCxnSpPr>
          <p:cNvPr id="110" name="Google Shape;110;p49"/>
          <p:cNvCxnSpPr/>
          <p:nvPr/>
        </p:nvCxnSpPr>
        <p:spPr>
          <a:xfrm rot="10800000">
            <a:off x="6096000" y="2200275"/>
            <a:ext cx="0" cy="4187952"/>
          </a:xfrm>
          <a:prstGeom prst="straightConnector1">
            <a:avLst/>
          </a:prstGeom>
          <a:noFill/>
          <a:ln w="9525" cap="flat" cmpd="sng">
            <a:solidFill>
              <a:schemeClr val="dk2"/>
            </a:solidFill>
            <a:prstDash val="dash"/>
            <a:round/>
            <a:headEnd type="none" w="sm" len="sm"/>
            <a:tailEnd type="none" w="sm" len="sm"/>
          </a:ln>
        </p:spPr>
      </p:cxnSp>
      <p:sp>
        <p:nvSpPr>
          <p:cNvPr id="111" name="Google Shape;111;p49"/>
          <p:cNvSpPr/>
          <p:nvPr/>
        </p:nvSpPr>
        <p:spPr>
          <a:xfrm>
            <a:off x="0" y="0"/>
            <a:ext cx="12192000" cy="1447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 name="Google Shape;112;p49"/>
          <p:cNvSpPr/>
          <p:nvPr/>
        </p:nvSpPr>
        <p:spPr>
          <a:xfrm>
            <a:off x="0" y="6705600"/>
            <a:ext cx="12192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3" name="Google Shape;113;p49"/>
          <p:cNvSpPr/>
          <p:nvPr/>
        </p:nvSpPr>
        <p:spPr>
          <a:xfrm>
            <a:off x="0" y="0"/>
            <a:ext cx="2032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4" name="Google Shape;114;p49"/>
          <p:cNvSpPr/>
          <p:nvPr/>
        </p:nvSpPr>
        <p:spPr>
          <a:xfrm>
            <a:off x="11988800" y="0"/>
            <a:ext cx="2032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5" name="Google Shape;115;p49"/>
          <p:cNvSpPr/>
          <p:nvPr/>
        </p:nvSpPr>
        <p:spPr>
          <a:xfrm>
            <a:off x="203200" y="1371600"/>
            <a:ext cx="11777472" cy="914400"/>
          </a:xfrm>
          <a:prstGeom prst="rect">
            <a:avLst/>
          </a:prstGeom>
          <a:solidFill>
            <a:srgbClr val="2B4B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6" name="Google Shape;116;p49"/>
          <p:cNvSpPr/>
          <p:nvPr/>
        </p:nvSpPr>
        <p:spPr>
          <a:xfrm>
            <a:off x="194564" y="6391656"/>
            <a:ext cx="11777472" cy="31089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7" name="Google Shape;117;p49"/>
          <p:cNvSpPr txBox="1">
            <a:spLocks noGrp="1"/>
          </p:cNvSpPr>
          <p:nvPr>
            <p:ph type="body" idx="1"/>
          </p:nvPr>
        </p:nvSpPr>
        <p:spPr>
          <a:xfrm>
            <a:off x="402336" y="1524000"/>
            <a:ext cx="5386918" cy="73297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FFFFFF"/>
              </a:buClr>
              <a:buSzPts val="2200"/>
              <a:buFont typeface="Arial"/>
              <a:buNone/>
              <a:defRPr sz="2200" b="1" i="0" u="none" strike="noStrike" cap="none">
                <a:solidFill>
                  <a:srgbClr val="FFFFFF"/>
                </a:solidFill>
                <a:latin typeface="Helvetica Neue"/>
                <a:ea typeface="Helvetica Neue"/>
                <a:cs typeface="Helvetica Neue"/>
                <a:sym typeface="Helvetica Neue"/>
              </a:defRPr>
            </a:lvl1pPr>
            <a:lvl2pPr marL="914400" marR="0" lvl="1" indent="-228600" algn="l" rtl="0">
              <a:lnSpc>
                <a:spcPct val="90000"/>
              </a:lnSpc>
              <a:spcBef>
                <a:spcPts val="1100"/>
              </a:spcBef>
              <a:spcAft>
                <a:spcPts val="0"/>
              </a:spcAft>
              <a:buClr>
                <a:srgbClr val="5A799C"/>
              </a:buClr>
              <a:buSzPts val="2000"/>
              <a:buFont typeface="Arial"/>
              <a:buNone/>
              <a:defRPr sz="2000" b="1" i="0" u="none" strike="noStrike" cap="none">
                <a:solidFill>
                  <a:srgbClr val="5A799C"/>
                </a:solidFill>
                <a:latin typeface="Helvetica Neue"/>
                <a:ea typeface="Helvetica Neue"/>
                <a:cs typeface="Helvetica Neue"/>
                <a:sym typeface="Helvetica Neue"/>
              </a:defRPr>
            </a:lvl2pPr>
            <a:lvl3pPr marL="1371600" marR="0" lvl="2" indent="-228600" algn="l" rtl="0">
              <a:lnSpc>
                <a:spcPct val="90000"/>
              </a:lnSpc>
              <a:spcBef>
                <a:spcPts val="500"/>
              </a:spcBef>
              <a:spcAft>
                <a:spcPts val="0"/>
              </a:spcAft>
              <a:buClr>
                <a:srgbClr val="5A799C"/>
              </a:buClr>
              <a:buSzPts val="1800"/>
              <a:buFont typeface="NTR"/>
              <a:buNone/>
              <a:defRPr sz="1800" b="1" i="0" u="none" strike="noStrike" cap="none">
                <a:solidFill>
                  <a:srgbClr val="5A799C"/>
                </a:solidFill>
                <a:latin typeface="Helvetica Neue"/>
                <a:ea typeface="Helvetica Neue"/>
                <a:cs typeface="Helvetica Neue"/>
                <a:sym typeface="Helvetica Neue"/>
              </a:defRPr>
            </a:lvl3pPr>
            <a:lvl4pPr marL="1828800" marR="0" lvl="3" indent="-228600" algn="l" rtl="0">
              <a:lnSpc>
                <a:spcPct val="90000"/>
              </a:lnSpc>
              <a:spcBef>
                <a:spcPts val="500"/>
              </a:spcBef>
              <a:spcAft>
                <a:spcPts val="0"/>
              </a:spcAft>
              <a:buClr>
                <a:srgbClr val="143367"/>
              </a:buClr>
              <a:buSzPts val="1600"/>
              <a:buFont typeface="Courier New"/>
              <a:buNone/>
              <a:defRPr sz="1600" b="1" i="0" u="none" strike="noStrike" cap="none">
                <a:solidFill>
                  <a:srgbClr val="143367"/>
                </a:solidFill>
                <a:latin typeface="Helvetica Neue"/>
                <a:ea typeface="Helvetica Neue"/>
                <a:cs typeface="Helvetica Neue"/>
                <a:sym typeface="Helvetica Neue"/>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8" name="Google Shape;118;p49"/>
          <p:cNvSpPr txBox="1">
            <a:spLocks noGrp="1"/>
          </p:cNvSpPr>
          <p:nvPr>
            <p:ph type="body" idx="2"/>
          </p:nvPr>
        </p:nvSpPr>
        <p:spPr>
          <a:xfrm>
            <a:off x="6388441" y="1524000"/>
            <a:ext cx="5389033" cy="73152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669C9"/>
              </a:buClr>
              <a:buSzPts val="2200"/>
              <a:buFont typeface="Arial"/>
              <a:buNone/>
              <a:defRPr sz="2200" b="1" i="0" u="none" strike="noStrike" cap="none">
                <a:solidFill>
                  <a:srgbClr val="1669C9"/>
                </a:solidFill>
                <a:latin typeface="Helvetica Neue"/>
                <a:ea typeface="Helvetica Neue"/>
                <a:cs typeface="Helvetica Neue"/>
                <a:sym typeface="Helvetica Neue"/>
              </a:defRPr>
            </a:lvl1pPr>
            <a:lvl2pPr marL="914400" marR="0" lvl="1" indent="-228600" algn="l" rtl="0">
              <a:lnSpc>
                <a:spcPct val="90000"/>
              </a:lnSpc>
              <a:spcBef>
                <a:spcPts val="1100"/>
              </a:spcBef>
              <a:spcAft>
                <a:spcPts val="0"/>
              </a:spcAft>
              <a:buClr>
                <a:srgbClr val="5A799C"/>
              </a:buClr>
              <a:buSzPts val="2000"/>
              <a:buFont typeface="Arial"/>
              <a:buNone/>
              <a:defRPr sz="2000" b="1" i="0" u="none" strike="noStrike" cap="none">
                <a:solidFill>
                  <a:srgbClr val="5A799C"/>
                </a:solidFill>
                <a:latin typeface="Helvetica Neue"/>
                <a:ea typeface="Helvetica Neue"/>
                <a:cs typeface="Helvetica Neue"/>
                <a:sym typeface="Helvetica Neue"/>
              </a:defRPr>
            </a:lvl2pPr>
            <a:lvl3pPr marL="1371600" marR="0" lvl="2" indent="-228600" algn="l" rtl="0">
              <a:lnSpc>
                <a:spcPct val="90000"/>
              </a:lnSpc>
              <a:spcBef>
                <a:spcPts val="500"/>
              </a:spcBef>
              <a:spcAft>
                <a:spcPts val="0"/>
              </a:spcAft>
              <a:buClr>
                <a:srgbClr val="5A799C"/>
              </a:buClr>
              <a:buSzPts val="1800"/>
              <a:buFont typeface="NTR"/>
              <a:buNone/>
              <a:defRPr sz="1800" b="1" i="0" u="none" strike="noStrike" cap="none">
                <a:solidFill>
                  <a:srgbClr val="5A799C"/>
                </a:solidFill>
                <a:latin typeface="Helvetica Neue"/>
                <a:ea typeface="Helvetica Neue"/>
                <a:cs typeface="Helvetica Neue"/>
                <a:sym typeface="Helvetica Neue"/>
              </a:defRPr>
            </a:lvl3pPr>
            <a:lvl4pPr marL="1828800" marR="0" lvl="3" indent="-228600" algn="l" rtl="0">
              <a:lnSpc>
                <a:spcPct val="90000"/>
              </a:lnSpc>
              <a:spcBef>
                <a:spcPts val="500"/>
              </a:spcBef>
              <a:spcAft>
                <a:spcPts val="0"/>
              </a:spcAft>
              <a:buClr>
                <a:srgbClr val="143367"/>
              </a:buClr>
              <a:buSzPts val="1600"/>
              <a:buFont typeface="Courier New"/>
              <a:buNone/>
              <a:defRPr sz="1600" b="1" i="0" u="none" strike="noStrike" cap="none">
                <a:solidFill>
                  <a:srgbClr val="143367"/>
                </a:solidFill>
                <a:latin typeface="Helvetica Neue"/>
                <a:ea typeface="Helvetica Neue"/>
                <a:cs typeface="Helvetica Neue"/>
                <a:sym typeface="Helvetica Neue"/>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0" name="Google Shape;120;p49"/>
          <p:cNvSpPr txBox="1">
            <a:spLocks noGrp="1"/>
          </p:cNvSpPr>
          <p:nvPr>
            <p:ph type="ftr" idx="11"/>
          </p:nvPr>
        </p:nvSpPr>
        <p:spPr>
          <a:xfrm>
            <a:off x="406400" y="6409944"/>
            <a:ext cx="4775200" cy="36576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cxnSp>
        <p:nvCxnSpPr>
          <p:cNvPr id="121" name="Google Shape;121;p49"/>
          <p:cNvCxnSpPr/>
          <p:nvPr/>
        </p:nvCxnSpPr>
        <p:spPr>
          <a:xfrm>
            <a:off x="203200" y="1280160"/>
            <a:ext cx="11777472" cy="0"/>
          </a:xfrm>
          <a:prstGeom prst="straightConnector1">
            <a:avLst/>
          </a:prstGeom>
          <a:noFill/>
          <a:ln w="11425" cap="flat" cmpd="sng">
            <a:solidFill>
              <a:srgbClr val="135CB0"/>
            </a:solidFill>
            <a:prstDash val="dash"/>
            <a:round/>
            <a:headEnd type="none" w="sm" len="sm"/>
            <a:tailEnd type="none" w="sm" len="sm"/>
          </a:ln>
        </p:spPr>
      </p:cxnSp>
      <p:sp>
        <p:nvSpPr>
          <p:cNvPr id="122" name="Google Shape;122;p49"/>
          <p:cNvSpPr/>
          <p:nvPr/>
        </p:nvSpPr>
        <p:spPr>
          <a:xfrm>
            <a:off x="203200" y="155448"/>
            <a:ext cx="11777472" cy="6547104"/>
          </a:xfrm>
          <a:prstGeom prst="rect">
            <a:avLst/>
          </a:prstGeom>
          <a:noFill/>
          <a:ln w="9525" cap="flat" cmpd="sng">
            <a:solidFill>
              <a:srgbClr val="135C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3" name="Google Shape;123;p49"/>
          <p:cNvSpPr txBox="1">
            <a:spLocks noGrp="1"/>
          </p:cNvSpPr>
          <p:nvPr>
            <p:ph type="body" idx="3"/>
          </p:nvPr>
        </p:nvSpPr>
        <p:spPr>
          <a:xfrm>
            <a:off x="402336" y="2471383"/>
            <a:ext cx="5388864" cy="381840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669C9"/>
              </a:buClr>
              <a:buSzPts val="1900"/>
              <a:buFont typeface="Arial"/>
              <a:buNone/>
              <a:defRPr sz="1900" b="1" i="0" u="none" strike="noStrike" cap="none">
                <a:solidFill>
                  <a:srgbClr val="1669C9"/>
                </a:solidFill>
                <a:latin typeface="Helvetica Neue"/>
                <a:ea typeface="Helvetica Neue"/>
                <a:cs typeface="Helvetica Neue"/>
                <a:sym typeface="Helvetica Neue"/>
              </a:defRPr>
            </a:lvl1pPr>
            <a:lvl2pPr marL="914400" marR="0" lvl="1" indent="-342900" algn="l" rtl="0">
              <a:lnSpc>
                <a:spcPct val="90000"/>
              </a:lnSpc>
              <a:spcBef>
                <a:spcPts val="1100"/>
              </a:spcBef>
              <a:spcAft>
                <a:spcPts val="0"/>
              </a:spcAft>
              <a:buClr>
                <a:srgbClr val="5A799C"/>
              </a:buClr>
              <a:buSzPts val="1800"/>
              <a:buFont typeface="Arial"/>
              <a:buChar char="•"/>
              <a:defRPr sz="1800" b="0" i="0" u="none" strike="noStrike" cap="none">
                <a:solidFill>
                  <a:srgbClr val="5A799C"/>
                </a:solidFill>
                <a:latin typeface="Helvetica Neue"/>
                <a:ea typeface="Helvetica Neue"/>
                <a:cs typeface="Helvetica Neue"/>
                <a:sym typeface="Helvetica Neue"/>
              </a:defRPr>
            </a:lvl2pPr>
            <a:lvl3pPr marL="1371600" marR="0" lvl="2" indent="-317500" algn="l" rtl="0">
              <a:lnSpc>
                <a:spcPct val="90000"/>
              </a:lnSpc>
              <a:spcBef>
                <a:spcPts val="500"/>
              </a:spcBef>
              <a:spcAft>
                <a:spcPts val="0"/>
              </a:spcAft>
              <a:buClr>
                <a:srgbClr val="5A799C"/>
              </a:buClr>
              <a:buSzPts val="1400"/>
              <a:buFont typeface="NTR"/>
              <a:buChar char="–"/>
              <a:defRPr sz="1400" b="0" i="0" u="none" strike="noStrike" cap="none">
                <a:solidFill>
                  <a:srgbClr val="5A799C"/>
                </a:solidFill>
                <a:latin typeface="Helvetica Neue"/>
                <a:ea typeface="Helvetica Neue"/>
                <a:cs typeface="Helvetica Neue"/>
                <a:sym typeface="Helvetica Neue"/>
              </a:defRPr>
            </a:lvl3pPr>
            <a:lvl4pPr marL="1828800" marR="0" lvl="3" indent="-304800" algn="l" rtl="0">
              <a:lnSpc>
                <a:spcPct val="90000"/>
              </a:lnSpc>
              <a:spcBef>
                <a:spcPts val="500"/>
              </a:spcBef>
              <a:spcAft>
                <a:spcPts val="0"/>
              </a:spcAft>
              <a:buClr>
                <a:srgbClr val="143367"/>
              </a:buClr>
              <a:buSzPts val="1200"/>
              <a:buFont typeface="Courier New"/>
              <a:buChar char="o"/>
              <a:defRPr sz="1200" b="1" i="0" u="none" strike="noStrike" cap="none">
                <a:solidFill>
                  <a:srgbClr val="143367"/>
                </a:solidFill>
                <a:latin typeface="Helvetica Neue"/>
                <a:ea typeface="Helvetica Neue"/>
                <a:cs typeface="Helvetica Neue"/>
                <a:sym typeface="Helvetica Neue"/>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4" name="Google Shape;124;p49"/>
          <p:cNvSpPr txBox="1">
            <a:spLocks noGrp="1"/>
          </p:cNvSpPr>
          <p:nvPr>
            <p:ph type="body" idx="4"/>
          </p:nvPr>
        </p:nvSpPr>
        <p:spPr>
          <a:xfrm>
            <a:off x="6400800" y="2471383"/>
            <a:ext cx="5384800" cy="382219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669C9"/>
              </a:buClr>
              <a:buSzPts val="1900"/>
              <a:buFont typeface="Arial"/>
              <a:buNone/>
              <a:defRPr sz="1900" b="1" i="0" u="none" strike="noStrike" cap="none">
                <a:solidFill>
                  <a:srgbClr val="1669C9"/>
                </a:solidFill>
                <a:latin typeface="Helvetica Neue"/>
                <a:ea typeface="Helvetica Neue"/>
                <a:cs typeface="Helvetica Neue"/>
                <a:sym typeface="Helvetica Neue"/>
              </a:defRPr>
            </a:lvl1pPr>
            <a:lvl2pPr marL="914400" marR="0" lvl="1" indent="-342900" algn="l" rtl="0">
              <a:lnSpc>
                <a:spcPct val="90000"/>
              </a:lnSpc>
              <a:spcBef>
                <a:spcPts val="1100"/>
              </a:spcBef>
              <a:spcAft>
                <a:spcPts val="0"/>
              </a:spcAft>
              <a:buClr>
                <a:srgbClr val="5A799C"/>
              </a:buClr>
              <a:buSzPts val="1800"/>
              <a:buFont typeface="Arial"/>
              <a:buChar char="•"/>
              <a:defRPr sz="1800" b="0" i="0" u="none" strike="noStrike" cap="none">
                <a:solidFill>
                  <a:srgbClr val="5A799C"/>
                </a:solidFill>
                <a:latin typeface="Helvetica Neue"/>
                <a:ea typeface="Helvetica Neue"/>
                <a:cs typeface="Helvetica Neue"/>
                <a:sym typeface="Helvetica Neue"/>
              </a:defRPr>
            </a:lvl2pPr>
            <a:lvl3pPr marL="1371600" marR="0" lvl="2" indent="-317500" algn="l" rtl="0">
              <a:lnSpc>
                <a:spcPct val="90000"/>
              </a:lnSpc>
              <a:spcBef>
                <a:spcPts val="500"/>
              </a:spcBef>
              <a:spcAft>
                <a:spcPts val="0"/>
              </a:spcAft>
              <a:buClr>
                <a:srgbClr val="5A799C"/>
              </a:buClr>
              <a:buSzPts val="1400"/>
              <a:buFont typeface="NTR"/>
              <a:buChar char="–"/>
              <a:defRPr sz="1400" b="0" i="0" u="none" strike="noStrike" cap="none">
                <a:solidFill>
                  <a:srgbClr val="5A799C"/>
                </a:solidFill>
                <a:latin typeface="Helvetica Neue"/>
                <a:ea typeface="Helvetica Neue"/>
                <a:cs typeface="Helvetica Neue"/>
                <a:sym typeface="Helvetica Neue"/>
              </a:defRPr>
            </a:lvl3pPr>
            <a:lvl4pPr marL="1828800" marR="0" lvl="3" indent="-304800" algn="l" rtl="0">
              <a:lnSpc>
                <a:spcPct val="90000"/>
              </a:lnSpc>
              <a:spcBef>
                <a:spcPts val="500"/>
              </a:spcBef>
              <a:spcAft>
                <a:spcPts val="0"/>
              </a:spcAft>
              <a:buClr>
                <a:srgbClr val="143367"/>
              </a:buClr>
              <a:buSzPts val="1200"/>
              <a:buFont typeface="Courier New"/>
              <a:buChar char="o"/>
              <a:defRPr sz="1200" b="1" i="0" u="none" strike="noStrike" cap="none">
                <a:solidFill>
                  <a:srgbClr val="143367"/>
                </a:solidFill>
                <a:latin typeface="Helvetica Neue"/>
                <a:ea typeface="Helvetica Neue"/>
                <a:cs typeface="Helvetica Neue"/>
                <a:sym typeface="Helvetica Neue"/>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7" name="Google Shape;127;p49"/>
          <p:cNvSpPr txBox="1">
            <a:spLocks noGrp="1"/>
          </p:cNvSpPr>
          <p:nvPr>
            <p:ph type="sldNum" idx="12"/>
          </p:nvPr>
        </p:nvSpPr>
        <p:spPr>
          <a:xfrm>
            <a:off x="203200" y="5943601"/>
            <a:ext cx="609600" cy="441325"/>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1800">
                <a:solidFill>
                  <a:schemeClr val="dk2"/>
                </a:solidFill>
                <a:latin typeface="Arial"/>
                <a:ea typeface="Arial"/>
                <a:cs typeface="Arial"/>
                <a:sym typeface="Arial"/>
              </a:defRPr>
            </a:lvl1pPr>
            <a:lvl2pPr marL="0" marR="0" lvl="1" indent="0" algn="ctr" rtl="0">
              <a:spcBef>
                <a:spcPts val="0"/>
              </a:spcBef>
              <a:buNone/>
              <a:defRPr sz="1800">
                <a:solidFill>
                  <a:schemeClr val="dk2"/>
                </a:solidFill>
                <a:latin typeface="Arial"/>
                <a:ea typeface="Arial"/>
                <a:cs typeface="Arial"/>
                <a:sym typeface="Arial"/>
              </a:defRPr>
            </a:lvl2pPr>
            <a:lvl3pPr marL="0" marR="0" lvl="2" indent="0" algn="ctr" rtl="0">
              <a:spcBef>
                <a:spcPts val="0"/>
              </a:spcBef>
              <a:buNone/>
              <a:defRPr sz="1800">
                <a:solidFill>
                  <a:schemeClr val="dk2"/>
                </a:solidFill>
                <a:latin typeface="Arial"/>
                <a:ea typeface="Arial"/>
                <a:cs typeface="Arial"/>
                <a:sym typeface="Arial"/>
              </a:defRPr>
            </a:lvl3pPr>
            <a:lvl4pPr marL="0" marR="0" lvl="3" indent="0" algn="ctr" rtl="0">
              <a:spcBef>
                <a:spcPts val="0"/>
              </a:spcBef>
              <a:buNone/>
              <a:defRPr sz="1800">
                <a:solidFill>
                  <a:schemeClr val="dk2"/>
                </a:solidFill>
                <a:latin typeface="Arial"/>
                <a:ea typeface="Arial"/>
                <a:cs typeface="Arial"/>
                <a:sym typeface="Arial"/>
              </a:defRPr>
            </a:lvl4pPr>
            <a:lvl5pPr marL="0" marR="0" lvl="4" indent="0" algn="ctr" rtl="0">
              <a:spcBef>
                <a:spcPts val="0"/>
              </a:spcBef>
              <a:buNone/>
              <a:defRPr sz="1800">
                <a:solidFill>
                  <a:schemeClr val="dk2"/>
                </a:solidFill>
                <a:latin typeface="Arial"/>
                <a:ea typeface="Arial"/>
                <a:cs typeface="Arial"/>
                <a:sym typeface="Arial"/>
              </a:defRPr>
            </a:lvl5pPr>
            <a:lvl6pPr marL="0" marR="0" lvl="5" indent="0" algn="ctr" rtl="0">
              <a:spcBef>
                <a:spcPts val="0"/>
              </a:spcBef>
              <a:buNone/>
              <a:defRPr sz="1800">
                <a:solidFill>
                  <a:schemeClr val="dk2"/>
                </a:solidFill>
                <a:latin typeface="Arial"/>
                <a:ea typeface="Arial"/>
                <a:cs typeface="Arial"/>
                <a:sym typeface="Arial"/>
              </a:defRPr>
            </a:lvl6pPr>
            <a:lvl7pPr marL="0" marR="0" lvl="6" indent="0" algn="ctr" rtl="0">
              <a:spcBef>
                <a:spcPts val="0"/>
              </a:spcBef>
              <a:buNone/>
              <a:defRPr sz="1800">
                <a:solidFill>
                  <a:schemeClr val="dk2"/>
                </a:solidFill>
                <a:latin typeface="Arial"/>
                <a:ea typeface="Arial"/>
                <a:cs typeface="Arial"/>
                <a:sym typeface="Arial"/>
              </a:defRPr>
            </a:lvl7pPr>
            <a:lvl8pPr marL="0" marR="0" lvl="7" indent="0" algn="ctr" rtl="0">
              <a:spcBef>
                <a:spcPts val="0"/>
              </a:spcBef>
              <a:buNone/>
              <a:defRPr sz="1800">
                <a:solidFill>
                  <a:schemeClr val="dk2"/>
                </a:solidFill>
                <a:latin typeface="Arial"/>
                <a:ea typeface="Arial"/>
                <a:cs typeface="Arial"/>
                <a:sym typeface="Arial"/>
              </a:defRPr>
            </a:lvl8pPr>
            <a:lvl9pPr marL="0" marR="0" lvl="8" indent="0" algn="ctr" rtl="0">
              <a:spcBef>
                <a:spcPts val="0"/>
              </a:spcBef>
              <a:buNone/>
              <a:defRPr sz="18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93143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Slide  - Content and Chart aphic" preserve="1">
  <p:cSld name="1_Content Slide  - Content and Chart aphic">
    <p:spTree>
      <p:nvGrpSpPr>
        <p:cNvPr id="1" name="Shape 129"/>
        <p:cNvGrpSpPr/>
        <p:nvPr/>
      </p:nvGrpSpPr>
      <p:grpSpPr>
        <a:xfrm>
          <a:off x="0" y="0"/>
          <a:ext cx="0" cy="0"/>
          <a:chOff x="0" y="0"/>
          <a:chExt cx="0" cy="0"/>
        </a:xfrm>
      </p:grpSpPr>
      <p:sp>
        <p:nvSpPr>
          <p:cNvPr id="130" name="Google Shape;130;p50"/>
          <p:cNvSpPr>
            <a:spLocks noGrp="1"/>
          </p:cNvSpPr>
          <p:nvPr>
            <p:ph type="chart" idx="2"/>
          </p:nvPr>
        </p:nvSpPr>
        <p:spPr>
          <a:xfrm>
            <a:off x="6452348" y="1524323"/>
            <a:ext cx="5281719" cy="431477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799"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50"/>
          <p:cNvSpPr txBox="1">
            <a:spLocks noGrp="1"/>
          </p:cNvSpPr>
          <p:nvPr>
            <p:ph type="body" idx="1"/>
          </p:nvPr>
        </p:nvSpPr>
        <p:spPr>
          <a:xfrm>
            <a:off x="1519517" y="1524323"/>
            <a:ext cx="4400923" cy="3760371"/>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12000"/>
              </a:lnSpc>
              <a:spcBef>
                <a:spcPts val="1300"/>
              </a:spcBef>
              <a:spcAft>
                <a:spcPts val="0"/>
              </a:spcAft>
              <a:buClr>
                <a:schemeClr val="accent3"/>
              </a:buClr>
              <a:buSzPts val="2800"/>
              <a:buFont typeface="Arial"/>
              <a:buChar char="•"/>
              <a:defRPr sz="1900" b="1" i="0" u="none" strike="noStrike" cap="none">
                <a:solidFill>
                  <a:schemeClr val="accent3"/>
                </a:solidFill>
                <a:latin typeface="Helvetica Neue"/>
                <a:ea typeface="Helvetica Neue"/>
                <a:cs typeface="Helvetica Neue"/>
                <a:sym typeface="Helvetica Neue"/>
              </a:defRPr>
            </a:lvl1pPr>
            <a:lvl2pPr marL="914400" marR="0" lvl="1" indent="-381000" algn="l" rtl="0">
              <a:lnSpc>
                <a:spcPct val="110000"/>
              </a:lnSpc>
              <a:spcBef>
                <a:spcPts val="500"/>
              </a:spcBef>
              <a:spcAft>
                <a:spcPts val="0"/>
              </a:spcAft>
              <a:buClr>
                <a:srgbClr val="51AF46"/>
              </a:buClr>
              <a:buSzPts val="2400"/>
              <a:buFont typeface="NTR"/>
              <a:buChar char="•"/>
              <a:defRPr sz="1800" b="0" i="0" u="none" strike="noStrike" cap="none">
                <a:solidFill>
                  <a:srgbClr val="7F6000"/>
                </a:solidFill>
                <a:latin typeface="Helvetica Neue"/>
                <a:ea typeface="Helvetica Neue"/>
                <a:cs typeface="Helvetica Neue"/>
                <a:sym typeface="Helvetica Neue"/>
              </a:defRPr>
            </a:lvl2pPr>
            <a:lvl3pPr marL="1371600" marR="0" lvl="2" indent="-323850" algn="l" rtl="0">
              <a:lnSpc>
                <a:spcPct val="110000"/>
              </a:lnSpc>
              <a:spcBef>
                <a:spcPts val="700"/>
              </a:spcBef>
              <a:spcAft>
                <a:spcPts val="0"/>
              </a:spcAft>
              <a:buClr>
                <a:srgbClr val="51AF46"/>
              </a:buClr>
              <a:buSzPts val="1500"/>
              <a:buFont typeface="Noto Sans Symbols"/>
              <a:buChar char="▪"/>
              <a:defRPr sz="1500" b="0" i="0" u="none" strike="noStrike" cap="none">
                <a:solidFill>
                  <a:srgbClr val="7F6000"/>
                </a:solidFill>
                <a:latin typeface="Helvetica Neue"/>
                <a:ea typeface="Helvetica Neue"/>
                <a:cs typeface="Helvetica Neue"/>
                <a:sym typeface="Helvetica Neue"/>
              </a:defRPr>
            </a:lvl3pPr>
            <a:lvl4pPr marL="1828800" marR="0" lvl="3" indent="-311150" algn="l" rtl="0">
              <a:lnSpc>
                <a:spcPct val="110000"/>
              </a:lnSpc>
              <a:spcBef>
                <a:spcPts val="700"/>
              </a:spcBef>
              <a:spcAft>
                <a:spcPts val="0"/>
              </a:spcAft>
              <a:buClr>
                <a:srgbClr val="51AF46"/>
              </a:buClr>
              <a:buSzPts val="1300"/>
              <a:buFont typeface="NTR"/>
              <a:buChar char="-"/>
              <a:defRPr sz="1300" b="0" i="0" u="none" strike="noStrike" cap="none">
                <a:solidFill>
                  <a:srgbClr val="7F6000"/>
                </a:solidFill>
                <a:latin typeface="Helvetica Neue"/>
                <a:ea typeface="Helvetica Neue"/>
                <a:cs typeface="Helvetica Neue"/>
                <a:sym typeface="Helvetica Neue"/>
              </a:defRPr>
            </a:lvl4pPr>
            <a:lvl5pPr marL="2286000" marR="0" lvl="4" indent="-304800" algn="l" rtl="0">
              <a:lnSpc>
                <a:spcPct val="110000"/>
              </a:lnSpc>
              <a:spcBef>
                <a:spcPts val="600"/>
              </a:spcBef>
              <a:spcAft>
                <a:spcPts val="0"/>
              </a:spcAft>
              <a:buClr>
                <a:srgbClr val="51AF46"/>
              </a:buClr>
              <a:buSzPts val="1200"/>
              <a:buFont typeface="Arial"/>
              <a:buChar char="•"/>
              <a:defRPr sz="1200" b="0" i="0" u="none" strike="noStrike" cap="none">
                <a:solidFill>
                  <a:srgbClr val="7F6000"/>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33" name="Google Shape;133;p50"/>
          <p:cNvPicPr preferRelativeResize="0"/>
          <p:nvPr/>
        </p:nvPicPr>
        <p:blipFill rotWithShape="1">
          <a:blip r:embed="rId2">
            <a:alphaModFix/>
          </a:blip>
          <a:srcRect/>
          <a:stretch/>
        </p:blipFill>
        <p:spPr>
          <a:xfrm>
            <a:off x="526185" y="6196559"/>
            <a:ext cx="1511357" cy="337109"/>
          </a:xfrm>
          <a:prstGeom prst="rect">
            <a:avLst/>
          </a:prstGeom>
          <a:noFill/>
          <a:ln>
            <a:noFill/>
          </a:ln>
        </p:spPr>
      </p:pic>
      <p:sp>
        <p:nvSpPr>
          <p:cNvPr id="134" name="Google Shape;134;p50"/>
          <p:cNvSpPr txBox="1">
            <a:spLocks noGrp="1"/>
          </p:cNvSpPr>
          <p:nvPr>
            <p:ph type="title"/>
          </p:nvPr>
        </p:nvSpPr>
        <p:spPr>
          <a:xfrm>
            <a:off x="526183" y="556931"/>
            <a:ext cx="9914651" cy="788661"/>
          </a:xfrm>
          <a:prstGeom prst="rect">
            <a:avLst/>
          </a:prstGeom>
          <a:noFill/>
          <a:ln>
            <a:noFill/>
          </a:ln>
        </p:spPr>
        <p:txBody>
          <a:bodyPr spcFirstLastPara="1" wrap="square" lIns="91425" tIns="45700" rIns="91425" bIns="45700" anchor="t" anchorCtr="0">
            <a:normAutofit/>
          </a:bodyPr>
          <a:lstStyle>
            <a:lvl1pPr marR="0" lvl="0" algn="l" rtl="0">
              <a:lnSpc>
                <a:spcPct val="105000"/>
              </a:lnSpc>
              <a:spcBef>
                <a:spcPts val="0"/>
              </a:spcBef>
              <a:spcAft>
                <a:spcPts val="0"/>
              </a:spcAft>
              <a:buClr>
                <a:schemeClr val="dk1"/>
              </a:buClr>
              <a:buSzPts val="2599"/>
              <a:buFont typeface="Calibri"/>
              <a:buNone/>
              <a:defRPr sz="2598"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Font typeface="Arial"/>
              <a:buNone/>
              <a:defRPr sz="900"/>
            </a:lvl2pPr>
            <a:lvl3pPr lvl="2">
              <a:spcBef>
                <a:spcPts val="0"/>
              </a:spcBef>
              <a:spcAft>
                <a:spcPts val="0"/>
              </a:spcAft>
              <a:buSzPts val="1400"/>
              <a:buFont typeface="Arial"/>
              <a:buNone/>
              <a:defRPr sz="900"/>
            </a:lvl3pPr>
            <a:lvl4pPr lvl="3">
              <a:spcBef>
                <a:spcPts val="0"/>
              </a:spcBef>
              <a:spcAft>
                <a:spcPts val="0"/>
              </a:spcAft>
              <a:buSzPts val="1400"/>
              <a:buFont typeface="Arial"/>
              <a:buNone/>
              <a:defRPr sz="900"/>
            </a:lvl4pPr>
            <a:lvl5pPr lvl="4">
              <a:spcBef>
                <a:spcPts val="0"/>
              </a:spcBef>
              <a:spcAft>
                <a:spcPts val="0"/>
              </a:spcAft>
              <a:buSzPts val="1400"/>
              <a:buFont typeface="Arial"/>
              <a:buNone/>
              <a:defRPr sz="900"/>
            </a:lvl5pPr>
            <a:lvl6pPr lvl="5">
              <a:spcBef>
                <a:spcPts val="0"/>
              </a:spcBef>
              <a:spcAft>
                <a:spcPts val="0"/>
              </a:spcAft>
              <a:buSzPts val="1400"/>
              <a:buFont typeface="Arial"/>
              <a:buNone/>
              <a:defRPr sz="900"/>
            </a:lvl6pPr>
            <a:lvl7pPr lvl="6">
              <a:spcBef>
                <a:spcPts val="0"/>
              </a:spcBef>
              <a:spcAft>
                <a:spcPts val="0"/>
              </a:spcAft>
              <a:buSzPts val="1400"/>
              <a:buFont typeface="Arial"/>
              <a:buNone/>
              <a:defRPr sz="900"/>
            </a:lvl7pPr>
            <a:lvl8pPr lvl="7">
              <a:spcBef>
                <a:spcPts val="0"/>
              </a:spcBef>
              <a:spcAft>
                <a:spcPts val="0"/>
              </a:spcAft>
              <a:buSzPts val="1400"/>
              <a:buFont typeface="Arial"/>
              <a:buNone/>
              <a:defRPr sz="900"/>
            </a:lvl8pPr>
            <a:lvl9pPr lvl="8">
              <a:spcBef>
                <a:spcPts val="0"/>
              </a:spcBef>
              <a:spcAft>
                <a:spcPts val="0"/>
              </a:spcAft>
              <a:buSzPts val="1400"/>
              <a:buFont typeface="Arial"/>
              <a:buNone/>
              <a:defRPr sz="900"/>
            </a:lvl9pPr>
          </a:lstStyle>
          <a:p>
            <a:endParaRPr dirty="0"/>
          </a:p>
        </p:txBody>
      </p:sp>
      <p:sp>
        <p:nvSpPr>
          <p:cNvPr id="135" name="Google Shape;135;p50"/>
          <p:cNvSpPr/>
          <p:nvPr/>
        </p:nvSpPr>
        <p:spPr>
          <a:xfrm>
            <a:off x="11338335" y="6158941"/>
            <a:ext cx="395573" cy="380064"/>
          </a:xfrm>
          <a:prstGeom prst="rect">
            <a:avLst/>
          </a:prstGeom>
          <a:solidFill>
            <a:schemeClr val="lt1">
              <a:alpha val="78039"/>
            </a:schemeClr>
          </a:solidFill>
          <a:ln>
            <a:noFill/>
          </a:ln>
        </p:spPr>
        <p:txBody>
          <a:bodyPr spcFirstLastPara="1" wrap="square" lIns="91400" tIns="45675" rIns="91400" bIns="45675" anchor="ctr" anchorCtr="0">
            <a:noAutofit/>
          </a:bodyPr>
          <a:lstStyle/>
          <a:p>
            <a:pPr marL="0" marR="0" lvl="0" indent="0" algn="ctr" rtl="0">
              <a:spcBef>
                <a:spcPts val="0"/>
              </a:spcBef>
              <a:spcAft>
                <a:spcPts val="0"/>
              </a:spcAft>
              <a:buClr>
                <a:schemeClr val="dk1"/>
              </a:buClr>
              <a:buSzPts val="1800"/>
              <a:buFont typeface="Arial"/>
              <a:buNone/>
            </a:pPr>
            <a:endParaRPr sz="900" b="0" i="0" u="none" strike="noStrike" cap="none">
              <a:solidFill>
                <a:schemeClr val="lt1"/>
              </a:solidFill>
              <a:latin typeface="Calibri"/>
              <a:ea typeface="Calibri"/>
              <a:cs typeface="Calibri"/>
              <a:sym typeface="Calibri"/>
            </a:endParaRPr>
          </a:p>
        </p:txBody>
      </p:sp>
      <p:sp>
        <p:nvSpPr>
          <p:cNvPr id="137" name="Google Shape;137;p50"/>
          <p:cNvSpPr txBox="1"/>
          <p:nvPr/>
        </p:nvSpPr>
        <p:spPr>
          <a:xfrm>
            <a:off x="11338335" y="6168543"/>
            <a:ext cx="395573" cy="365125"/>
          </a:xfrm>
          <a:prstGeom prst="rect">
            <a:avLst/>
          </a:prstGeom>
          <a:noFill/>
          <a:ln>
            <a:noFill/>
          </a:ln>
        </p:spPr>
        <p:txBody>
          <a:bodyPr spcFirstLastPara="1" wrap="square" lIns="45675" tIns="22825" rIns="45675" bIns="22825" anchor="ctr" anchorCtr="0">
            <a:noAutofit/>
          </a:bodyPr>
          <a:lstStyle/>
          <a:p>
            <a:pPr marL="0" marR="0" lvl="0" indent="0" algn="ctr" rtl="0">
              <a:spcBef>
                <a:spcPts val="0"/>
              </a:spcBef>
              <a:spcAft>
                <a:spcPts val="0"/>
              </a:spcAft>
              <a:buClr>
                <a:srgbClr val="002156"/>
              </a:buClr>
              <a:buSzPts val="2400"/>
              <a:buFont typeface="Helvetica Neue"/>
              <a:buNone/>
            </a:pPr>
            <a:fld id="{00000000-1234-1234-1234-123412341234}" type="slidenum">
              <a:rPr lang="en-US" sz="1200" b="1" i="0" u="none" strike="noStrike" cap="none">
                <a:solidFill>
                  <a:srgbClr val="002156"/>
                </a:solidFill>
                <a:latin typeface="Helvetica Neue"/>
                <a:ea typeface="Helvetica Neue"/>
                <a:cs typeface="Helvetica Neue"/>
                <a:sym typeface="Helvetica Neue"/>
              </a:rPr>
              <a:t>‹#›</a:t>
            </a:fld>
            <a:endParaRPr sz="1200" b="1" i="0" u="none" strike="noStrike" cap="none">
              <a:solidFill>
                <a:srgbClr val="002156"/>
              </a:solidFill>
              <a:latin typeface="Helvetica Neue"/>
              <a:ea typeface="Helvetica Neue"/>
              <a:cs typeface="Helvetica Neue"/>
              <a:sym typeface="Helvetica Neue"/>
            </a:endParaRPr>
          </a:p>
        </p:txBody>
      </p:sp>
      <p:pic>
        <p:nvPicPr>
          <p:cNvPr id="10" name="Google Shape;208;p50" descr="An organic corner shape">
            <a:extLst>
              <a:ext uri="{FF2B5EF4-FFF2-40B4-BE49-F238E27FC236}">
                <a16:creationId xmlns:a16="http://schemas.microsoft.com/office/drawing/2014/main" id="{28A5C62F-760A-1AA2-54D0-1FC630B0C4B6}"/>
              </a:ext>
            </a:extLst>
          </p:cNvPr>
          <p:cNvPicPr preferRelativeResize="0"/>
          <p:nvPr userDrawn="1"/>
        </p:nvPicPr>
        <p:blipFill rotWithShape="1">
          <a:blip r:embed="rId3">
            <a:alphaModFix/>
          </a:blip>
          <a:srcRect t="47415" r="11642"/>
          <a:stretch/>
        </p:blipFill>
        <p:spPr>
          <a:xfrm>
            <a:off x="-10180" y="4453838"/>
            <a:ext cx="4039730" cy="2404162"/>
          </a:xfrm>
          <a:prstGeom prst="rect">
            <a:avLst/>
          </a:prstGeom>
          <a:noFill/>
          <a:ln>
            <a:noFill/>
          </a:ln>
        </p:spPr>
      </p:pic>
      <p:pic>
        <p:nvPicPr>
          <p:cNvPr id="11" name="Google Shape;209;p50" descr="A circle filled with diagonal lines">
            <a:extLst>
              <a:ext uri="{FF2B5EF4-FFF2-40B4-BE49-F238E27FC236}">
                <a16:creationId xmlns:a16="http://schemas.microsoft.com/office/drawing/2014/main" id="{5480385F-99C4-BBD0-C62E-3FF41A827293}"/>
              </a:ext>
            </a:extLst>
          </p:cNvPr>
          <p:cNvPicPr preferRelativeResize="0"/>
          <p:nvPr userDrawn="1"/>
        </p:nvPicPr>
        <p:blipFill rotWithShape="1">
          <a:blip r:embed="rId4">
            <a:alphaModFix/>
          </a:blip>
          <a:srcRect l="58934" t="11636" r="12364" b="10950"/>
          <a:stretch/>
        </p:blipFill>
        <p:spPr>
          <a:xfrm>
            <a:off x="-10180" y="3318626"/>
            <a:ext cx="1312242" cy="3539374"/>
          </a:xfrm>
          <a:prstGeom prst="rect">
            <a:avLst/>
          </a:prstGeom>
          <a:noFill/>
          <a:ln>
            <a:noFill/>
          </a:ln>
        </p:spPr>
      </p:pic>
      <p:cxnSp>
        <p:nvCxnSpPr>
          <p:cNvPr id="12" name="Google Shape;210;p50">
            <a:extLst>
              <a:ext uri="{FF2B5EF4-FFF2-40B4-BE49-F238E27FC236}">
                <a16:creationId xmlns:a16="http://schemas.microsoft.com/office/drawing/2014/main" id="{FF0746D0-31D8-AF25-3F64-A4E1059D629D}"/>
              </a:ext>
            </a:extLst>
          </p:cNvPr>
          <p:cNvCxnSpPr/>
          <p:nvPr userDrawn="1"/>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pic>
        <p:nvPicPr>
          <p:cNvPr id="13" name="Google Shape;26;p37">
            <a:extLst>
              <a:ext uri="{FF2B5EF4-FFF2-40B4-BE49-F238E27FC236}">
                <a16:creationId xmlns:a16="http://schemas.microsoft.com/office/drawing/2014/main" id="{5BBD8E0B-6090-493E-6BCD-3D57BE33E46C}"/>
              </a:ext>
            </a:extLst>
          </p:cNvPr>
          <p:cNvPicPr preferRelativeResize="0"/>
          <p:nvPr userDrawn="1"/>
        </p:nvPicPr>
        <p:blipFill rotWithShape="1">
          <a:blip r:embed="rId5">
            <a:alphaModFix/>
          </a:blip>
          <a:srcRect/>
          <a:stretch/>
        </p:blipFill>
        <p:spPr>
          <a:xfrm>
            <a:off x="1168399" y="6301496"/>
            <a:ext cx="1486182" cy="335633"/>
          </a:xfrm>
          <a:prstGeom prst="rect">
            <a:avLst/>
          </a:prstGeom>
          <a:noFill/>
          <a:ln>
            <a:noFill/>
          </a:ln>
        </p:spPr>
      </p:pic>
      <p:pic>
        <p:nvPicPr>
          <p:cNvPr id="14" name="Picture 13">
            <a:extLst>
              <a:ext uri="{FF2B5EF4-FFF2-40B4-BE49-F238E27FC236}">
                <a16:creationId xmlns:a16="http://schemas.microsoft.com/office/drawing/2014/main" id="{43D04740-BC0A-2AFC-0772-C696A250E184}"/>
              </a:ext>
            </a:extLst>
          </p:cNvPr>
          <p:cNvPicPr>
            <a:picLocks noChangeAspect="1"/>
          </p:cNvPicPr>
          <p:nvPr userDrawn="1"/>
        </p:nvPicPr>
        <p:blipFill>
          <a:blip r:embed="rId6"/>
          <a:stretch>
            <a:fillRect/>
          </a:stretch>
        </p:blipFill>
        <p:spPr>
          <a:xfrm>
            <a:off x="10440834" y="351099"/>
            <a:ext cx="1500070" cy="966712"/>
          </a:xfrm>
          <a:prstGeom prst="rect">
            <a:avLst/>
          </a:prstGeom>
        </p:spPr>
      </p:pic>
    </p:spTree>
    <p:extLst>
      <p:ext uri="{BB962C8B-B14F-4D97-AF65-F5344CB8AC3E}">
        <p14:creationId xmlns:p14="http://schemas.microsoft.com/office/powerpoint/2010/main" val="34740979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slide - split sides" preserve="1" userDrawn="1">
  <p:cSld name="Content slide - split sides">
    <p:spTree>
      <p:nvGrpSpPr>
        <p:cNvPr id="1" name="Shape 138"/>
        <p:cNvGrpSpPr/>
        <p:nvPr/>
      </p:nvGrpSpPr>
      <p:grpSpPr>
        <a:xfrm>
          <a:off x="0" y="0"/>
          <a:ext cx="0" cy="0"/>
          <a:chOff x="0" y="0"/>
          <a:chExt cx="0" cy="0"/>
        </a:xfrm>
      </p:grpSpPr>
      <p:pic>
        <p:nvPicPr>
          <p:cNvPr id="139" name="Google Shape;139;p51"/>
          <p:cNvPicPr preferRelativeResize="0"/>
          <p:nvPr/>
        </p:nvPicPr>
        <p:blipFill rotWithShape="1">
          <a:blip r:embed="rId2">
            <a:alphaModFix/>
          </a:blip>
          <a:srcRect l="-1532" t="-72" r="10527" b="307"/>
          <a:stretch/>
        </p:blipFill>
        <p:spPr>
          <a:xfrm>
            <a:off x="-94129" y="-5003"/>
            <a:ext cx="5593056" cy="6898758"/>
          </a:xfrm>
          <a:prstGeom prst="rect">
            <a:avLst/>
          </a:prstGeom>
          <a:noFill/>
          <a:ln>
            <a:noFill/>
          </a:ln>
        </p:spPr>
      </p:pic>
      <p:sp>
        <p:nvSpPr>
          <p:cNvPr id="141" name="Google Shape;141;p51"/>
          <p:cNvSpPr txBox="1">
            <a:spLocks noGrp="1"/>
          </p:cNvSpPr>
          <p:nvPr>
            <p:ph type="sldNum" idx="12"/>
          </p:nvPr>
        </p:nvSpPr>
        <p:spPr>
          <a:xfrm>
            <a:off x="11338334" y="6155425"/>
            <a:ext cx="395573"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1">
                <a:solidFill>
                  <a:srgbClr val="002156"/>
                </a:solidFill>
                <a:latin typeface="Helvetica Neue"/>
                <a:ea typeface="Helvetica Neue"/>
                <a:cs typeface="Helvetica Neue"/>
                <a:sym typeface="Helvetica Neue"/>
              </a:defRPr>
            </a:lvl1pPr>
            <a:lvl2pPr marL="0" marR="0" lvl="1" indent="0" algn="ctr" rtl="0">
              <a:spcBef>
                <a:spcPts val="0"/>
              </a:spcBef>
              <a:buNone/>
              <a:defRPr sz="1200" b="1">
                <a:solidFill>
                  <a:srgbClr val="002156"/>
                </a:solidFill>
                <a:latin typeface="Helvetica Neue"/>
                <a:ea typeface="Helvetica Neue"/>
                <a:cs typeface="Helvetica Neue"/>
                <a:sym typeface="Helvetica Neue"/>
              </a:defRPr>
            </a:lvl2pPr>
            <a:lvl3pPr marL="0" marR="0" lvl="2" indent="0" algn="ctr" rtl="0">
              <a:spcBef>
                <a:spcPts val="0"/>
              </a:spcBef>
              <a:buNone/>
              <a:defRPr sz="1200" b="1">
                <a:solidFill>
                  <a:srgbClr val="002156"/>
                </a:solidFill>
                <a:latin typeface="Helvetica Neue"/>
                <a:ea typeface="Helvetica Neue"/>
                <a:cs typeface="Helvetica Neue"/>
                <a:sym typeface="Helvetica Neue"/>
              </a:defRPr>
            </a:lvl3pPr>
            <a:lvl4pPr marL="0" marR="0" lvl="3" indent="0" algn="ctr" rtl="0">
              <a:spcBef>
                <a:spcPts val="0"/>
              </a:spcBef>
              <a:buNone/>
              <a:defRPr sz="1200" b="1">
                <a:solidFill>
                  <a:srgbClr val="002156"/>
                </a:solidFill>
                <a:latin typeface="Helvetica Neue"/>
                <a:ea typeface="Helvetica Neue"/>
                <a:cs typeface="Helvetica Neue"/>
                <a:sym typeface="Helvetica Neue"/>
              </a:defRPr>
            </a:lvl4pPr>
            <a:lvl5pPr marL="0" marR="0" lvl="4" indent="0" algn="ctr" rtl="0">
              <a:spcBef>
                <a:spcPts val="0"/>
              </a:spcBef>
              <a:buNone/>
              <a:defRPr sz="1200" b="1">
                <a:solidFill>
                  <a:srgbClr val="002156"/>
                </a:solidFill>
                <a:latin typeface="Helvetica Neue"/>
                <a:ea typeface="Helvetica Neue"/>
                <a:cs typeface="Helvetica Neue"/>
                <a:sym typeface="Helvetica Neue"/>
              </a:defRPr>
            </a:lvl5pPr>
            <a:lvl6pPr marL="0" marR="0" lvl="5" indent="0" algn="ctr" rtl="0">
              <a:spcBef>
                <a:spcPts val="0"/>
              </a:spcBef>
              <a:buNone/>
              <a:defRPr sz="1200" b="1">
                <a:solidFill>
                  <a:srgbClr val="002156"/>
                </a:solidFill>
                <a:latin typeface="Helvetica Neue"/>
                <a:ea typeface="Helvetica Neue"/>
                <a:cs typeface="Helvetica Neue"/>
                <a:sym typeface="Helvetica Neue"/>
              </a:defRPr>
            </a:lvl6pPr>
            <a:lvl7pPr marL="0" marR="0" lvl="6" indent="0" algn="ctr" rtl="0">
              <a:spcBef>
                <a:spcPts val="0"/>
              </a:spcBef>
              <a:buNone/>
              <a:defRPr sz="1200" b="1">
                <a:solidFill>
                  <a:srgbClr val="002156"/>
                </a:solidFill>
                <a:latin typeface="Helvetica Neue"/>
                <a:ea typeface="Helvetica Neue"/>
                <a:cs typeface="Helvetica Neue"/>
                <a:sym typeface="Helvetica Neue"/>
              </a:defRPr>
            </a:lvl7pPr>
            <a:lvl8pPr marL="0" marR="0" lvl="7" indent="0" algn="ctr" rtl="0">
              <a:spcBef>
                <a:spcPts val="0"/>
              </a:spcBef>
              <a:buNone/>
              <a:defRPr sz="1200" b="1">
                <a:solidFill>
                  <a:srgbClr val="002156"/>
                </a:solidFill>
                <a:latin typeface="Helvetica Neue"/>
                <a:ea typeface="Helvetica Neue"/>
                <a:cs typeface="Helvetica Neue"/>
                <a:sym typeface="Helvetica Neue"/>
              </a:defRPr>
            </a:lvl8pPr>
            <a:lvl9pPr marL="0" marR="0" lvl="8" indent="0" algn="ctr" rtl="0">
              <a:spcBef>
                <a:spcPts val="0"/>
              </a:spcBef>
              <a:buNone/>
              <a:defRPr sz="1200" b="1">
                <a:solidFill>
                  <a:srgbClr val="002156"/>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
        <p:nvSpPr>
          <p:cNvPr id="143" name="Google Shape;143;p51"/>
          <p:cNvSpPr txBox="1">
            <a:spLocks noGrp="1"/>
          </p:cNvSpPr>
          <p:nvPr>
            <p:ph type="body" idx="1"/>
          </p:nvPr>
        </p:nvSpPr>
        <p:spPr>
          <a:xfrm>
            <a:off x="7133297" y="1785077"/>
            <a:ext cx="4176966" cy="4241647"/>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1300"/>
              </a:spcBef>
              <a:spcAft>
                <a:spcPts val="0"/>
              </a:spcAft>
              <a:buClr>
                <a:srgbClr val="1669C9"/>
              </a:buClr>
              <a:buSzPts val="2000"/>
              <a:buFont typeface="Arial"/>
              <a:buNone/>
              <a:defRPr sz="2000" b="1" i="0" u="none" strike="noStrike" cap="none">
                <a:solidFill>
                  <a:srgbClr val="1669C9"/>
                </a:solidFill>
                <a:latin typeface="Helvetica Neue"/>
                <a:ea typeface="Helvetica Neue"/>
                <a:cs typeface="Helvetica Neue"/>
                <a:sym typeface="Helvetica Neue"/>
              </a:defRPr>
            </a:lvl1pPr>
            <a:lvl2pPr marL="914400" marR="0" lvl="1" indent="-342900" algn="l" rtl="0">
              <a:lnSpc>
                <a:spcPct val="90000"/>
              </a:lnSpc>
              <a:spcBef>
                <a:spcPts val="1100"/>
              </a:spcBef>
              <a:spcAft>
                <a:spcPts val="0"/>
              </a:spcAft>
              <a:buClr>
                <a:srgbClr val="51AF46"/>
              </a:buClr>
              <a:buSzPts val="1800"/>
              <a:buFont typeface="Arial"/>
              <a:buChar char="•"/>
              <a:defRPr sz="1500" b="0" i="0" u="none" strike="noStrike" cap="none">
                <a:solidFill>
                  <a:srgbClr val="3A3838"/>
                </a:solidFill>
                <a:latin typeface="Helvetica Neue"/>
                <a:ea typeface="Helvetica Neue"/>
                <a:cs typeface="Helvetica Neue"/>
                <a:sym typeface="Helvetica Neue"/>
              </a:defRPr>
            </a:lvl2pPr>
            <a:lvl3pPr marL="1371600" marR="0" lvl="2" indent="-323850" algn="l" rtl="0">
              <a:lnSpc>
                <a:spcPct val="90000"/>
              </a:lnSpc>
              <a:spcBef>
                <a:spcPts val="500"/>
              </a:spcBef>
              <a:spcAft>
                <a:spcPts val="0"/>
              </a:spcAft>
              <a:buClr>
                <a:srgbClr val="51AF46"/>
              </a:buClr>
              <a:buSzPts val="1500"/>
              <a:buFont typeface="NTR"/>
              <a:buChar char="–"/>
              <a:defRPr sz="1500" b="0" i="0" u="none" strike="noStrike" cap="none">
                <a:solidFill>
                  <a:srgbClr val="3A3838"/>
                </a:solidFill>
                <a:latin typeface="Helvetica Neue"/>
                <a:ea typeface="Helvetica Neue"/>
                <a:cs typeface="Helvetica Neue"/>
                <a:sym typeface="Helvetica Neue"/>
              </a:defRPr>
            </a:lvl3pPr>
            <a:lvl4pPr marL="1828800" marR="0" lvl="3" indent="-314325" algn="l" rtl="0">
              <a:lnSpc>
                <a:spcPct val="90000"/>
              </a:lnSpc>
              <a:spcBef>
                <a:spcPts val="500"/>
              </a:spcBef>
              <a:spcAft>
                <a:spcPts val="0"/>
              </a:spcAft>
              <a:buClr>
                <a:srgbClr val="51AF46"/>
              </a:buClr>
              <a:buSzPts val="1350"/>
              <a:buFont typeface="Courier New"/>
              <a:buChar char="o"/>
              <a:defRPr sz="1500" b="0" i="0" u="none" strike="noStrike" cap="none">
                <a:solidFill>
                  <a:srgbClr val="3A3838"/>
                </a:solidFill>
                <a:latin typeface="Helvetica Neue"/>
                <a:ea typeface="Helvetica Neue"/>
                <a:cs typeface="Helvetica Neue"/>
                <a:sym typeface="Helvetica Neue"/>
              </a:defRPr>
            </a:lvl4pPr>
            <a:lvl5pPr marL="2286000" marR="0" lvl="4" indent="-323850" algn="l" rtl="0">
              <a:lnSpc>
                <a:spcPct val="90000"/>
              </a:lnSpc>
              <a:spcBef>
                <a:spcPts val="500"/>
              </a:spcBef>
              <a:spcAft>
                <a:spcPts val="0"/>
              </a:spcAft>
              <a:buClr>
                <a:srgbClr val="51AF46"/>
              </a:buClr>
              <a:buSzPts val="1500"/>
              <a:buFont typeface="Noto Sans Symbols"/>
              <a:buChar char="▪"/>
              <a:defRPr sz="1500" b="0" i="0" u="none" strike="noStrike" cap="none">
                <a:solidFill>
                  <a:srgbClr val="3A3838"/>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pic>
        <p:nvPicPr>
          <p:cNvPr id="20" name="Google Shape;208;p50" descr="An organic corner shape">
            <a:extLst>
              <a:ext uri="{FF2B5EF4-FFF2-40B4-BE49-F238E27FC236}">
                <a16:creationId xmlns:a16="http://schemas.microsoft.com/office/drawing/2014/main" id="{EDBFFD3D-850E-E408-A50F-18662785BCCC}"/>
              </a:ext>
            </a:extLst>
          </p:cNvPr>
          <p:cNvPicPr preferRelativeResize="0"/>
          <p:nvPr userDrawn="1"/>
        </p:nvPicPr>
        <p:blipFill rotWithShape="1">
          <a:blip r:embed="rId3">
            <a:alphaModFix/>
          </a:blip>
          <a:srcRect t="47415" r="11642"/>
          <a:stretch/>
        </p:blipFill>
        <p:spPr>
          <a:xfrm>
            <a:off x="-10180" y="4453838"/>
            <a:ext cx="4039730" cy="2404162"/>
          </a:xfrm>
          <a:prstGeom prst="rect">
            <a:avLst/>
          </a:prstGeom>
          <a:noFill/>
          <a:ln>
            <a:noFill/>
          </a:ln>
        </p:spPr>
      </p:pic>
      <p:pic>
        <p:nvPicPr>
          <p:cNvPr id="21" name="Google Shape;209;p50" descr="A circle filled with diagonal lines">
            <a:extLst>
              <a:ext uri="{FF2B5EF4-FFF2-40B4-BE49-F238E27FC236}">
                <a16:creationId xmlns:a16="http://schemas.microsoft.com/office/drawing/2014/main" id="{BD9DF80A-E88F-0938-1AB6-FB4033AC71C0}"/>
              </a:ext>
            </a:extLst>
          </p:cNvPr>
          <p:cNvPicPr preferRelativeResize="0"/>
          <p:nvPr userDrawn="1"/>
        </p:nvPicPr>
        <p:blipFill rotWithShape="1">
          <a:blip r:embed="rId4">
            <a:alphaModFix/>
          </a:blip>
          <a:srcRect l="58934" t="11636" r="12364" b="10950"/>
          <a:stretch/>
        </p:blipFill>
        <p:spPr>
          <a:xfrm>
            <a:off x="-10180" y="3318626"/>
            <a:ext cx="1312242" cy="3539374"/>
          </a:xfrm>
          <a:prstGeom prst="rect">
            <a:avLst/>
          </a:prstGeom>
          <a:noFill/>
          <a:ln>
            <a:noFill/>
          </a:ln>
        </p:spPr>
      </p:pic>
      <p:cxnSp>
        <p:nvCxnSpPr>
          <p:cNvPr id="22" name="Google Shape;210;p50">
            <a:extLst>
              <a:ext uri="{FF2B5EF4-FFF2-40B4-BE49-F238E27FC236}">
                <a16:creationId xmlns:a16="http://schemas.microsoft.com/office/drawing/2014/main" id="{4CD412A9-8329-0577-15FB-AD16ED6B840A}"/>
              </a:ext>
            </a:extLst>
          </p:cNvPr>
          <p:cNvCxnSpPr/>
          <p:nvPr userDrawn="1"/>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pic>
        <p:nvPicPr>
          <p:cNvPr id="23" name="Google Shape;26;p37">
            <a:extLst>
              <a:ext uri="{FF2B5EF4-FFF2-40B4-BE49-F238E27FC236}">
                <a16:creationId xmlns:a16="http://schemas.microsoft.com/office/drawing/2014/main" id="{3D5D10F1-4B51-45CF-421A-E98BAA5D6CF2}"/>
              </a:ext>
            </a:extLst>
          </p:cNvPr>
          <p:cNvPicPr preferRelativeResize="0"/>
          <p:nvPr userDrawn="1"/>
        </p:nvPicPr>
        <p:blipFill rotWithShape="1">
          <a:blip r:embed="rId5">
            <a:alphaModFix/>
          </a:blip>
          <a:srcRect/>
          <a:stretch/>
        </p:blipFill>
        <p:spPr>
          <a:xfrm>
            <a:off x="1168399" y="6301496"/>
            <a:ext cx="1486182" cy="335633"/>
          </a:xfrm>
          <a:prstGeom prst="rect">
            <a:avLst/>
          </a:prstGeom>
          <a:noFill/>
          <a:ln>
            <a:noFill/>
          </a:ln>
        </p:spPr>
      </p:pic>
      <p:pic>
        <p:nvPicPr>
          <p:cNvPr id="24" name="Picture 23">
            <a:extLst>
              <a:ext uri="{FF2B5EF4-FFF2-40B4-BE49-F238E27FC236}">
                <a16:creationId xmlns:a16="http://schemas.microsoft.com/office/drawing/2014/main" id="{38829E84-47CD-0A90-0489-D463B2B373FB}"/>
              </a:ext>
            </a:extLst>
          </p:cNvPr>
          <p:cNvPicPr>
            <a:picLocks noChangeAspect="1"/>
          </p:cNvPicPr>
          <p:nvPr userDrawn="1"/>
        </p:nvPicPr>
        <p:blipFill>
          <a:blip r:embed="rId6"/>
          <a:stretch>
            <a:fillRect/>
          </a:stretch>
        </p:blipFill>
        <p:spPr>
          <a:xfrm>
            <a:off x="10440834" y="351099"/>
            <a:ext cx="1500070" cy="966712"/>
          </a:xfrm>
          <a:prstGeom prst="rect">
            <a:avLst/>
          </a:prstGeom>
        </p:spPr>
      </p:pic>
    </p:spTree>
    <p:extLst>
      <p:ext uri="{BB962C8B-B14F-4D97-AF65-F5344CB8AC3E}">
        <p14:creationId xmlns:p14="http://schemas.microsoft.com/office/powerpoint/2010/main" val="1478786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8"/>
            <a:ext cx="13512897" cy="7599199"/>
          </a:xfrm>
          <a:prstGeom prst="rect">
            <a:avLst/>
          </a:prstGeom>
        </p:spPr>
      </p:pic>
    </p:spTree>
    <p:extLst>
      <p:ext uri="{BB962C8B-B14F-4D97-AF65-F5344CB8AC3E}">
        <p14:creationId xmlns:p14="http://schemas.microsoft.com/office/powerpoint/2010/main" val="19269327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resentation Slide" preserve="1" userDrawn="1">
  <p:cSld name="Presentation Slide">
    <p:bg>
      <p:bgPr>
        <a:blipFill>
          <a:blip r:embed="rId2">
            <a:alphaModFix/>
          </a:blip>
          <a:stretch>
            <a:fillRect/>
          </a:stretch>
        </a:blipFill>
        <a:effectLst/>
      </p:bgPr>
    </p:bg>
    <p:spTree>
      <p:nvGrpSpPr>
        <p:cNvPr id="1" name="Shape 28"/>
        <p:cNvGrpSpPr/>
        <p:nvPr/>
      </p:nvGrpSpPr>
      <p:grpSpPr>
        <a:xfrm>
          <a:off x="0" y="0"/>
          <a:ext cx="0" cy="0"/>
          <a:chOff x="0" y="0"/>
          <a:chExt cx="0" cy="0"/>
        </a:xfrm>
      </p:grpSpPr>
      <p:pic>
        <p:nvPicPr>
          <p:cNvPr id="30" name="Google Shape;30;p34" descr="An organic corner shape"/>
          <p:cNvPicPr preferRelativeResize="0"/>
          <p:nvPr/>
        </p:nvPicPr>
        <p:blipFill rotWithShape="1">
          <a:blip r:embed="rId3">
            <a:alphaModFix/>
          </a:blip>
          <a:srcRect t="47415" r="11642"/>
          <a:stretch/>
        </p:blipFill>
        <p:spPr>
          <a:xfrm>
            <a:off x="-10180" y="4453838"/>
            <a:ext cx="4039730" cy="2404162"/>
          </a:xfrm>
          <a:prstGeom prst="rect">
            <a:avLst/>
          </a:prstGeom>
          <a:noFill/>
          <a:ln>
            <a:noFill/>
          </a:ln>
        </p:spPr>
      </p:pic>
      <p:pic>
        <p:nvPicPr>
          <p:cNvPr id="31" name="Google Shape;31;p34" descr="A circle filled with diagonal lines"/>
          <p:cNvPicPr preferRelativeResize="0"/>
          <p:nvPr/>
        </p:nvPicPr>
        <p:blipFill rotWithShape="1">
          <a:blip r:embed="rId4">
            <a:alphaModFix/>
          </a:blip>
          <a:srcRect l="58934" t="11636" r="12364" b="10950"/>
          <a:stretch/>
        </p:blipFill>
        <p:spPr>
          <a:xfrm>
            <a:off x="-10180" y="3318626"/>
            <a:ext cx="1312242" cy="3539374"/>
          </a:xfrm>
          <a:prstGeom prst="rect">
            <a:avLst/>
          </a:prstGeom>
          <a:noFill/>
          <a:ln>
            <a:noFill/>
          </a:ln>
        </p:spPr>
      </p:pic>
      <p:cxnSp>
        <p:nvCxnSpPr>
          <p:cNvPr id="32" name="Google Shape;32;p34"/>
          <p:cNvCxnSpPr/>
          <p:nvPr/>
        </p:nvCxnSpPr>
        <p:spPr>
          <a:xfrm rot="10800000">
            <a:off x="1702685" y="1919938"/>
            <a:ext cx="6765675" cy="3947"/>
          </a:xfrm>
          <a:prstGeom prst="straightConnector1">
            <a:avLst/>
          </a:prstGeom>
          <a:noFill/>
          <a:ln w="76200" cap="rnd" cmpd="sng">
            <a:solidFill>
              <a:schemeClr val="accent6"/>
            </a:solidFill>
            <a:prstDash val="dot"/>
            <a:miter lim="800000"/>
            <a:headEnd type="none" w="sm" len="sm"/>
            <a:tailEnd type="none" w="sm" len="sm"/>
          </a:ln>
        </p:spPr>
      </p:cxnSp>
      <p:sp>
        <p:nvSpPr>
          <p:cNvPr id="33" name="Google Shape;33;p34"/>
          <p:cNvSpPr txBox="1">
            <a:spLocks noGrp="1"/>
          </p:cNvSpPr>
          <p:nvPr>
            <p:ph type="body" idx="1"/>
          </p:nvPr>
        </p:nvSpPr>
        <p:spPr>
          <a:xfrm>
            <a:off x="1455592" y="1825625"/>
            <a:ext cx="9700088" cy="397691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31800" algn="l" rtl="0">
              <a:lnSpc>
                <a:spcPct val="90000"/>
              </a:lnSpc>
              <a:spcBef>
                <a:spcPts val="1000"/>
              </a:spcBef>
              <a:spcAft>
                <a:spcPts val="0"/>
              </a:spcAft>
              <a:buClr>
                <a:srgbClr val="4E1E07"/>
              </a:buClr>
              <a:buSzPts val="3200"/>
              <a:buFont typeface="Arial"/>
              <a:buChar char="•"/>
              <a:defRPr sz="3200" b="1" i="0" u="none" strike="noStrike" cap="none">
                <a:solidFill>
                  <a:srgbClr val="4E1E07"/>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dk2"/>
              </a:buClr>
              <a:buSzPts val="2000"/>
              <a:buFont typeface="Arial"/>
              <a:buChar char="•"/>
              <a:defRPr sz="2000" b="1" i="0" u="none" strike="noStrike" cap="none">
                <a:solidFill>
                  <a:schemeClr val="dk2"/>
                </a:solidFill>
                <a:latin typeface="Trebuchet MS"/>
                <a:ea typeface="Trebuchet MS"/>
                <a:cs typeface="Trebuchet MS"/>
                <a:sym typeface="Trebuchet MS"/>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pic>
        <p:nvPicPr>
          <p:cNvPr id="34" name="Google Shape;34;p34" descr="An organic corner shape"/>
          <p:cNvPicPr preferRelativeResize="0"/>
          <p:nvPr/>
        </p:nvPicPr>
        <p:blipFill rotWithShape="1">
          <a:blip r:embed="rId5">
            <a:alphaModFix/>
          </a:blip>
          <a:srcRect b="65540"/>
          <a:stretch/>
        </p:blipFill>
        <p:spPr>
          <a:xfrm>
            <a:off x="7620000" y="-1038"/>
            <a:ext cx="4572000" cy="1575516"/>
          </a:xfrm>
          <a:prstGeom prst="rect">
            <a:avLst/>
          </a:prstGeom>
          <a:noFill/>
          <a:ln>
            <a:noFill/>
          </a:ln>
        </p:spPr>
      </p:pic>
      <p:grpSp>
        <p:nvGrpSpPr>
          <p:cNvPr id="35" name="Google Shape;35;p34"/>
          <p:cNvGrpSpPr/>
          <p:nvPr/>
        </p:nvGrpSpPr>
        <p:grpSpPr>
          <a:xfrm rot="-5400000">
            <a:off x="10469429" y="1181806"/>
            <a:ext cx="2584807" cy="869620"/>
            <a:chOff x="9177476" y="5772727"/>
            <a:chExt cx="2584807" cy="869620"/>
          </a:xfrm>
        </p:grpSpPr>
        <p:sp>
          <p:nvSpPr>
            <p:cNvPr id="36" name="Google Shape;36;p34"/>
            <p:cNvSpPr/>
            <p:nvPr/>
          </p:nvSpPr>
          <p:spPr>
            <a:xfrm>
              <a:off x="1166068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37;p34"/>
            <p:cNvSpPr/>
            <p:nvPr/>
          </p:nvSpPr>
          <p:spPr>
            <a:xfrm>
              <a:off x="1126190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 name="Google Shape;38;p34"/>
            <p:cNvSpPr/>
            <p:nvPr/>
          </p:nvSpPr>
          <p:spPr>
            <a:xfrm>
              <a:off x="1085817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 name="Google Shape;39;p34"/>
            <p:cNvSpPr/>
            <p:nvPr/>
          </p:nvSpPr>
          <p:spPr>
            <a:xfrm>
              <a:off x="1043896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 name="Google Shape;40;p34"/>
            <p:cNvSpPr/>
            <p:nvPr/>
          </p:nvSpPr>
          <p:spPr>
            <a:xfrm>
              <a:off x="10019752"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 name="Google Shape;41;p34"/>
            <p:cNvSpPr/>
            <p:nvPr/>
          </p:nvSpPr>
          <p:spPr>
            <a:xfrm>
              <a:off x="959861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34"/>
            <p:cNvSpPr/>
            <p:nvPr/>
          </p:nvSpPr>
          <p:spPr>
            <a:xfrm>
              <a:off x="9177476"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44" name="Google Shape;44;p34"/>
          <p:cNvPicPr preferRelativeResize="0"/>
          <p:nvPr userDrawn="1"/>
        </p:nvPicPr>
        <p:blipFill rotWithShape="1">
          <a:blip r:embed="rId6">
            <a:alphaModFix/>
          </a:blip>
          <a:srcRect/>
          <a:stretch/>
        </p:blipFill>
        <p:spPr>
          <a:xfrm>
            <a:off x="444312" y="512082"/>
            <a:ext cx="5779766" cy="1229279"/>
          </a:xfrm>
          <a:prstGeom prst="rect">
            <a:avLst/>
          </a:prstGeom>
          <a:noFill/>
          <a:ln>
            <a:noFill/>
          </a:ln>
        </p:spPr>
      </p:pic>
      <p:pic>
        <p:nvPicPr>
          <p:cNvPr id="5" name="Picture 4">
            <a:extLst>
              <a:ext uri="{FF2B5EF4-FFF2-40B4-BE49-F238E27FC236}">
                <a16:creationId xmlns:a16="http://schemas.microsoft.com/office/drawing/2014/main" id="{B6213CA0-9459-5250-6FEB-14A74DD5504B}"/>
              </a:ext>
            </a:extLst>
          </p:cNvPr>
          <p:cNvPicPr>
            <a:picLocks noChangeAspect="1"/>
          </p:cNvPicPr>
          <p:nvPr userDrawn="1"/>
        </p:nvPicPr>
        <p:blipFill>
          <a:blip r:embed="rId7"/>
          <a:stretch>
            <a:fillRect/>
          </a:stretch>
        </p:blipFill>
        <p:spPr>
          <a:xfrm>
            <a:off x="6705600" y="3228558"/>
            <a:ext cx="5210686" cy="3357998"/>
          </a:xfrm>
          <a:prstGeom prst="rect">
            <a:avLst/>
          </a:prstGeom>
        </p:spPr>
      </p:pic>
    </p:spTree>
    <p:extLst>
      <p:ext uri="{BB962C8B-B14F-4D97-AF65-F5344CB8AC3E}">
        <p14:creationId xmlns:p14="http://schemas.microsoft.com/office/powerpoint/2010/main" val="4199169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8BE5B-64F7-5648-A4DF-9EFC47BE88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694BF4-22F8-E946-B478-C20018FF58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0866E2-D904-724A-9B41-A7356ADFCCB9}"/>
              </a:ext>
            </a:extLst>
          </p:cNvPr>
          <p:cNvSpPr>
            <a:spLocks noGrp="1"/>
          </p:cNvSpPr>
          <p:nvPr>
            <p:ph type="dt" sz="half" idx="10"/>
          </p:nvPr>
        </p:nvSpPr>
        <p:spPr/>
        <p:txBody>
          <a:bodyPr/>
          <a:lstStyle/>
          <a:p>
            <a:fld id="{A9AF183E-50C8-7C4D-A842-F75AAA44897B}" type="datetimeFigureOut">
              <a:rPr lang="en-US" smtClean="0"/>
              <a:t>6/1/22</a:t>
            </a:fld>
            <a:endParaRPr lang="en-US"/>
          </a:p>
        </p:txBody>
      </p:sp>
      <p:sp>
        <p:nvSpPr>
          <p:cNvPr id="5" name="Footer Placeholder 4">
            <a:extLst>
              <a:ext uri="{FF2B5EF4-FFF2-40B4-BE49-F238E27FC236}">
                <a16:creationId xmlns:a16="http://schemas.microsoft.com/office/drawing/2014/main" id="{439E73A4-D678-1244-BEE5-01DAA415D5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B3776E-30CC-5646-AB5F-AB1BE98127DD}"/>
              </a:ext>
            </a:extLst>
          </p:cNvPr>
          <p:cNvSpPr>
            <a:spLocks noGrp="1"/>
          </p:cNvSpPr>
          <p:nvPr>
            <p:ph type="sldNum" sz="quarter" idx="12"/>
          </p:nvPr>
        </p:nvSpPr>
        <p:spPr/>
        <p:txBody>
          <a:bodyPr/>
          <a:lstStyle/>
          <a:p>
            <a:fld id="{DC89BAD2-5596-4344-BA2D-456829C18894}" type="slidenum">
              <a:rPr lang="en-US" smtClean="0"/>
              <a:t>‹#›</a:t>
            </a:fld>
            <a:endParaRPr lang="en-US"/>
          </a:p>
        </p:txBody>
      </p:sp>
    </p:spTree>
    <p:extLst>
      <p:ext uri="{BB962C8B-B14F-4D97-AF65-F5344CB8AC3E}">
        <p14:creationId xmlns:p14="http://schemas.microsoft.com/office/powerpoint/2010/main" val="2019347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378AB-8C05-0F40-A70A-E51339C53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F5A3BD-C015-0848-8CD2-948E83162F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32E325-DD36-5249-994C-7C6CA239F21B}"/>
              </a:ext>
            </a:extLst>
          </p:cNvPr>
          <p:cNvSpPr>
            <a:spLocks noGrp="1"/>
          </p:cNvSpPr>
          <p:nvPr>
            <p:ph type="dt" sz="half" idx="10"/>
          </p:nvPr>
        </p:nvSpPr>
        <p:spPr/>
        <p:txBody>
          <a:bodyPr/>
          <a:lstStyle/>
          <a:p>
            <a:fld id="{A9AF183E-50C8-7C4D-A842-F75AAA44897B}" type="datetimeFigureOut">
              <a:rPr lang="en-US" smtClean="0"/>
              <a:t>6/1/22</a:t>
            </a:fld>
            <a:endParaRPr lang="en-US"/>
          </a:p>
        </p:txBody>
      </p:sp>
      <p:sp>
        <p:nvSpPr>
          <p:cNvPr id="5" name="Footer Placeholder 4">
            <a:extLst>
              <a:ext uri="{FF2B5EF4-FFF2-40B4-BE49-F238E27FC236}">
                <a16:creationId xmlns:a16="http://schemas.microsoft.com/office/drawing/2014/main" id="{57701D04-50EC-4146-82CE-F101805AB4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46D2C-F784-9745-A084-BA8A3CDBAB1C}"/>
              </a:ext>
            </a:extLst>
          </p:cNvPr>
          <p:cNvSpPr>
            <a:spLocks noGrp="1"/>
          </p:cNvSpPr>
          <p:nvPr>
            <p:ph type="sldNum" sz="quarter" idx="12"/>
          </p:nvPr>
        </p:nvSpPr>
        <p:spPr/>
        <p:txBody>
          <a:bodyPr/>
          <a:lstStyle/>
          <a:p>
            <a:fld id="{DC89BAD2-5596-4344-BA2D-456829C18894}" type="slidenum">
              <a:rPr lang="en-US" smtClean="0"/>
              <a:t>‹#›</a:t>
            </a:fld>
            <a:endParaRPr lang="en-US"/>
          </a:p>
        </p:txBody>
      </p:sp>
    </p:spTree>
    <p:extLst>
      <p:ext uri="{BB962C8B-B14F-4D97-AF65-F5344CB8AC3E}">
        <p14:creationId xmlns:p14="http://schemas.microsoft.com/office/powerpoint/2010/main" val="3263282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1">
  <p:cSld name="Content 1">
    <p:spTree>
      <p:nvGrpSpPr>
        <p:cNvPr id="1" name="Shape 892"/>
        <p:cNvGrpSpPr/>
        <p:nvPr/>
      </p:nvGrpSpPr>
      <p:grpSpPr>
        <a:xfrm>
          <a:off x="0" y="0"/>
          <a:ext cx="0" cy="0"/>
          <a:chOff x="0" y="0"/>
          <a:chExt cx="0" cy="0"/>
        </a:xfrm>
      </p:grpSpPr>
      <p:sp>
        <p:nvSpPr>
          <p:cNvPr id="893" name="Google Shape;893;p132"/>
          <p:cNvSpPr/>
          <p:nvPr/>
        </p:nvSpPr>
        <p:spPr>
          <a:xfrm>
            <a:off x="1" y="1"/>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ahoma"/>
              <a:ea typeface="Tahoma"/>
              <a:cs typeface="Tahoma"/>
              <a:sym typeface="Tahoma"/>
            </a:endParaRPr>
          </a:p>
        </p:txBody>
      </p:sp>
      <p:pic>
        <p:nvPicPr>
          <p:cNvPr id="894" name="Google Shape;894;p132"/>
          <p:cNvPicPr preferRelativeResize="0"/>
          <p:nvPr/>
        </p:nvPicPr>
        <p:blipFill rotWithShape="1">
          <a:blip r:embed="rId2">
            <a:alphaModFix/>
          </a:blip>
          <a:srcRect/>
          <a:stretch/>
        </p:blipFill>
        <p:spPr>
          <a:xfrm rot="2702048">
            <a:off x="-2513974" y="-5227461"/>
            <a:ext cx="16117894" cy="14323032"/>
          </a:xfrm>
          <a:prstGeom prst="rect">
            <a:avLst/>
          </a:prstGeom>
          <a:noFill/>
          <a:ln>
            <a:noFill/>
          </a:ln>
        </p:spPr>
      </p:pic>
      <p:sp>
        <p:nvSpPr>
          <p:cNvPr id="895" name="Google Shape;895;p132"/>
          <p:cNvSpPr txBox="1">
            <a:spLocks noGrp="1"/>
          </p:cNvSpPr>
          <p:nvPr>
            <p:ph type="sldNum" idx="12"/>
          </p:nvPr>
        </p:nvSpPr>
        <p:spPr>
          <a:xfrm>
            <a:off x="9090183" y="6375806"/>
            <a:ext cx="27432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
        <p:nvSpPr>
          <p:cNvPr id="896" name="Google Shape;896;p132"/>
          <p:cNvSpPr/>
          <p:nvPr/>
        </p:nvSpPr>
        <p:spPr>
          <a:xfrm rot="10800000" flipH="1">
            <a:off x="-32085" y="-37878"/>
            <a:ext cx="11729209" cy="6918621"/>
          </a:xfrm>
          <a:custGeom>
            <a:avLst/>
            <a:gdLst/>
            <a:ahLst/>
            <a:cxnLst/>
            <a:rect l="l" t="t" r="r" b="b"/>
            <a:pathLst>
              <a:path w="7889603" h="6700844" extrusionOk="0">
                <a:moveTo>
                  <a:pt x="4068" y="6700844"/>
                </a:moveTo>
                <a:lnTo>
                  <a:pt x="0" y="0"/>
                </a:lnTo>
                <a:lnTo>
                  <a:pt x="7889603" y="9550"/>
                </a:lnTo>
                <a:lnTo>
                  <a:pt x="7152910" y="6690053"/>
                </a:lnTo>
                <a:lnTo>
                  <a:pt x="4068" y="6700844"/>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ahoma"/>
              <a:ea typeface="Tahoma"/>
              <a:cs typeface="Tahoma"/>
              <a:sym typeface="Tahoma"/>
            </a:endParaRPr>
          </a:p>
        </p:txBody>
      </p:sp>
      <p:sp>
        <p:nvSpPr>
          <p:cNvPr id="897" name="Google Shape;897;p132"/>
          <p:cNvSpPr/>
          <p:nvPr/>
        </p:nvSpPr>
        <p:spPr>
          <a:xfrm flipH="1">
            <a:off x="9456067" y="5319132"/>
            <a:ext cx="2822400" cy="1605900"/>
          </a:xfrm>
          <a:prstGeom prst="rtTriangle">
            <a:avLst/>
          </a:prstGeom>
          <a:solidFill>
            <a:schemeClr val="accent3"/>
          </a:solidFill>
          <a:ln w="889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ahoma"/>
              <a:ea typeface="Tahoma"/>
              <a:cs typeface="Tahoma"/>
              <a:sym typeface="Tahoma"/>
            </a:endParaRPr>
          </a:p>
        </p:txBody>
      </p:sp>
      <p:sp>
        <p:nvSpPr>
          <p:cNvPr id="898" name="Google Shape;898;p132"/>
          <p:cNvSpPr txBox="1">
            <a:spLocks noGrp="1"/>
          </p:cNvSpPr>
          <p:nvPr>
            <p:ph type="sldNum" idx="2"/>
          </p:nvPr>
        </p:nvSpPr>
        <p:spPr>
          <a:xfrm>
            <a:off x="9090183" y="6375806"/>
            <a:ext cx="27432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boto"/>
                <a:ea typeface="Roboto"/>
                <a:cs typeface="Roboto"/>
                <a:sym typeface="Roboto"/>
              </a:defRPr>
            </a:lvl9pPr>
          </a:lstStyle>
          <a:p>
            <a:fld id="{00000000-1234-1234-1234-123412341234}" type="slidenum">
              <a:rPr lang="en" smtClean="0"/>
              <a:pPr/>
              <a:t>‹#›</a:t>
            </a:fld>
            <a:endParaRPr lang="en"/>
          </a:p>
        </p:txBody>
      </p:sp>
      <p:sp>
        <p:nvSpPr>
          <p:cNvPr id="899" name="Google Shape;899;p132"/>
          <p:cNvSpPr txBox="1">
            <a:spLocks noGrp="1"/>
          </p:cNvSpPr>
          <p:nvPr>
            <p:ph type="title"/>
          </p:nvPr>
        </p:nvSpPr>
        <p:spPr>
          <a:xfrm>
            <a:off x="803100" y="557375"/>
            <a:ext cx="9213200" cy="52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800"/>
              <a:buFont typeface="Arial"/>
              <a:buNone/>
              <a:defRPr sz="2800" b="1" i="0" u="none" strike="noStrike" cap="none">
                <a:solidFill>
                  <a:schemeClr val="accent2"/>
                </a:solidFill>
                <a:latin typeface="Roboto Slab"/>
                <a:ea typeface="Roboto Slab"/>
                <a:cs typeface="Roboto Slab"/>
                <a:sym typeface="Roboto Slab"/>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00" name="Google Shape;900;p132"/>
          <p:cNvSpPr txBox="1">
            <a:spLocks noGrp="1"/>
          </p:cNvSpPr>
          <p:nvPr>
            <p:ph type="subTitle" idx="1"/>
          </p:nvPr>
        </p:nvSpPr>
        <p:spPr>
          <a:xfrm>
            <a:off x="803100" y="1138950"/>
            <a:ext cx="9213200" cy="811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Roboto"/>
                <a:ea typeface="Roboto"/>
                <a:cs typeface="Roboto"/>
                <a:sym typeface="Roboto"/>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Roboto"/>
                <a:ea typeface="Roboto"/>
                <a:cs typeface="Roboto"/>
                <a:sym typeface="Roboto"/>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Roboto"/>
                <a:ea typeface="Roboto"/>
                <a:cs typeface="Roboto"/>
                <a:sym typeface="Roboto"/>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Roboto"/>
                <a:ea typeface="Roboto"/>
                <a:cs typeface="Roboto"/>
                <a:sym typeface="Roboto"/>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Roboto"/>
                <a:ea typeface="Roboto"/>
                <a:cs typeface="Roboto"/>
                <a:sym typeface="Roboto"/>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Roboto"/>
                <a:ea typeface="Roboto"/>
                <a:cs typeface="Roboto"/>
                <a:sym typeface="Roboto"/>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Roboto"/>
                <a:ea typeface="Roboto"/>
                <a:cs typeface="Roboto"/>
                <a:sym typeface="Roboto"/>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Roboto"/>
                <a:ea typeface="Roboto"/>
                <a:cs typeface="Roboto"/>
                <a:sym typeface="Roboto"/>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Roboto"/>
                <a:ea typeface="Roboto"/>
                <a:cs typeface="Roboto"/>
                <a:sym typeface="Roboto"/>
              </a:defRPr>
            </a:lvl9pPr>
          </a:lstStyle>
          <a:p>
            <a:endParaRPr/>
          </a:p>
        </p:txBody>
      </p:sp>
      <p:sp>
        <p:nvSpPr>
          <p:cNvPr id="901" name="Google Shape;901;p132"/>
          <p:cNvSpPr txBox="1">
            <a:spLocks noGrp="1"/>
          </p:cNvSpPr>
          <p:nvPr>
            <p:ph type="body" idx="3"/>
          </p:nvPr>
        </p:nvSpPr>
        <p:spPr>
          <a:xfrm>
            <a:off x="803100" y="1926550"/>
            <a:ext cx="9213200" cy="40212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1pPr>
            <a:lvl2pPr marL="914400" marR="0" lvl="1" indent="-317500" algn="l" rtl="0">
              <a:lnSpc>
                <a:spcPct val="100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00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00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00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00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00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00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00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endParaRPr/>
          </a:p>
        </p:txBody>
      </p:sp>
      <p:sp>
        <p:nvSpPr>
          <p:cNvPr id="902" name="Google Shape;902;p132"/>
          <p:cNvSpPr txBox="1">
            <a:spLocks noGrp="1"/>
          </p:cNvSpPr>
          <p:nvPr>
            <p:ph type="subTitle" idx="4"/>
          </p:nvPr>
        </p:nvSpPr>
        <p:spPr>
          <a:xfrm>
            <a:off x="803100" y="6162875"/>
            <a:ext cx="8708000" cy="365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Roboto"/>
                <a:ea typeface="Roboto"/>
                <a:cs typeface="Roboto"/>
                <a:sym typeface="Roboto"/>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Roboto"/>
                <a:ea typeface="Roboto"/>
                <a:cs typeface="Roboto"/>
                <a:sym typeface="Roboto"/>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Roboto"/>
                <a:ea typeface="Roboto"/>
                <a:cs typeface="Roboto"/>
                <a:sym typeface="Roboto"/>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Roboto"/>
                <a:ea typeface="Roboto"/>
                <a:cs typeface="Roboto"/>
                <a:sym typeface="Roboto"/>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Roboto"/>
                <a:ea typeface="Roboto"/>
                <a:cs typeface="Roboto"/>
                <a:sym typeface="Roboto"/>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Roboto"/>
                <a:ea typeface="Roboto"/>
                <a:cs typeface="Roboto"/>
                <a:sym typeface="Roboto"/>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Roboto"/>
                <a:ea typeface="Roboto"/>
                <a:cs typeface="Roboto"/>
                <a:sym typeface="Roboto"/>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Roboto"/>
                <a:ea typeface="Roboto"/>
                <a:cs typeface="Roboto"/>
                <a:sym typeface="Roboto"/>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869780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resentation Slide" preserve="1" userDrawn="1">
  <p:cSld name="Presentation Slide">
    <p:spTree>
      <p:nvGrpSpPr>
        <p:cNvPr id="1" name="Shape 28"/>
        <p:cNvGrpSpPr/>
        <p:nvPr/>
      </p:nvGrpSpPr>
      <p:grpSpPr>
        <a:xfrm>
          <a:off x="0" y="0"/>
          <a:ext cx="0" cy="0"/>
          <a:chOff x="0" y="0"/>
          <a:chExt cx="0" cy="0"/>
        </a:xfrm>
      </p:grpSpPr>
      <p:pic>
        <p:nvPicPr>
          <p:cNvPr id="30" name="Google Shape;30;p34" descr="An organic corner shape"/>
          <p:cNvPicPr preferRelativeResize="0"/>
          <p:nvPr/>
        </p:nvPicPr>
        <p:blipFill rotWithShape="1">
          <a:blip r:embed="rId2">
            <a:alphaModFix/>
          </a:blip>
          <a:srcRect t="47415" r="11642"/>
          <a:stretch/>
        </p:blipFill>
        <p:spPr>
          <a:xfrm>
            <a:off x="-10180" y="4453838"/>
            <a:ext cx="4039730" cy="2404162"/>
          </a:xfrm>
          <a:prstGeom prst="rect">
            <a:avLst/>
          </a:prstGeom>
          <a:noFill/>
          <a:ln>
            <a:noFill/>
          </a:ln>
        </p:spPr>
      </p:pic>
      <p:pic>
        <p:nvPicPr>
          <p:cNvPr id="31" name="Google Shape;31;p34" descr="A circle filled with diagonal lines"/>
          <p:cNvPicPr preferRelativeResize="0"/>
          <p:nvPr/>
        </p:nvPicPr>
        <p:blipFill rotWithShape="1">
          <a:blip r:embed="rId3">
            <a:alphaModFix/>
          </a:blip>
          <a:srcRect l="58934" t="11636" r="12364" b="10950"/>
          <a:stretch/>
        </p:blipFill>
        <p:spPr>
          <a:xfrm>
            <a:off x="-10180" y="3318626"/>
            <a:ext cx="1312242" cy="3539374"/>
          </a:xfrm>
          <a:prstGeom prst="rect">
            <a:avLst/>
          </a:prstGeom>
          <a:noFill/>
          <a:ln>
            <a:noFill/>
          </a:ln>
        </p:spPr>
      </p:pic>
      <p:cxnSp>
        <p:nvCxnSpPr>
          <p:cNvPr id="32" name="Google Shape;32;p34"/>
          <p:cNvCxnSpPr/>
          <p:nvPr/>
        </p:nvCxnSpPr>
        <p:spPr>
          <a:xfrm rot="10800000">
            <a:off x="1702685" y="1919938"/>
            <a:ext cx="6765675" cy="3947"/>
          </a:xfrm>
          <a:prstGeom prst="straightConnector1">
            <a:avLst/>
          </a:prstGeom>
          <a:noFill/>
          <a:ln w="76200" cap="rnd" cmpd="sng">
            <a:solidFill>
              <a:schemeClr val="accent6"/>
            </a:solidFill>
            <a:prstDash val="dot"/>
            <a:miter lim="800000"/>
            <a:headEnd type="none" w="sm" len="sm"/>
            <a:tailEnd type="none" w="sm" len="sm"/>
          </a:ln>
        </p:spPr>
      </p:cxnSp>
      <p:sp>
        <p:nvSpPr>
          <p:cNvPr id="33" name="Google Shape;33;p34"/>
          <p:cNvSpPr txBox="1">
            <a:spLocks noGrp="1"/>
          </p:cNvSpPr>
          <p:nvPr>
            <p:ph type="body" idx="1"/>
          </p:nvPr>
        </p:nvSpPr>
        <p:spPr>
          <a:xfrm>
            <a:off x="1455592" y="1825625"/>
            <a:ext cx="9700088" cy="397691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31800" algn="l" rtl="0">
              <a:lnSpc>
                <a:spcPct val="90000"/>
              </a:lnSpc>
              <a:spcBef>
                <a:spcPts val="1000"/>
              </a:spcBef>
              <a:spcAft>
                <a:spcPts val="0"/>
              </a:spcAft>
              <a:buClr>
                <a:srgbClr val="4E1E07"/>
              </a:buClr>
              <a:buSzPts val="3200"/>
              <a:buFont typeface="Arial"/>
              <a:buChar char="•"/>
              <a:defRPr sz="3200" b="1" i="0" u="none" strike="noStrike" cap="none">
                <a:solidFill>
                  <a:srgbClr val="4E1E07"/>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dk2"/>
              </a:buClr>
              <a:buSzPts val="2000"/>
              <a:buFont typeface="Arial"/>
              <a:buChar char="•"/>
              <a:defRPr sz="2000" b="1" i="0" u="none" strike="noStrike" cap="none">
                <a:solidFill>
                  <a:schemeClr val="dk2"/>
                </a:solidFill>
                <a:latin typeface="Trebuchet MS"/>
                <a:ea typeface="Trebuchet MS"/>
                <a:cs typeface="Trebuchet MS"/>
                <a:sym typeface="Trebuchet MS"/>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pic>
        <p:nvPicPr>
          <p:cNvPr id="34" name="Google Shape;34;p34" descr="An organic corner shape"/>
          <p:cNvPicPr preferRelativeResize="0"/>
          <p:nvPr/>
        </p:nvPicPr>
        <p:blipFill rotWithShape="1">
          <a:blip r:embed="rId4">
            <a:alphaModFix/>
          </a:blip>
          <a:srcRect b="65540"/>
          <a:stretch/>
        </p:blipFill>
        <p:spPr>
          <a:xfrm>
            <a:off x="7620000" y="-1038"/>
            <a:ext cx="4572000" cy="1575516"/>
          </a:xfrm>
          <a:prstGeom prst="rect">
            <a:avLst/>
          </a:prstGeom>
          <a:noFill/>
          <a:ln>
            <a:noFill/>
          </a:ln>
        </p:spPr>
      </p:pic>
      <p:grpSp>
        <p:nvGrpSpPr>
          <p:cNvPr id="35" name="Google Shape;35;p34"/>
          <p:cNvGrpSpPr/>
          <p:nvPr/>
        </p:nvGrpSpPr>
        <p:grpSpPr>
          <a:xfrm rot="-5400000">
            <a:off x="10469429" y="1181806"/>
            <a:ext cx="2584807" cy="869620"/>
            <a:chOff x="9177476" y="5772727"/>
            <a:chExt cx="2584807" cy="869620"/>
          </a:xfrm>
        </p:grpSpPr>
        <p:sp>
          <p:nvSpPr>
            <p:cNvPr id="36" name="Google Shape;36;p34"/>
            <p:cNvSpPr/>
            <p:nvPr/>
          </p:nvSpPr>
          <p:spPr>
            <a:xfrm>
              <a:off x="1166068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37;p34"/>
            <p:cNvSpPr/>
            <p:nvPr/>
          </p:nvSpPr>
          <p:spPr>
            <a:xfrm>
              <a:off x="1126190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 name="Google Shape;38;p34"/>
            <p:cNvSpPr/>
            <p:nvPr/>
          </p:nvSpPr>
          <p:spPr>
            <a:xfrm>
              <a:off x="1085817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 name="Google Shape;39;p34"/>
            <p:cNvSpPr/>
            <p:nvPr/>
          </p:nvSpPr>
          <p:spPr>
            <a:xfrm>
              <a:off x="1043896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 name="Google Shape;40;p34"/>
            <p:cNvSpPr/>
            <p:nvPr/>
          </p:nvSpPr>
          <p:spPr>
            <a:xfrm>
              <a:off x="10019752"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 name="Google Shape;41;p34"/>
            <p:cNvSpPr/>
            <p:nvPr/>
          </p:nvSpPr>
          <p:spPr>
            <a:xfrm>
              <a:off x="959861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34"/>
            <p:cNvSpPr/>
            <p:nvPr/>
          </p:nvSpPr>
          <p:spPr>
            <a:xfrm>
              <a:off x="9177476"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44" name="Google Shape;44;p34"/>
          <p:cNvPicPr preferRelativeResize="0"/>
          <p:nvPr userDrawn="1"/>
        </p:nvPicPr>
        <p:blipFill rotWithShape="1">
          <a:blip r:embed="rId5">
            <a:alphaModFix/>
          </a:blip>
          <a:srcRect/>
          <a:stretch/>
        </p:blipFill>
        <p:spPr>
          <a:xfrm>
            <a:off x="444312" y="512082"/>
            <a:ext cx="5779766" cy="1229279"/>
          </a:xfrm>
          <a:prstGeom prst="rect">
            <a:avLst/>
          </a:prstGeom>
          <a:noFill/>
          <a:ln>
            <a:noFill/>
          </a:ln>
        </p:spPr>
      </p:pic>
      <p:pic>
        <p:nvPicPr>
          <p:cNvPr id="5" name="Picture 4">
            <a:extLst>
              <a:ext uri="{FF2B5EF4-FFF2-40B4-BE49-F238E27FC236}">
                <a16:creationId xmlns:a16="http://schemas.microsoft.com/office/drawing/2014/main" id="{B6213CA0-9459-5250-6FEB-14A74DD5504B}"/>
              </a:ext>
            </a:extLst>
          </p:cNvPr>
          <p:cNvPicPr>
            <a:picLocks noChangeAspect="1"/>
          </p:cNvPicPr>
          <p:nvPr userDrawn="1"/>
        </p:nvPicPr>
        <p:blipFill>
          <a:blip r:embed="rId6"/>
          <a:stretch>
            <a:fillRect/>
          </a:stretch>
        </p:blipFill>
        <p:spPr>
          <a:xfrm>
            <a:off x="6705600" y="3228558"/>
            <a:ext cx="5210686" cy="3357998"/>
          </a:xfrm>
          <a:prstGeom prst="rect">
            <a:avLst/>
          </a:prstGeom>
        </p:spPr>
      </p:pic>
    </p:spTree>
    <p:extLst>
      <p:ext uri="{BB962C8B-B14F-4D97-AF65-F5344CB8AC3E}">
        <p14:creationId xmlns:p14="http://schemas.microsoft.com/office/powerpoint/2010/main" val="1145218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 V2B" preserve="1">
  <p:cSld name="Title Slide - V2B">
    <p:spTree>
      <p:nvGrpSpPr>
        <p:cNvPr id="1" name="Shape 13"/>
        <p:cNvGrpSpPr/>
        <p:nvPr/>
      </p:nvGrpSpPr>
      <p:grpSpPr>
        <a:xfrm>
          <a:off x="0" y="0"/>
          <a:ext cx="0" cy="0"/>
          <a:chOff x="0" y="0"/>
          <a:chExt cx="0" cy="0"/>
        </a:xfrm>
      </p:grpSpPr>
      <p:pic>
        <p:nvPicPr>
          <p:cNvPr id="14" name="Google Shape;14;p36"/>
          <p:cNvPicPr preferRelativeResize="0"/>
          <p:nvPr/>
        </p:nvPicPr>
        <p:blipFill rotWithShape="1">
          <a:blip r:embed="rId2">
            <a:alphaModFix/>
          </a:blip>
          <a:srcRect/>
          <a:stretch/>
        </p:blipFill>
        <p:spPr>
          <a:xfrm flipH="1">
            <a:off x="793" y="0"/>
            <a:ext cx="12190413" cy="6858000"/>
          </a:xfrm>
          <a:prstGeom prst="rect">
            <a:avLst/>
          </a:prstGeom>
          <a:noFill/>
          <a:ln>
            <a:noFill/>
          </a:ln>
        </p:spPr>
      </p:pic>
      <p:sp>
        <p:nvSpPr>
          <p:cNvPr id="15" name="Google Shape;15;p36"/>
          <p:cNvSpPr/>
          <p:nvPr/>
        </p:nvSpPr>
        <p:spPr>
          <a:xfrm>
            <a:off x="0" y="-16507"/>
            <a:ext cx="12192000" cy="6858000"/>
          </a:xfrm>
          <a:prstGeom prst="rect">
            <a:avLst/>
          </a:prstGeom>
          <a:solidFill>
            <a:srgbClr val="2B4B50">
              <a:alpha val="62000"/>
            </a:srgbClr>
          </a:solidFill>
          <a:ln>
            <a:solidFill>
              <a:srgbClr val="2B4B5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b="0" i="0" u="none" strike="noStrike" cap="none" spc="0">
              <a:ln w="0"/>
              <a:gradFill>
                <a:gsLst>
                  <a:gs pos="21000">
                    <a:srgbClr val="53575C"/>
                  </a:gs>
                  <a:gs pos="88000">
                    <a:srgbClr val="C5C7CA"/>
                  </a:gs>
                </a:gsLst>
                <a:lin ang="5400000"/>
              </a:gradFill>
              <a:effectLst/>
              <a:latin typeface="Arial"/>
              <a:ea typeface="Arial"/>
              <a:cs typeface="Arial"/>
              <a:sym typeface="Arial"/>
            </a:endParaRPr>
          </a:p>
        </p:txBody>
      </p:sp>
      <p:sp>
        <p:nvSpPr>
          <p:cNvPr id="16" name="Google Shape;16;p36"/>
          <p:cNvSpPr txBox="1">
            <a:spLocks noGrp="1"/>
          </p:cNvSpPr>
          <p:nvPr>
            <p:ph type="ctrTitle"/>
          </p:nvPr>
        </p:nvSpPr>
        <p:spPr>
          <a:xfrm>
            <a:off x="822853" y="3388569"/>
            <a:ext cx="10669446" cy="144256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lt1"/>
              </a:buClr>
              <a:buSzPts val="4999"/>
              <a:buFont typeface="Arial"/>
              <a:buNone/>
              <a:defRPr sz="4999"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36"/>
          <p:cNvSpPr txBox="1">
            <a:spLocks noGrp="1"/>
          </p:cNvSpPr>
          <p:nvPr>
            <p:ph type="subTitle" idx="1"/>
          </p:nvPr>
        </p:nvSpPr>
        <p:spPr>
          <a:xfrm>
            <a:off x="822853" y="5151044"/>
            <a:ext cx="10637546" cy="1442563"/>
          </a:xfrm>
          <a:prstGeom prst="rect">
            <a:avLst/>
          </a:prstGeom>
          <a:noFill/>
          <a:ln>
            <a:noFill/>
          </a:ln>
        </p:spPr>
        <p:txBody>
          <a:bodyPr spcFirstLastPara="1" wrap="square" lIns="91425" tIns="45700" rIns="91425" bIns="45700" anchor="t" anchorCtr="0">
            <a:noAutofit/>
          </a:bodyPr>
          <a:lstStyle>
            <a:lvl1pPr marR="0" lvl="0" algn="l" rtl="0">
              <a:lnSpc>
                <a:spcPct val="102000"/>
              </a:lnSpc>
              <a:spcBef>
                <a:spcPts val="1000"/>
              </a:spcBef>
              <a:spcAft>
                <a:spcPts val="0"/>
              </a:spcAft>
              <a:buClr>
                <a:srgbClr val="72DB1D"/>
              </a:buClr>
              <a:buSzPts val="2100"/>
              <a:buFont typeface="Arial"/>
              <a:buNone/>
              <a:defRPr sz="2100" b="1" i="0" u="none" strike="noStrike" cap="none">
                <a:solidFill>
                  <a:srgbClr val="72DB1D"/>
                </a:solidFill>
                <a:latin typeface="Helvetica Neue"/>
                <a:ea typeface="Helvetica Neue"/>
                <a:cs typeface="Helvetica Neue"/>
                <a:sym typeface="Helvetica Neue"/>
              </a:defRPr>
            </a:lvl1pPr>
            <a:lvl2pPr marR="0" lvl="1" algn="l" rtl="0">
              <a:lnSpc>
                <a:spcPct val="110000"/>
              </a:lnSpc>
              <a:spcBef>
                <a:spcPts val="600"/>
              </a:spcBef>
              <a:spcAft>
                <a:spcPts val="0"/>
              </a:spcAft>
              <a:buClr>
                <a:schemeClr val="lt1"/>
              </a:buClr>
              <a:buSzPts val="1400"/>
              <a:buFont typeface="Arial"/>
              <a:buNone/>
              <a:defRPr sz="1400" b="0" i="0" u="none" strike="noStrike" cap="none">
                <a:solidFill>
                  <a:schemeClr val="lt1"/>
                </a:solidFill>
                <a:latin typeface="Helvetica Neue"/>
                <a:ea typeface="Helvetica Neue"/>
                <a:cs typeface="Helvetica Neue"/>
                <a:sym typeface="Helvetica Neue"/>
              </a:defRPr>
            </a:lvl2pPr>
            <a:lvl3pPr marR="0" lvl="2" algn="ctr" rtl="0">
              <a:lnSpc>
                <a:spcPct val="90000"/>
              </a:lnSpc>
              <a:spcBef>
                <a:spcPts val="500"/>
              </a:spcBef>
              <a:spcAft>
                <a:spcPts val="0"/>
              </a:spcAft>
              <a:buClr>
                <a:srgbClr val="5A799C"/>
              </a:buClr>
              <a:buSzPts val="1800"/>
              <a:buFont typeface="NTR"/>
              <a:buNone/>
              <a:defRPr sz="1800" b="0" i="0" u="none" strike="noStrike" cap="none">
                <a:solidFill>
                  <a:srgbClr val="5A799C"/>
                </a:solidFill>
                <a:latin typeface="Helvetica Neue"/>
                <a:ea typeface="Helvetica Neue"/>
                <a:cs typeface="Helvetica Neue"/>
                <a:sym typeface="Helvetica Neue"/>
              </a:defRPr>
            </a:lvl3pPr>
            <a:lvl4pPr marR="0" lvl="3" algn="ctr" rtl="0">
              <a:lnSpc>
                <a:spcPct val="90000"/>
              </a:lnSpc>
              <a:spcBef>
                <a:spcPts val="500"/>
              </a:spcBef>
              <a:spcAft>
                <a:spcPts val="0"/>
              </a:spcAft>
              <a:buClr>
                <a:srgbClr val="143367"/>
              </a:buClr>
              <a:buSzPts val="1600"/>
              <a:buFont typeface="Courier New"/>
              <a:buNone/>
              <a:defRPr sz="1600" b="1" i="0" u="none" strike="noStrike" cap="none">
                <a:solidFill>
                  <a:srgbClr val="143367"/>
                </a:solidFill>
                <a:latin typeface="Helvetica Neue"/>
                <a:ea typeface="Helvetica Neue"/>
                <a:cs typeface="Helvetica Neue"/>
                <a:sym typeface="Helvetica Neue"/>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Helvetica Neue"/>
                <a:ea typeface="Helvetica Neue"/>
                <a:cs typeface="Helvetica Neue"/>
                <a:sym typeface="Helvetica Neue"/>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18" name="Google Shape;18;p36"/>
          <p:cNvPicPr preferRelativeResize="0"/>
          <p:nvPr/>
        </p:nvPicPr>
        <p:blipFill rotWithShape="1">
          <a:blip r:embed="rId3">
            <a:alphaModFix/>
          </a:blip>
          <a:srcRect/>
          <a:stretch/>
        </p:blipFill>
        <p:spPr>
          <a:xfrm>
            <a:off x="822853" y="903205"/>
            <a:ext cx="2046248" cy="462116"/>
          </a:xfrm>
          <a:prstGeom prst="rect">
            <a:avLst/>
          </a:prstGeom>
          <a:noFill/>
          <a:ln>
            <a:noFill/>
          </a:ln>
        </p:spPr>
      </p:pic>
    </p:spTree>
    <p:extLst>
      <p:ext uri="{BB962C8B-B14F-4D97-AF65-F5344CB8AC3E}">
        <p14:creationId xmlns:p14="http://schemas.microsoft.com/office/powerpoint/2010/main" val="3268860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D89987-4AA4-8B4A-8AE6-C1E9C2B09D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481721-A9D2-1543-9B1A-6014467DAB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448463-E808-AF46-A69D-DF0752683D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AF183E-50C8-7C4D-A842-F75AAA44897B}" type="datetimeFigureOut">
              <a:rPr lang="en-US" smtClean="0"/>
              <a:t>6/1/22</a:t>
            </a:fld>
            <a:endParaRPr lang="en-US"/>
          </a:p>
        </p:txBody>
      </p:sp>
      <p:sp>
        <p:nvSpPr>
          <p:cNvPr id="5" name="Footer Placeholder 4">
            <a:extLst>
              <a:ext uri="{FF2B5EF4-FFF2-40B4-BE49-F238E27FC236}">
                <a16:creationId xmlns:a16="http://schemas.microsoft.com/office/drawing/2014/main" id="{120BDA33-7869-AC48-88A5-12DFF922FF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8F384B-6FB3-E44F-ACB9-FF760DDAF8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89BAD2-5596-4344-BA2D-456829C18894}" type="slidenum">
              <a:rPr lang="en-US" smtClean="0"/>
              <a:t>‹#›</a:t>
            </a:fld>
            <a:endParaRPr lang="en-US"/>
          </a:p>
        </p:txBody>
      </p:sp>
    </p:spTree>
    <p:extLst>
      <p:ext uri="{BB962C8B-B14F-4D97-AF65-F5344CB8AC3E}">
        <p14:creationId xmlns:p14="http://schemas.microsoft.com/office/powerpoint/2010/main" val="320075081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89" r:id="rId4"/>
    <p:sldLayoutId id="2147483649" r:id="rId5"/>
    <p:sldLayoutId id="2147483650" r:id="rId6"/>
    <p:sldLayoutId id="214748366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p:nvPr/>
        </p:nvSpPr>
        <p:spPr>
          <a:xfrm>
            <a:off x="11338334" y="6158941"/>
            <a:ext cx="395573" cy="380064"/>
          </a:xfrm>
          <a:prstGeom prst="rect">
            <a:avLst/>
          </a:prstGeom>
          <a:solidFill>
            <a:schemeClr val="lt1">
              <a:alpha val="7882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b="0" i="0" u="none" strike="noStrike" cap="none">
              <a:solidFill>
                <a:schemeClr val="lt1"/>
              </a:solidFill>
              <a:latin typeface="Arial"/>
              <a:ea typeface="Arial"/>
              <a:cs typeface="Arial"/>
              <a:sym typeface="Arial"/>
            </a:endParaRPr>
          </a:p>
        </p:txBody>
      </p:sp>
      <p:sp>
        <p:nvSpPr>
          <p:cNvPr id="11" name="Google Shape;11;p35"/>
          <p:cNvSpPr txBox="1"/>
          <p:nvPr/>
        </p:nvSpPr>
        <p:spPr>
          <a:xfrm>
            <a:off x="11338334" y="6168542"/>
            <a:ext cx="395573" cy="365125"/>
          </a:xfrm>
          <a:prstGeom prst="rect">
            <a:avLst/>
          </a:prstGeom>
          <a:noFill/>
          <a:ln>
            <a:noFill/>
          </a:ln>
        </p:spPr>
        <p:txBody>
          <a:bodyPr spcFirstLastPara="1" wrap="square" lIns="45700" tIns="22850" rIns="45700" bIns="22850" anchor="ctr" anchorCtr="0">
            <a:noAutofit/>
          </a:bodyPr>
          <a:lstStyle/>
          <a:p>
            <a:pPr marL="0" marR="0" lvl="0" indent="0" algn="ctr" rtl="0">
              <a:spcBef>
                <a:spcPts val="0"/>
              </a:spcBef>
              <a:spcAft>
                <a:spcPts val="0"/>
              </a:spcAft>
              <a:buNone/>
            </a:pPr>
            <a:fld id="{00000000-1234-1234-1234-123412341234}" type="slidenum">
              <a:rPr lang="en-US" sz="1200" b="1" i="0" u="none" strike="noStrike" cap="none">
                <a:solidFill>
                  <a:srgbClr val="002156"/>
                </a:solidFill>
                <a:latin typeface="Helvetica Neue"/>
                <a:ea typeface="Helvetica Neue"/>
                <a:cs typeface="Helvetica Neue"/>
                <a:sym typeface="Helvetica Neue"/>
              </a:rPr>
              <a:t>‹#›</a:t>
            </a:fld>
            <a:endParaRPr sz="1200" b="1" i="0" u="none" strike="noStrike" cap="none">
              <a:solidFill>
                <a:srgbClr val="002156"/>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662613185"/>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90" r:id="rId12"/>
    <p:sldLayoutId id="2147483683" r:id="rId13"/>
    <p:sldLayoutId id="2147483684" r:id="rId14"/>
    <p:sldLayoutId id="2147483685" r:id="rId15"/>
    <p:sldLayoutId id="2147483686" r:id="rId16"/>
    <p:sldLayoutId id="2147483687" r:id="rId17"/>
    <p:sldLayoutId id="2147483688"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2.xml"/><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4.png"/><Relationship Id="rId7" Type="http://schemas.openxmlformats.org/officeDocument/2006/relationships/image" Target="../media/image35.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11.png"/><Relationship Id="rId10" Type="http://schemas.openxmlformats.org/officeDocument/2006/relationships/image" Target="../media/image16.emf"/><Relationship Id="rId4" Type="http://schemas.openxmlformats.org/officeDocument/2006/relationships/image" Target="../media/image15.png"/><Relationship Id="rId9" Type="http://schemas.openxmlformats.org/officeDocument/2006/relationships/image" Target="../media/image37.svg"/></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24.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39.png"/><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24.sv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3.jpg"/><Relationship Id="rId1" Type="http://schemas.openxmlformats.org/officeDocument/2006/relationships/slideLayout" Target="../slideLayouts/slideLayout12.xml"/><Relationship Id="rId5" Type="http://schemas.openxmlformats.org/officeDocument/2006/relationships/image" Target="../media/image24.sv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46.png"/><Relationship Id="rId7"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51.png"/><Relationship Id="rId7" Type="http://schemas.openxmlformats.org/officeDocument/2006/relationships/image" Target="../media/image23.png"/><Relationship Id="rId2" Type="http://schemas.openxmlformats.org/officeDocument/2006/relationships/hyperlink" Target="https://www.youtube.com/watch?v=yp0QORzzvSs" TargetMode="External"/><Relationship Id="rId1" Type="http://schemas.openxmlformats.org/officeDocument/2006/relationships/slideLayout" Target="../slideLayouts/slideLayout2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53.png"/><Relationship Id="rId7" Type="http://schemas.openxmlformats.org/officeDocument/2006/relationships/image" Target="../media/image23.png"/><Relationship Id="rId2" Type="http://schemas.openxmlformats.org/officeDocument/2006/relationships/hyperlink" Target="https://www.edutopia.org/video/simple-strategy-get-students-talking-about-math" TargetMode="External"/><Relationship Id="rId1" Type="http://schemas.openxmlformats.org/officeDocument/2006/relationships/slideLayout" Target="../slideLayouts/slideLayout2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5.png"/><Relationship Id="rId1" Type="http://schemas.openxmlformats.org/officeDocument/2006/relationships/slideLayout" Target="../slideLayouts/slideLayout2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6.svg"/></Relationships>
</file>

<file path=ppt/slides/_rels/slide3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8.emf"/></Relationships>
</file>

<file path=ppt/slides/_rels/slide40.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5.xml"/><Relationship Id="rId5" Type="http://schemas.openxmlformats.org/officeDocument/2006/relationships/image" Target="../media/image59.sv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5.xml"/><Relationship Id="rId5" Type="http://schemas.openxmlformats.org/officeDocument/2006/relationships/image" Target="../media/image63.sv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5.xml"/><Relationship Id="rId5" Type="http://schemas.openxmlformats.org/officeDocument/2006/relationships/image" Target="../media/image67.sv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69.png"/><Relationship Id="rId7" Type="http://schemas.openxmlformats.org/officeDocument/2006/relationships/image" Target="../media/image23.png"/><Relationship Id="rId2" Type="http://schemas.openxmlformats.org/officeDocument/2006/relationships/image" Target="../media/image68.png"/><Relationship Id="rId1" Type="http://schemas.openxmlformats.org/officeDocument/2006/relationships/slideLayout" Target="../slideLayouts/slideLayout5.xml"/><Relationship Id="rId6" Type="http://schemas.openxmlformats.org/officeDocument/2006/relationships/hyperlink" Target="https://www.edutopia.org/video/simple-strategy-get-students-talking-about-math" TargetMode="External"/><Relationship Id="rId5" Type="http://schemas.openxmlformats.org/officeDocument/2006/relationships/hyperlink" Target="https://www.youtube.com/watch?v=yp0QORzzvSs" TargetMode="Externa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8.emf"/></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8.emf"/></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850465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FB40BD-CEDC-8649-8986-6407FA65278F}"/>
              </a:ext>
            </a:extLst>
          </p:cNvPr>
          <p:cNvSpPr>
            <a:spLocks noGrp="1"/>
          </p:cNvSpPr>
          <p:nvPr>
            <p:ph idx="4294967295"/>
          </p:nvPr>
        </p:nvSpPr>
        <p:spPr>
          <a:xfrm>
            <a:off x="1054508" y="1441756"/>
            <a:ext cx="5199063" cy="2987675"/>
          </a:xfrm>
          <a:prstGeom prst="rect">
            <a:avLst/>
          </a:prstGeom>
          <a:ln w="3175">
            <a:noFill/>
          </a:ln>
        </p:spPr>
        <p:txBody>
          <a:bodyPr>
            <a:normAutofit fontScale="92500" lnSpcReduction="10000"/>
          </a:bodyPr>
          <a:lstStyle/>
          <a:p>
            <a:pPr marL="0" indent="0">
              <a:lnSpc>
                <a:spcPct val="100000"/>
              </a:lnSpc>
              <a:buNone/>
            </a:pPr>
            <a:r>
              <a:rPr lang="en-US" sz="3600" b="1" i="1" dirty="0">
                <a:solidFill>
                  <a:schemeClr val="accent1"/>
                </a:solidFill>
                <a:latin typeface="Helvetica" pitchFamily="2" charset="0"/>
              </a:rPr>
              <a:t>Unfinished learning </a:t>
            </a:r>
            <a:r>
              <a:rPr lang="en-US" sz="3600" dirty="0">
                <a:solidFill>
                  <a:srgbClr val="50524F"/>
                </a:solidFill>
                <a:latin typeface="Helvetica" pitchFamily="2" charset="0"/>
              </a:rPr>
              <a:t>refers to any prerequisite knowledge or skills that students need for future work that they don’t have </a:t>
            </a:r>
            <a:r>
              <a:rPr lang="en-US" sz="3600" i="1" dirty="0">
                <a:solidFill>
                  <a:srgbClr val="50524F"/>
                </a:solidFill>
                <a:latin typeface="Helvetica" pitchFamily="2" charset="0"/>
              </a:rPr>
              <a:t>yet</a:t>
            </a:r>
            <a:r>
              <a:rPr lang="en-US" sz="3900" dirty="0">
                <a:solidFill>
                  <a:srgbClr val="50524F"/>
                </a:solidFill>
                <a:latin typeface="museo_sans300"/>
              </a:rPr>
              <a:t>.  </a:t>
            </a:r>
            <a:endParaRPr lang="en-US" sz="3900" dirty="0"/>
          </a:p>
          <a:p>
            <a:pPr marL="0" indent="0">
              <a:buNone/>
            </a:pPr>
            <a:endParaRPr lang="en-US" sz="2600" dirty="0"/>
          </a:p>
        </p:txBody>
      </p:sp>
      <p:pic>
        <p:nvPicPr>
          <p:cNvPr id="5" name="Picture 4" descr="A picture containing text, indoor, different, screenshot&#10;&#10;Description automatically generated">
            <a:extLst>
              <a:ext uri="{FF2B5EF4-FFF2-40B4-BE49-F238E27FC236}">
                <a16:creationId xmlns:a16="http://schemas.microsoft.com/office/drawing/2014/main" id="{4C34F04C-69FE-49AF-EBE2-195172F44E11}"/>
              </a:ext>
            </a:extLst>
          </p:cNvPr>
          <p:cNvPicPr>
            <a:picLocks noChangeAspect="1"/>
          </p:cNvPicPr>
          <p:nvPr/>
        </p:nvPicPr>
        <p:blipFill rotWithShape="1">
          <a:blip r:embed="rId2"/>
          <a:srcRect b="2984"/>
          <a:stretch/>
        </p:blipFill>
        <p:spPr>
          <a:xfrm>
            <a:off x="5897461" y="1441756"/>
            <a:ext cx="5786438" cy="4748843"/>
          </a:xfrm>
          <a:prstGeom prst="rect">
            <a:avLst/>
          </a:prstGeom>
          <a:ln w="12700">
            <a:solidFill>
              <a:srgbClr val="2F5598"/>
            </a:solidFill>
          </a:ln>
        </p:spPr>
      </p:pic>
      <p:sp>
        <p:nvSpPr>
          <p:cNvPr id="6" name="TextBox 5">
            <a:extLst>
              <a:ext uri="{FF2B5EF4-FFF2-40B4-BE49-F238E27FC236}">
                <a16:creationId xmlns:a16="http://schemas.microsoft.com/office/drawing/2014/main" id="{057AAA58-477D-8396-1011-E5EF8451445B}"/>
              </a:ext>
            </a:extLst>
          </p:cNvPr>
          <p:cNvSpPr txBox="1"/>
          <p:nvPr/>
        </p:nvSpPr>
        <p:spPr>
          <a:xfrm>
            <a:off x="5897461" y="6102356"/>
            <a:ext cx="5786438" cy="369332"/>
          </a:xfrm>
          <a:prstGeom prst="rect">
            <a:avLst/>
          </a:prstGeom>
          <a:solidFill>
            <a:srgbClr val="2B4B50"/>
          </a:solidFill>
          <a:ln w="6350">
            <a:solidFill>
              <a:schemeClr val="tx1"/>
            </a:solidFill>
          </a:ln>
        </p:spPr>
        <p:txBody>
          <a:bodyPr wrap="square" rtlCol="0">
            <a:spAutoFit/>
          </a:bodyPr>
          <a:lstStyle/>
          <a:p>
            <a:r>
              <a:rPr lang="en-US" dirty="0">
                <a:solidFill>
                  <a:schemeClr val="bg1"/>
                </a:solidFill>
                <a:latin typeface="Helvetica" pitchFamily="2" charset="0"/>
              </a:rPr>
              <a:t>Source: Chrissy Allison, Achieve The Core Blog, 2017</a:t>
            </a:r>
          </a:p>
        </p:txBody>
      </p:sp>
      <p:pic>
        <p:nvPicPr>
          <p:cNvPr id="8" name="Graphic 7" descr="Download from cloud with solid fill">
            <a:extLst>
              <a:ext uri="{FF2B5EF4-FFF2-40B4-BE49-F238E27FC236}">
                <a16:creationId xmlns:a16="http://schemas.microsoft.com/office/drawing/2014/main" id="{1C952B36-3F05-EF26-A4E7-D1722B65FE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18171" y="5187956"/>
            <a:ext cx="914400" cy="914400"/>
          </a:xfrm>
          <a:prstGeom prst="rect">
            <a:avLst/>
          </a:prstGeom>
        </p:spPr>
      </p:pic>
    </p:spTree>
    <p:extLst>
      <p:ext uri="{BB962C8B-B14F-4D97-AF65-F5344CB8AC3E}">
        <p14:creationId xmlns:p14="http://schemas.microsoft.com/office/powerpoint/2010/main" val="1287651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FB40BD-CEDC-8649-8986-6407FA65278F}"/>
              </a:ext>
            </a:extLst>
          </p:cNvPr>
          <p:cNvSpPr>
            <a:spLocks noGrp="1"/>
          </p:cNvSpPr>
          <p:nvPr>
            <p:ph idx="4294967295"/>
          </p:nvPr>
        </p:nvSpPr>
        <p:spPr>
          <a:xfrm>
            <a:off x="1320801" y="401638"/>
            <a:ext cx="5786438" cy="4665662"/>
          </a:xfrm>
          <a:prstGeom prst="rect">
            <a:avLst/>
          </a:prstGeom>
        </p:spPr>
        <p:txBody>
          <a:bodyPr>
            <a:normAutofit/>
          </a:bodyPr>
          <a:lstStyle/>
          <a:p>
            <a:pPr marL="0" indent="0">
              <a:buNone/>
            </a:pPr>
            <a:r>
              <a:rPr lang="en-US" sz="3200" dirty="0">
                <a:latin typeface="Helvetica" pitchFamily="2" charset="0"/>
              </a:rPr>
              <a:t>There is no one program or solution to catching kids up who are several years behind. Instead, it takes </a:t>
            </a:r>
            <a:r>
              <a:rPr lang="en-US" sz="3200" b="1" dirty="0">
                <a:solidFill>
                  <a:schemeClr val="accent1"/>
                </a:solidFill>
                <a:latin typeface="Helvetica" pitchFamily="2" charset="0"/>
              </a:rPr>
              <a:t>deep content knowledge</a:t>
            </a:r>
            <a:r>
              <a:rPr lang="en-US" sz="3200" dirty="0">
                <a:solidFill>
                  <a:schemeClr val="accent1"/>
                </a:solidFill>
                <a:latin typeface="Helvetica" pitchFamily="2" charset="0"/>
              </a:rPr>
              <a:t>, </a:t>
            </a:r>
            <a:r>
              <a:rPr lang="en-US" sz="3200" b="1" dirty="0">
                <a:solidFill>
                  <a:schemeClr val="accent1"/>
                </a:solidFill>
                <a:latin typeface="Helvetica" pitchFamily="2" charset="0"/>
              </a:rPr>
              <a:t>increased time, and strategic planning </a:t>
            </a:r>
            <a:r>
              <a:rPr lang="en-US" sz="3200" dirty="0">
                <a:latin typeface="Helvetica" pitchFamily="2" charset="0"/>
              </a:rPr>
              <a:t>to meet students where they are and accelerate their path forward. </a:t>
            </a:r>
          </a:p>
          <a:p>
            <a:pPr marL="0" indent="0">
              <a:buNone/>
            </a:pPr>
            <a:endParaRPr lang="en-US" sz="1600" dirty="0">
              <a:solidFill>
                <a:srgbClr val="2F5598"/>
              </a:solidFill>
              <a:latin typeface="Helvetica" pitchFamily="2" charset="0"/>
            </a:endParaRPr>
          </a:p>
        </p:txBody>
      </p:sp>
      <p:pic>
        <p:nvPicPr>
          <p:cNvPr id="4" name="Picture 3" descr="Child writing on notebook">
            <a:extLst>
              <a:ext uri="{FF2B5EF4-FFF2-40B4-BE49-F238E27FC236}">
                <a16:creationId xmlns:a16="http://schemas.microsoft.com/office/drawing/2014/main" id="{3EBFA7A3-FCDC-2F4F-A617-69832FB019D7}"/>
              </a:ext>
            </a:extLst>
          </p:cNvPr>
          <p:cNvPicPr>
            <a:picLocks noChangeAspect="1"/>
          </p:cNvPicPr>
          <p:nvPr/>
        </p:nvPicPr>
        <p:blipFill rotWithShape="1">
          <a:blip r:embed="rId3"/>
          <a:srcRect l="24447" r="17515" b="-1"/>
          <a:stretch/>
        </p:blipFill>
        <p:spPr>
          <a:xfrm>
            <a:off x="66118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TextBox 4">
            <a:extLst>
              <a:ext uri="{FF2B5EF4-FFF2-40B4-BE49-F238E27FC236}">
                <a16:creationId xmlns:a16="http://schemas.microsoft.com/office/drawing/2014/main" id="{23AC9D16-41AD-87CB-506F-37985F93E254}"/>
              </a:ext>
            </a:extLst>
          </p:cNvPr>
          <p:cNvSpPr txBox="1"/>
          <p:nvPr/>
        </p:nvSpPr>
        <p:spPr>
          <a:xfrm>
            <a:off x="1455530" y="5067300"/>
            <a:ext cx="5786438" cy="369332"/>
          </a:xfrm>
          <a:prstGeom prst="rect">
            <a:avLst/>
          </a:prstGeom>
          <a:solidFill>
            <a:srgbClr val="2B4B50"/>
          </a:solidFill>
          <a:ln w="6350">
            <a:solidFill>
              <a:schemeClr val="tx1"/>
            </a:solidFill>
          </a:ln>
        </p:spPr>
        <p:txBody>
          <a:bodyPr wrap="square" rtlCol="0">
            <a:spAutoFit/>
          </a:bodyPr>
          <a:lstStyle/>
          <a:p>
            <a:r>
              <a:rPr lang="en-US" dirty="0">
                <a:solidFill>
                  <a:schemeClr val="bg1"/>
                </a:solidFill>
                <a:latin typeface="Helvetica" pitchFamily="2" charset="0"/>
              </a:rPr>
              <a:t>Source: Chrissy Allison, Achieve The Core Blog , 2017</a:t>
            </a:r>
          </a:p>
        </p:txBody>
      </p:sp>
      <p:pic>
        <p:nvPicPr>
          <p:cNvPr id="7" name="Picture 6">
            <a:extLst>
              <a:ext uri="{FF2B5EF4-FFF2-40B4-BE49-F238E27FC236}">
                <a16:creationId xmlns:a16="http://schemas.microsoft.com/office/drawing/2014/main" id="{9B528BB9-272F-0DAA-1A3A-67237B955944}"/>
              </a:ext>
            </a:extLst>
          </p:cNvPr>
          <p:cNvPicPr>
            <a:picLocks noChangeAspect="1"/>
          </p:cNvPicPr>
          <p:nvPr/>
        </p:nvPicPr>
        <p:blipFill>
          <a:blip r:embed="rId4"/>
          <a:stretch>
            <a:fillRect/>
          </a:stretch>
        </p:blipFill>
        <p:spPr>
          <a:xfrm>
            <a:off x="10667367" y="5565358"/>
            <a:ext cx="1641986" cy="1058169"/>
          </a:xfrm>
          <a:prstGeom prst="rect">
            <a:avLst/>
          </a:prstGeom>
        </p:spPr>
      </p:pic>
    </p:spTree>
    <p:extLst>
      <p:ext uri="{BB962C8B-B14F-4D97-AF65-F5344CB8AC3E}">
        <p14:creationId xmlns:p14="http://schemas.microsoft.com/office/powerpoint/2010/main" val="200352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4F9CAB-9F4A-13B9-6FA9-1F75B883FA94}"/>
              </a:ext>
            </a:extLst>
          </p:cNvPr>
          <p:cNvSpPr txBox="1"/>
          <p:nvPr/>
        </p:nvSpPr>
        <p:spPr>
          <a:xfrm>
            <a:off x="0" y="302294"/>
            <a:ext cx="12191999" cy="646331"/>
          </a:xfrm>
          <a:prstGeom prst="rect">
            <a:avLst/>
          </a:prstGeom>
          <a:noFill/>
        </p:spPr>
        <p:txBody>
          <a:bodyPr wrap="square" rtlCol="0">
            <a:spAutoFit/>
          </a:bodyPr>
          <a:lstStyle/>
          <a:p>
            <a:pPr marL="186262" algn="ctr">
              <a:buClr>
                <a:srgbClr val="1F497D"/>
              </a:buClr>
              <a:buSzPts val="1400"/>
            </a:pPr>
            <a:r>
              <a:rPr lang="en-US" sz="3600" b="1" dirty="0"/>
              <a:t>Ever heard this?</a:t>
            </a:r>
            <a:endParaRPr lang="en-US" sz="3600" dirty="0"/>
          </a:p>
        </p:txBody>
      </p:sp>
      <p:pic>
        <p:nvPicPr>
          <p:cNvPr id="21" name="Google Shape;208;p50" descr="An organic corner shape">
            <a:extLst>
              <a:ext uri="{FF2B5EF4-FFF2-40B4-BE49-F238E27FC236}">
                <a16:creationId xmlns:a16="http://schemas.microsoft.com/office/drawing/2014/main" id="{416F9ECA-7AF0-A683-006F-DABE5591443C}"/>
              </a:ext>
            </a:extLst>
          </p:cNvPr>
          <p:cNvPicPr preferRelativeResize="0"/>
          <p:nvPr/>
        </p:nvPicPr>
        <p:blipFill rotWithShape="1">
          <a:blip r:embed="rId3">
            <a:alphaModFix/>
          </a:blip>
          <a:srcRect t="47415" r="11642"/>
          <a:stretch/>
        </p:blipFill>
        <p:spPr>
          <a:xfrm>
            <a:off x="-10180" y="4453838"/>
            <a:ext cx="4039730" cy="2404162"/>
          </a:xfrm>
          <a:prstGeom prst="rect">
            <a:avLst/>
          </a:prstGeom>
          <a:noFill/>
          <a:ln>
            <a:noFill/>
          </a:ln>
        </p:spPr>
      </p:pic>
      <p:pic>
        <p:nvPicPr>
          <p:cNvPr id="22" name="Google Shape;209;p50" descr="A circle filled with diagonal lines">
            <a:extLst>
              <a:ext uri="{FF2B5EF4-FFF2-40B4-BE49-F238E27FC236}">
                <a16:creationId xmlns:a16="http://schemas.microsoft.com/office/drawing/2014/main" id="{62B36912-B306-A662-9E6D-50AE36B172B1}"/>
              </a:ext>
            </a:extLst>
          </p:cNvPr>
          <p:cNvPicPr preferRelativeResize="0"/>
          <p:nvPr/>
        </p:nvPicPr>
        <p:blipFill rotWithShape="1">
          <a:blip r:embed="rId4">
            <a:alphaModFix/>
          </a:blip>
          <a:srcRect l="58934" t="11636" r="12364" b="10950"/>
          <a:stretch/>
        </p:blipFill>
        <p:spPr>
          <a:xfrm>
            <a:off x="-10180" y="3318626"/>
            <a:ext cx="1312242" cy="3539374"/>
          </a:xfrm>
          <a:prstGeom prst="rect">
            <a:avLst/>
          </a:prstGeom>
          <a:noFill/>
          <a:ln>
            <a:noFill/>
          </a:ln>
        </p:spPr>
      </p:pic>
      <p:cxnSp>
        <p:nvCxnSpPr>
          <p:cNvPr id="23" name="Google Shape;210;p50">
            <a:extLst>
              <a:ext uri="{FF2B5EF4-FFF2-40B4-BE49-F238E27FC236}">
                <a16:creationId xmlns:a16="http://schemas.microsoft.com/office/drawing/2014/main" id="{B991D995-A77C-60F0-D746-66DED676BF14}"/>
              </a:ext>
            </a:extLst>
          </p:cNvPr>
          <p:cNvCxnSpPr/>
          <p:nvPr/>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pic>
        <p:nvPicPr>
          <p:cNvPr id="24" name="Google Shape;26;p37">
            <a:extLst>
              <a:ext uri="{FF2B5EF4-FFF2-40B4-BE49-F238E27FC236}">
                <a16:creationId xmlns:a16="http://schemas.microsoft.com/office/drawing/2014/main" id="{3B816367-82F8-2585-C114-D0EF955029BF}"/>
              </a:ext>
            </a:extLst>
          </p:cNvPr>
          <p:cNvPicPr preferRelativeResize="0"/>
          <p:nvPr/>
        </p:nvPicPr>
        <p:blipFill rotWithShape="1">
          <a:blip r:embed="rId5">
            <a:alphaModFix/>
          </a:blip>
          <a:srcRect/>
          <a:stretch/>
        </p:blipFill>
        <p:spPr>
          <a:xfrm>
            <a:off x="1168399" y="6301496"/>
            <a:ext cx="1486182" cy="335633"/>
          </a:xfrm>
          <a:prstGeom prst="rect">
            <a:avLst/>
          </a:prstGeom>
          <a:noFill/>
          <a:ln>
            <a:noFill/>
          </a:ln>
        </p:spPr>
      </p:pic>
      <p:grpSp>
        <p:nvGrpSpPr>
          <p:cNvPr id="2" name="Group 1">
            <a:extLst>
              <a:ext uri="{FF2B5EF4-FFF2-40B4-BE49-F238E27FC236}">
                <a16:creationId xmlns:a16="http://schemas.microsoft.com/office/drawing/2014/main" id="{CEECB0D2-32F2-C517-90C7-FC9ED436BD01}"/>
              </a:ext>
            </a:extLst>
          </p:cNvPr>
          <p:cNvGrpSpPr/>
          <p:nvPr/>
        </p:nvGrpSpPr>
        <p:grpSpPr>
          <a:xfrm>
            <a:off x="1093106" y="670383"/>
            <a:ext cx="9759089" cy="5798929"/>
            <a:chOff x="703518" y="552261"/>
            <a:chExt cx="10713941" cy="6366310"/>
          </a:xfrm>
        </p:grpSpPr>
        <p:pic>
          <p:nvPicPr>
            <p:cNvPr id="3" name="Graphic 2" descr="Speech outline">
              <a:extLst>
                <a:ext uri="{FF2B5EF4-FFF2-40B4-BE49-F238E27FC236}">
                  <a16:creationId xmlns:a16="http://schemas.microsoft.com/office/drawing/2014/main" id="{6C36F34F-0E22-E24C-CDB3-25F8D56309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7296" y="552261"/>
              <a:ext cx="3599331" cy="3599331"/>
            </a:xfrm>
            <a:prstGeom prst="rect">
              <a:avLst/>
            </a:prstGeom>
          </p:spPr>
        </p:pic>
        <p:sp>
          <p:nvSpPr>
            <p:cNvPr id="5" name="TextBox 4">
              <a:extLst>
                <a:ext uri="{FF2B5EF4-FFF2-40B4-BE49-F238E27FC236}">
                  <a16:creationId xmlns:a16="http://schemas.microsoft.com/office/drawing/2014/main" id="{FB4A7BB6-490D-120D-FF6E-163017515ED2}"/>
                </a:ext>
              </a:extLst>
            </p:cNvPr>
            <p:cNvSpPr txBox="1"/>
            <p:nvPr/>
          </p:nvSpPr>
          <p:spPr>
            <a:xfrm>
              <a:off x="1491359" y="1642268"/>
              <a:ext cx="1976717" cy="777147"/>
            </a:xfrm>
            <a:prstGeom prst="rect">
              <a:avLst/>
            </a:prstGeom>
            <a:noFill/>
          </p:spPr>
          <p:txBody>
            <a:bodyPr wrap="square" rtlCol="0">
              <a:spAutoFit/>
            </a:bodyPr>
            <a:lstStyle/>
            <a:p>
              <a:r>
                <a:rPr lang="en-US" sz="2000" dirty="0"/>
                <a:t>“My students can’t do that”</a:t>
              </a:r>
            </a:p>
          </p:txBody>
        </p:sp>
        <p:pic>
          <p:nvPicPr>
            <p:cNvPr id="6" name="Graphic 5" descr="Speech outline">
              <a:extLst>
                <a:ext uri="{FF2B5EF4-FFF2-40B4-BE49-F238E27FC236}">
                  <a16:creationId xmlns:a16="http://schemas.microsoft.com/office/drawing/2014/main" id="{BCA5ED34-9232-E472-6589-AFA3E4B89F2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50406" y="627461"/>
              <a:ext cx="3599331" cy="3599331"/>
            </a:xfrm>
            <a:prstGeom prst="rect">
              <a:avLst/>
            </a:prstGeom>
          </p:spPr>
        </p:pic>
        <p:sp>
          <p:nvSpPr>
            <p:cNvPr id="7" name="TextBox 6">
              <a:extLst>
                <a:ext uri="{FF2B5EF4-FFF2-40B4-BE49-F238E27FC236}">
                  <a16:creationId xmlns:a16="http://schemas.microsoft.com/office/drawing/2014/main" id="{0975CDED-5FB2-94C2-FE66-4B571BC11558}"/>
                </a:ext>
              </a:extLst>
            </p:cNvPr>
            <p:cNvSpPr txBox="1"/>
            <p:nvPr/>
          </p:nvSpPr>
          <p:spPr>
            <a:xfrm>
              <a:off x="5101202" y="1382432"/>
              <a:ext cx="2097738" cy="1013671"/>
            </a:xfrm>
            <a:prstGeom prst="rect">
              <a:avLst/>
            </a:prstGeom>
            <a:noFill/>
          </p:spPr>
          <p:txBody>
            <a:bodyPr wrap="square" rtlCol="0">
              <a:spAutoFit/>
            </a:bodyPr>
            <a:lstStyle/>
            <a:p>
              <a:r>
                <a:rPr lang="en-US" dirty="0"/>
                <a:t>“My class is too far behind for grade level work”</a:t>
              </a:r>
            </a:p>
          </p:txBody>
        </p:sp>
        <p:pic>
          <p:nvPicPr>
            <p:cNvPr id="8" name="Graphic 7" descr="Speech outline">
              <a:extLst>
                <a:ext uri="{FF2B5EF4-FFF2-40B4-BE49-F238E27FC236}">
                  <a16:creationId xmlns:a16="http://schemas.microsoft.com/office/drawing/2014/main" id="{13F81130-98BA-A58D-52FA-7FCB901B88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18128" y="671292"/>
              <a:ext cx="3599331" cy="3599331"/>
            </a:xfrm>
            <a:prstGeom prst="rect">
              <a:avLst/>
            </a:prstGeom>
          </p:spPr>
        </p:pic>
        <p:sp>
          <p:nvSpPr>
            <p:cNvPr id="9" name="TextBox 8">
              <a:extLst>
                <a:ext uri="{FF2B5EF4-FFF2-40B4-BE49-F238E27FC236}">
                  <a16:creationId xmlns:a16="http://schemas.microsoft.com/office/drawing/2014/main" id="{FB65CBDC-B0F5-94DF-8337-F2A6E721CB7B}"/>
                </a:ext>
              </a:extLst>
            </p:cNvPr>
            <p:cNvSpPr txBox="1"/>
            <p:nvPr/>
          </p:nvSpPr>
          <p:spPr>
            <a:xfrm>
              <a:off x="8568924" y="1567097"/>
              <a:ext cx="2097738" cy="1115038"/>
            </a:xfrm>
            <a:prstGeom prst="rect">
              <a:avLst/>
            </a:prstGeom>
            <a:noFill/>
          </p:spPr>
          <p:txBody>
            <a:bodyPr wrap="square" rtlCol="0">
              <a:spAutoFit/>
            </a:bodyPr>
            <a:lstStyle/>
            <a:p>
              <a:r>
                <a:rPr lang="en-US" sz="2000" dirty="0"/>
                <a:t>“That’s too rigorous for my students”</a:t>
              </a:r>
            </a:p>
          </p:txBody>
        </p:sp>
        <p:pic>
          <p:nvPicPr>
            <p:cNvPr id="10" name="Graphic 9" descr="Speech outline">
              <a:extLst>
                <a:ext uri="{FF2B5EF4-FFF2-40B4-BE49-F238E27FC236}">
                  <a16:creationId xmlns:a16="http://schemas.microsoft.com/office/drawing/2014/main" id="{F39592C6-1310-A331-CC7D-4C615CFBFC2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3518" y="3300887"/>
              <a:ext cx="3599331" cy="3599331"/>
            </a:xfrm>
            <a:prstGeom prst="rect">
              <a:avLst/>
            </a:prstGeom>
          </p:spPr>
        </p:pic>
        <p:pic>
          <p:nvPicPr>
            <p:cNvPr id="11" name="Graphic 10" descr="Speech outline">
              <a:extLst>
                <a:ext uri="{FF2B5EF4-FFF2-40B4-BE49-F238E27FC236}">
                  <a16:creationId xmlns:a16="http://schemas.microsoft.com/office/drawing/2014/main" id="{8FDFDAD7-FDA5-922B-9E92-076931CF5B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50406" y="3319240"/>
              <a:ext cx="3599331" cy="3599331"/>
            </a:xfrm>
            <a:prstGeom prst="rect">
              <a:avLst/>
            </a:prstGeom>
          </p:spPr>
        </p:pic>
        <p:pic>
          <p:nvPicPr>
            <p:cNvPr id="12" name="Graphic 11" descr="Speech outline">
              <a:extLst>
                <a:ext uri="{FF2B5EF4-FFF2-40B4-BE49-F238E27FC236}">
                  <a16:creationId xmlns:a16="http://schemas.microsoft.com/office/drawing/2014/main" id="{F890BA5A-1447-F81C-6B2B-E2800E365B8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18128" y="3319240"/>
              <a:ext cx="3599331" cy="3599331"/>
            </a:xfrm>
            <a:prstGeom prst="rect">
              <a:avLst/>
            </a:prstGeom>
          </p:spPr>
        </p:pic>
        <p:sp>
          <p:nvSpPr>
            <p:cNvPr id="13" name="TextBox 12">
              <a:extLst>
                <a:ext uri="{FF2B5EF4-FFF2-40B4-BE49-F238E27FC236}">
                  <a16:creationId xmlns:a16="http://schemas.microsoft.com/office/drawing/2014/main" id="{F0497A34-8A70-8FE4-AB76-52B67F73BF5B}"/>
                </a:ext>
              </a:extLst>
            </p:cNvPr>
            <p:cNvSpPr txBox="1"/>
            <p:nvPr/>
          </p:nvSpPr>
          <p:spPr>
            <a:xfrm>
              <a:off x="1514823" y="4224790"/>
              <a:ext cx="1976717" cy="1115038"/>
            </a:xfrm>
            <a:prstGeom prst="rect">
              <a:avLst/>
            </a:prstGeom>
            <a:noFill/>
          </p:spPr>
          <p:txBody>
            <a:bodyPr wrap="square" rtlCol="0">
              <a:spAutoFit/>
            </a:bodyPr>
            <a:lstStyle/>
            <a:p>
              <a:r>
                <a:rPr lang="en-US" sz="2000" dirty="0"/>
                <a:t>“My students are below grade level””</a:t>
              </a:r>
            </a:p>
          </p:txBody>
        </p:sp>
        <p:sp>
          <p:nvSpPr>
            <p:cNvPr id="14" name="TextBox 13">
              <a:extLst>
                <a:ext uri="{FF2B5EF4-FFF2-40B4-BE49-F238E27FC236}">
                  <a16:creationId xmlns:a16="http://schemas.microsoft.com/office/drawing/2014/main" id="{49325DFC-7863-7A15-F5CD-7686063F06E3}"/>
                </a:ext>
              </a:extLst>
            </p:cNvPr>
            <p:cNvSpPr txBox="1"/>
            <p:nvPr/>
          </p:nvSpPr>
          <p:spPr>
            <a:xfrm>
              <a:off x="5170505" y="4275239"/>
              <a:ext cx="2097738" cy="1115038"/>
            </a:xfrm>
            <a:prstGeom prst="rect">
              <a:avLst/>
            </a:prstGeom>
            <a:noFill/>
          </p:spPr>
          <p:txBody>
            <a:bodyPr wrap="square" rtlCol="0">
              <a:spAutoFit/>
            </a:bodyPr>
            <a:lstStyle/>
            <a:p>
              <a:r>
                <a:rPr lang="en-US" sz="2000" dirty="0"/>
                <a:t>“My students give up too easily”</a:t>
              </a:r>
            </a:p>
          </p:txBody>
        </p:sp>
        <p:sp>
          <p:nvSpPr>
            <p:cNvPr id="15" name="TextBox 14">
              <a:extLst>
                <a:ext uri="{FF2B5EF4-FFF2-40B4-BE49-F238E27FC236}">
                  <a16:creationId xmlns:a16="http://schemas.microsoft.com/office/drawing/2014/main" id="{A6C41349-FC06-04A5-66A6-4E985FFB5167}"/>
                </a:ext>
              </a:extLst>
            </p:cNvPr>
            <p:cNvSpPr txBox="1"/>
            <p:nvPr/>
          </p:nvSpPr>
          <p:spPr>
            <a:xfrm>
              <a:off x="8499624" y="4272931"/>
              <a:ext cx="2302560" cy="1115038"/>
            </a:xfrm>
            <a:prstGeom prst="rect">
              <a:avLst/>
            </a:prstGeom>
            <a:noFill/>
          </p:spPr>
          <p:txBody>
            <a:bodyPr wrap="square" rtlCol="0">
              <a:spAutoFit/>
            </a:bodyPr>
            <a:lstStyle/>
            <a:p>
              <a:r>
                <a:rPr lang="en-US" sz="2000" dirty="0"/>
                <a:t>“My students don’t know their basic facts”</a:t>
              </a:r>
            </a:p>
          </p:txBody>
        </p:sp>
      </p:grpSp>
      <p:pic>
        <p:nvPicPr>
          <p:cNvPr id="25" name="Picture 24">
            <a:extLst>
              <a:ext uri="{FF2B5EF4-FFF2-40B4-BE49-F238E27FC236}">
                <a16:creationId xmlns:a16="http://schemas.microsoft.com/office/drawing/2014/main" id="{9C59D30A-390D-01EF-F661-36688F903ED7}"/>
              </a:ext>
            </a:extLst>
          </p:cNvPr>
          <p:cNvPicPr>
            <a:picLocks noChangeAspect="1"/>
          </p:cNvPicPr>
          <p:nvPr/>
        </p:nvPicPr>
        <p:blipFill>
          <a:blip r:embed="rId10"/>
          <a:stretch>
            <a:fillRect/>
          </a:stretch>
        </p:blipFill>
        <p:spPr>
          <a:xfrm>
            <a:off x="10440834" y="351099"/>
            <a:ext cx="1500070" cy="966712"/>
          </a:xfrm>
          <a:prstGeom prst="rect">
            <a:avLst/>
          </a:prstGeom>
        </p:spPr>
      </p:pic>
    </p:spTree>
    <p:extLst>
      <p:ext uri="{BB962C8B-B14F-4D97-AF65-F5344CB8AC3E}">
        <p14:creationId xmlns:p14="http://schemas.microsoft.com/office/powerpoint/2010/main" val="177059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4F9CAB-9F4A-13B9-6FA9-1F75B883FA94}"/>
              </a:ext>
            </a:extLst>
          </p:cNvPr>
          <p:cNvSpPr txBox="1"/>
          <p:nvPr/>
        </p:nvSpPr>
        <p:spPr>
          <a:xfrm>
            <a:off x="4686300" y="1140410"/>
            <a:ext cx="6477000" cy="4832092"/>
          </a:xfrm>
          <a:prstGeom prst="rect">
            <a:avLst/>
          </a:prstGeom>
          <a:noFill/>
        </p:spPr>
        <p:txBody>
          <a:bodyPr wrap="square" rtlCol="0">
            <a:spAutoFit/>
          </a:bodyPr>
          <a:lstStyle/>
          <a:p>
            <a:pPr marL="186262">
              <a:buClr>
                <a:srgbClr val="1F497D"/>
              </a:buClr>
              <a:buSzPts val="1400"/>
            </a:pPr>
            <a:r>
              <a:rPr lang="en-US" sz="4400" dirty="0"/>
              <a:t>When you're teaching students with unfinished learning it is very common to have thoughts that are along the lines of deficit thinking.</a:t>
            </a:r>
          </a:p>
        </p:txBody>
      </p:sp>
      <p:pic>
        <p:nvPicPr>
          <p:cNvPr id="8" name="Picture 7">
            <a:extLst>
              <a:ext uri="{FF2B5EF4-FFF2-40B4-BE49-F238E27FC236}">
                <a16:creationId xmlns:a16="http://schemas.microsoft.com/office/drawing/2014/main" id="{BF7FFC8F-E261-B02C-FD2F-868AD2B47C19}"/>
              </a:ext>
            </a:extLst>
          </p:cNvPr>
          <p:cNvPicPr>
            <a:picLocks noChangeAspect="1"/>
          </p:cNvPicPr>
          <p:nvPr/>
        </p:nvPicPr>
        <p:blipFill>
          <a:blip r:embed="rId3"/>
          <a:stretch>
            <a:fillRect/>
          </a:stretch>
        </p:blipFill>
        <p:spPr>
          <a:xfrm>
            <a:off x="365463" y="802175"/>
            <a:ext cx="3889037" cy="2506269"/>
          </a:xfrm>
          <a:prstGeom prst="rect">
            <a:avLst/>
          </a:prstGeom>
        </p:spPr>
      </p:pic>
    </p:spTree>
    <p:extLst>
      <p:ext uri="{BB962C8B-B14F-4D97-AF65-F5344CB8AC3E}">
        <p14:creationId xmlns:p14="http://schemas.microsoft.com/office/powerpoint/2010/main" val="3803061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CFCE66-DA47-3BB4-7307-ECDE3640B3B9}"/>
              </a:ext>
            </a:extLst>
          </p:cNvPr>
          <p:cNvPicPr>
            <a:picLocks noChangeAspect="1"/>
          </p:cNvPicPr>
          <p:nvPr/>
        </p:nvPicPr>
        <p:blipFill rotWithShape="1">
          <a:blip r:embed="rId3"/>
          <a:srcRect l="2209" t="1840" r="1448" b="2939"/>
          <a:stretch/>
        </p:blipFill>
        <p:spPr>
          <a:xfrm>
            <a:off x="1993899" y="370786"/>
            <a:ext cx="7759701" cy="5331495"/>
          </a:xfrm>
          <a:prstGeom prst="rect">
            <a:avLst/>
          </a:prstGeom>
        </p:spPr>
      </p:pic>
      <p:sp>
        <p:nvSpPr>
          <p:cNvPr id="6" name="TextBox 5">
            <a:extLst>
              <a:ext uri="{FF2B5EF4-FFF2-40B4-BE49-F238E27FC236}">
                <a16:creationId xmlns:a16="http://schemas.microsoft.com/office/drawing/2014/main" id="{AA840154-E374-1AC7-AAAA-B797F53C6812}"/>
              </a:ext>
            </a:extLst>
          </p:cNvPr>
          <p:cNvSpPr txBox="1"/>
          <p:nvPr/>
        </p:nvSpPr>
        <p:spPr>
          <a:xfrm>
            <a:off x="3682998" y="6302548"/>
            <a:ext cx="4826004" cy="369332"/>
          </a:xfrm>
          <a:prstGeom prst="rect">
            <a:avLst/>
          </a:prstGeom>
          <a:solidFill>
            <a:srgbClr val="9D3F21"/>
          </a:solidFill>
          <a:ln w="6350">
            <a:solidFill>
              <a:schemeClr val="tx1"/>
            </a:solidFill>
          </a:ln>
        </p:spPr>
        <p:txBody>
          <a:bodyPr wrap="square" rtlCol="0">
            <a:spAutoFit/>
          </a:bodyPr>
          <a:lstStyle/>
          <a:p>
            <a:r>
              <a:rPr lang="en-US" dirty="0">
                <a:solidFill>
                  <a:schemeClr val="bg1"/>
                </a:solidFill>
                <a:latin typeface="Helvetica" pitchFamily="2" charset="0"/>
              </a:rPr>
              <a:t>Source: </a:t>
            </a:r>
            <a:r>
              <a:rPr lang="en-US" dirty="0">
                <a:solidFill>
                  <a:schemeClr val="bg1"/>
                </a:solidFill>
              </a:rPr>
              <a:t>TNTP’s The Opportunity Myth</a:t>
            </a:r>
            <a:r>
              <a:rPr lang="en-US" dirty="0">
                <a:solidFill>
                  <a:schemeClr val="bg1"/>
                </a:solidFill>
                <a:latin typeface="Helvetica" pitchFamily="2" charset="0"/>
              </a:rPr>
              <a:t>, 2018</a:t>
            </a:r>
          </a:p>
        </p:txBody>
      </p:sp>
      <p:pic>
        <p:nvPicPr>
          <p:cNvPr id="10" name="Graphic 9" descr="Download from cloud with solid fill">
            <a:extLst>
              <a:ext uri="{FF2B5EF4-FFF2-40B4-BE49-F238E27FC236}">
                <a16:creationId xmlns:a16="http://schemas.microsoft.com/office/drawing/2014/main" id="{A05E190A-9B68-785B-25F9-890DD6A809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18748" y="5845348"/>
            <a:ext cx="914400" cy="914400"/>
          </a:xfrm>
          <a:prstGeom prst="rect">
            <a:avLst/>
          </a:prstGeom>
        </p:spPr>
      </p:pic>
    </p:spTree>
    <p:extLst>
      <p:ext uri="{BB962C8B-B14F-4D97-AF65-F5344CB8AC3E}">
        <p14:creationId xmlns:p14="http://schemas.microsoft.com/office/powerpoint/2010/main" val="2592027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A840154-E374-1AC7-AAAA-B797F53C6812}"/>
              </a:ext>
            </a:extLst>
          </p:cNvPr>
          <p:cNvSpPr txBox="1"/>
          <p:nvPr/>
        </p:nvSpPr>
        <p:spPr>
          <a:xfrm>
            <a:off x="3682998" y="6302548"/>
            <a:ext cx="4826004" cy="369332"/>
          </a:xfrm>
          <a:prstGeom prst="rect">
            <a:avLst/>
          </a:prstGeom>
          <a:solidFill>
            <a:srgbClr val="9D3F21"/>
          </a:solidFill>
          <a:ln w="6350">
            <a:solidFill>
              <a:schemeClr val="tx1"/>
            </a:solidFill>
          </a:ln>
        </p:spPr>
        <p:txBody>
          <a:bodyPr wrap="square" rtlCol="0">
            <a:spAutoFit/>
          </a:bodyPr>
          <a:lstStyle/>
          <a:p>
            <a:r>
              <a:rPr lang="en-US" dirty="0">
                <a:solidFill>
                  <a:schemeClr val="bg1"/>
                </a:solidFill>
                <a:latin typeface="Helvetica" pitchFamily="2" charset="0"/>
              </a:rPr>
              <a:t>Source: </a:t>
            </a:r>
            <a:r>
              <a:rPr lang="en-US" dirty="0">
                <a:solidFill>
                  <a:schemeClr val="bg1"/>
                </a:solidFill>
              </a:rPr>
              <a:t>TNTP’s The Opportunity Myth</a:t>
            </a:r>
            <a:r>
              <a:rPr lang="en-US" dirty="0">
                <a:solidFill>
                  <a:schemeClr val="bg1"/>
                </a:solidFill>
                <a:latin typeface="Helvetica" pitchFamily="2" charset="0"/>
              </a:rPr>
              <a:t>, 2018</a:t>
            </a:r>
          </a:p>
        </p:txBody>
      </p:sp>
      <p:pic>
        <p:nvPicPr>
          <p:cNvPr id="10" name="Graphic 9" descr="Download from cloud with solid fill">
            <a:extLst>
              <a:ext uri="{FF2B5EF4-FFF2-40B4-BE49-F238E27FC236}">
                <a16:creationId xmlns:a16="http://schemas.microsoft.com/office/drawing/2014/main" id="{A05E190A-9B68-785B-25F9-890DD6A809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33048" y="5943600"/>
            <a:ext cx="914400" cy="914400"/>
          </a:xfrm>
          <a:prstGeom prst="rect">
            <a:avLst/>
          </a:prstGeom>
        </p:spPr>
      </p:pic>
      <p:pic>
        <p:nvPicPr>
          <p:cNvPr id="5" name="Picture 4">
            <a:extLst>
              <a:ext uri="{FF2B5EF4-FFF2-40B4-BE49-F238E27FC236}">
                <a16:creationId xmlns:a16="http://schemas.microsoft.com/office/drawing/2014/main" id="{7C70410D-BC77-AADA-C671-C13EE6C13D02}"/>
              </a:ext>
            </a:extLst>
          </p:cNvPr>
          <p:cNvPicPr>
            <a:picLocks noChangeAspect="1"/>
          </p:cNvPicPr>
          <p:nvPr/>
        </p:nvPicPr>
        <p:blipFill rotWithShape="1">
          <a:blip r:embed="rId5"/>
          <a:srcRect l="2803" t="3382" r="2292" b="11779"/>
          <a:stretch/>
        </p:blipFill>
        <p:spPr>
          <a:xfrm>
            <a:off x="1371599" y="850900"/>
            <a:ext cx="8981025" cy="4445000"/>
          </a:xfrm>
          <a:prstGeom prst="rect">
            <a:avLst/>
          </a:prstGeom>
        </p:spPr>
      </p:pic>
    </p:spTree>
    <p:extLst>
      <p:ext uri="{BB962C8B-B14F-4D97-AF65-F5344CB8AC3E}">
        <p14:creationId xmlns:p14="http://schemas.microsoft.com/office/powerpoint/2010/main" val="2950770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B5E8A481-95F6-554D-95BA-0378C9AE79F8}"/>
              </a:ext>
            </a:extLst>
          </p:cNvPr>
          <p:cNvSpPr txBox="1">
            <a:spLocks/>
          </p:cNvSpPr>
          <p:nvPr/>
        </p:nvSpPr>
        <p:spPr>
          <a:xfrm>
            <a:off x="4724400" y="222420"/>
            <a:ext cx="5587999"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000" b="1" dirty="0">
                <a:solidFill>
                  <a:srgbClr val="2B4B50"/>
                </a:solidFill>
                <a:latin typeface="Helvetica" pitchFamily="2" charset="0"/>
              </a:rPr>
              <a:t>Evidence on acceleration vs. remediation</a:t>
            </a:r>
          </a:p>
          <a:p>
            <a:pPr algn="l"/>
            <a:endParaRPr lang="en-US" sz="4000" dirty="0">
              <a:solidFill>
                <a:srgbClr val="2B4B50"/>
              </a:solidFill>
              <a:latin typeface="Helvetica" pitchFamily="2" charset="0"/>
            </a:endParaRPr>
          </a:p>
          <a:p>
            <a:pPr algn="l"/>
            <a:endParaRPr lang="en-US" sz="4000" dirty="0">
              <a:solidFill>
                <a:srgbClr val="2B4B50"/>
              </a:solidFill>
              <a:latin typeface="Helvetica" pitchFamily="2" charset="0"/>
            </a:endParaRPr>
          </a:p>
          <a:p>
            <a:pPr marL="571500" indent="-571500" algn="l">
              <a:buFont typeface="Arial" panose="020B0604020202020204" pitchFamily="34" charset="0"/>
              <a:buChar char="•"/>
            </a:pPr>
            <a:endParaRPr lang="en-US" sz="4000" dirty="0">
              <a:solidFill>
                <a:srgbClr val="2B4B50"/>
              </a:solidFill>
              <a:latin typeface="Helvetica" pitchFamily="2" charset="0"/>
            </a:endParaRPr>
          </a:p>
        </p:txBody>
      </p:sp>
      <p:sp>
        <p:nvSpPr>
          <p:cNvPr id="2" name="TextBox 1">
            <a:extLst>
              <a:ext uri="{FF2B5EF4-FFF2-40B4-BE49-F238E27FC236}">
                <a16:creationId xmlns:a16="http://schemas.microsoft.com/office/drawing/2014/main" id="{741F3D56-B2D0-4BE6-A98F-97A00AB48524}"/>
              </a:ext>
            </a:extLst>
          </p:cNvPr>
          <p:cNvSpPr txBox="1"/>
          <p:nvPr/>
        </p:nvSpPr>
        <p:spPr>
          <a:xfrm>
            <a:off x="4815488" y="2100602"/>
            <a:ext cx="5848739" cy="3108543"/>
          </a:xfrm>
          <a:prstGeom prst="rect">
            <a:avLst/>
          </a:prstGeom>
          <a:noFill/>
        </p:spPr>
        <p:txBody>
          <a:bodyPr wrap="square" rtlCol="0">
            <a:spAutoFit/>
          </a:bodyPr>
          <a:lstStyle/>
          <a:p>
            <a:pPr lvl="0"/>
            <a:r>
              <a:rPr lang="en-US" sz="2800" dirty="0">
                <a:solidFill>
                  <a:srgbClr val="2B4B50"/>
                </a:solidFill>
                <a:latin typeface="Helvetica" pitchFamily="2" charset="0"/>
              </a:rPr>
              <a:t>“Put simply, this data provides strong evidence that learning acceleration works, and that it could be key to unwinding generations-old academic inequities, the COVID-19 pandemic, has only exacerbated.”</a:t>
            </a:r>
            <a:endParaRPr lang="en-US" dirty="0">
              <a:solidFill>
                <a:srgbClr val="2B4B50"/>
              </a:solidFill>
            </a:endParaRPr>
          </a:p>
        </p:txBody>
      </p:sp>
      <p:pic>
        <p:nvPicPr>
          <p:cNvPr id="5" name="Picture 4" descr="Graphical user interface, website&#10;&#10;Description automatically generated">
            <a:extLst>
              <a:ext uri="{FF2B5EF4-FFF2-40B4-BE49-F238E27FC236}">
                <a16:creationId xmlns:a16="http://schemas.microsoft.com/office/drawing/2014/main" id="{530D6936-2198-97D2-9983-B47B2F8B6A95}"/>
              </a:ext>
            </a:extLst>
          </p:cNvPr>
          <p:cNvPicPr>
            <a:picLocks noChangeAspect="1"/>
          </p:cNvPicPr>
          <p:nvPr/>
        </p:nvPicPr>
        <p:blipFill rotWithShape="1">
          <a:blip r:embed="rId2"/>
          <a:srcRect t="4018" r="1258" b="26334"/>
          <a:stretch/>
        </p:blipFill>
        <p:spPr>
          <a:xfrm>
            <a:off x="0" y="0"/>
            <a:ext cx="4586658" cy="2908300"/>
          </a:xfrm>
          <a:prstGeom prst="rect">
            <a:avLst/>
          </a:prstGeom>
        </p:spPr>
      </p:pic>
      <p:sp>
        <p:nvSpPr>
          <p:cNvPr id="7" name="TextBox 6">
            <a:extLst>
              <a:ext uri="{FF2B5EF4-FFF2-40B4-BE49-F238E27FC236}">
                <a16:creationId xmlns:a16="http://schemas.microsoft.com/office/drawing/2014/main" id="{195191AC-8672-D5E8-C50D-6474F064DEBD}"/>
              </a:ext>
            </a:extLst>
          </p:cNvPr>
          <p:cNvSpPr txBox="1"/>
          <p:nvPr/>
        </p:nvSpPr>
        <p:spPr>
          <a:xfrm>
            <a:off x="4815488" y="6266248"/>
            <a:ext cx="5039711" cy="369332"/>
          </a:xfrm>
          <a:prstGeom prst="rect">
            <a:avLst/>
          </a:prstGeom>
          <a:solidFill>
            <a:srgbClr val="9D3F21"/>
          </a:solidFill>
          <a:ln w="6350">
            <a:solidFill>
              <a:schemeClr val="tx1"/>
            </a:solidFill>
          </a:ln>
        </p:spPr>
        <p:txBody>
          <a:bodyPr wrap="square" rtlCol="0">
            <a:spAutoFit/>
          </a:bodyPr>
          <a:lstStyle/>
          <a:p>
            <a:r>
              <a:rPr lang="en-US" dirty="0">
                <a:solidFill>
                  <a:schemeClr val="bg1"/>
                </a:solidFill>
                <a:latin typeface="Helvetica" pitchFamily="2" charset="0"/>
              </a:rPr>
              <a:t>Source: </a:t>
            </a:r>
            <a:r>
              <a:rPr lang="en-US" dirty="0">
                <a:solidFill>
                  <a:schemeClr val="bg1"/>
                </a:solidFill>
              </a:rPr>
              <a:t>Accelerate, Don’t Remediate</a:t>
            </a:r>
            <a:r>
              <a:rPr lang="en-US" dirty="0">
                <a:solidFill>
                  <a:schemeClr val="bg1"/>
                </a:solidFill>
                <a:latin typeface="Helvetica" pitchFamily="2" charset="0"/>
              </a:rPr>
              <a:t>, 2021</a:t>
            </a:r>
          </a:p>
        </p:txBody>
      </p:sp>
      <p:pic>
        <p:nvPicPr>
          <p:cNvPr id="8" name="Graphic 7" descr="Download from cloud with solid fill">
            <a:extLst>
              <a:ext uri="{FF2B5EF4-FFF2-40B4-BE49-F238E27FC236}">
                <a16:creationId xmlns:a16="http://schemas.microsoft.com/office/drawing/2014/main" id="{76779F5A-A426-990B-91EA-BA8B0E1047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07027" y="5809048"/>
            <a:ext cx="914400" cy="914400"/>
          </a:xfrm>
          <a:prstGeom prst="rect">
            <a:avLst/>
          </a:prstGeom>
        </p:spPr>
      </p:pic>
    </p:spTree>
    <p:extLst>
      <p:ext uri="{BB962C8B-B14F-4D97-AF65-F5344CB8AC3E}">
        <p14:creationId xmlns:p14="http://schemas.microsoft.com/office/powerpoint/2010/main" val="3138763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B5E8A481-95F6-554D-95BA-0378C9AE79F8}"/>
              </a:ext>
            </a:extLst>
          </p:cNvPr>
          <p:cNvSpPr txBox="1">
            <a:spLocks/>
          </p:cNvSpPr>
          <p:nvPr/>
        </p:nvSpPr>
        <p:spPr>
          <a:xfrm>
            <a:off x="1253554" y="278391"/>
            <a:ext cx="9684892"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b="1" dirty="0">
                <a:solidFill>
                  <a:schemeClr val="accent1"/>
                </a:solidFill>
                <a:latin typeface="Helvetica" pitchFamily="2" charset="0"/>
              </a:rPr>
              <a:t>Remediation </a:t>
            </a:r>
            <a:r>
              <a:rPr lang="en-US" sz="4400" dirty="0">
                <a:latin typeface="Helvetica" pitchFamily="2" charset="0"/>
              </a:rPr>
              <a:t>is a common approach</a:t>
            </a:r>
          </a:p>
          <a:p>
            <a:pPr algn="l"/>
            <a:endParaRPr lang="en-US" sz="4400" dirty="0">
              <a:latin typeface="Helvetica" pitchFamily="2" charset="0"/>
            </a:endParaRPr>
          </a:p>
          <a:p>
            <a:pPr algn="l"/>
            <a:endParaRPr lang="en-US" sz="2800" dirty="0">
              <a:latin typeface="Helvetica" pitchFamily="2" charset="0"/>
            </a:endParaRPr>
          </a:p>
          <a:p>
            <a:pPr marL="571500" indent="-571500" algn="l">
              <a:buFont typeface="Arial" panose="020B0604020202020204" pitchFamily="34" charset="0"/>
              <a:buChar char="•"/>
            </a:pPr>
            <a:endParaRPr lang="en-US" sz="2800" dirty="0">
              <a:latin typeface="Helvetica" pitchFamily="2" charset="0"/>
            </a:endParaRPr>
          </a:p>
        </p:txBody>
      </p:sp>
      <p:sp>
        <p:nvSpPr>
          <p:cNvPr id="2" name="TextBox 1">
            <a:extLst>
              <a:ext uri="{FF2B5EF4-FFF2-40B4-BE49-F238E27FC236}">
                <a16:creationId xmlns:a16="http://schemas.microsoft.com/office/drawing/2014/main" id="{741F3D56-B2D0-4BE6-A98F-97A00AB48524}"/>
              </a:ext>
            </a:extLst>
          </p:cNvPr>
          <p:cNvSpPr txBox="1"/>
          <p:nvPr/>
        </p:nvSpPr>
        <p:spPr>
          <a:xfrm>
            <a:off x="1358900" y="1199037"/>
            <a:ext cx="10516271" cy="4431983"/>
          </a:xfrm>
          <a:prstGeom prst="rect">
            <a:avLst/>
          </a:prstGeom>
          <a:noFill/>
        </p:spPr>
        <p:txBody>
          <a:bodyPr wrap="square" rtlCol="0">
            <a:spAutoFit/>
          </a:bodyPr>
          <a:lstStyle/>
          <a:p>
            <a:pPr marL="571500" lvl="0" indent="-571500">
              <a:buFont typeface="Arial" panose="020B0604020202020204" pitchFamily="34" charset="0"/>
              <a:buChar char="•"/>
            </a:pPr>
            <a:r>
              <a:rPr lang="en-US" sz="2400" dirty="0">
                <a:solidFill>
                  <a:schemeClr val="accent1"/>
                </a:solidFill>
                <a:latin typeface="Helvetica" pitchFamily="2" charset="0"/>
              </a:rPr>
              <a:t>Remediation</a:t>
            </a:r>
            <a:r>
              <a:rPr lang="en-US" sz="2400" dirty="0">
                <a:solidFill>
                  <a:prstClr val="black"/>
                </a:solidFill>
                <a:latin typeface="Helvetica" pitchFamily="2" charset="0"/>
              </a:rPr>
              <a:t> = assigning work better suited for earlier grades</a:t>
            </a:r>
          </a:p>
          <a:p>
            <a:pPr lvl="0"/>
            <a:endParaRPr lang="en-US" sz="2400" dirty="0">
              <a:solidFill>
                <a:prstClr val="black"/>
              </a:solidFill>
              <a:latin typeface="Helvetica" pitchFamily="2" charset="0"/>
            </a:endParaRPr>
          </a:p>
          <a:p>
            <a:pPr marL="571500" lvl="0" indent="-571500">
              <a:buFont typeface="Arial" panose="020B0604020202020204" pitchFamily="34" charset="0"/>
              <a:buChar char="•"/>
            </a:pPr>
            <a:r>
              <a:rPr lang="en-US" sz="2400" dirty="0">
                <a:solidFill>
                  <a:prstClr val="black"/>
                </a:solidFill>
                <a:latin typeface="Helvetica" pitchFamily="2" charset="0"/>
              </a:rPr>
              <a:t>For example, at the beginning of third grade, a teacher would review all second-grade content the student missed before moving on to third-grade level work</a:t>
            </a:r>
          </a:p>
          <a:p>
            <a:pPr lvl="0"/>
            <a:endParaRPr lang="en-US" sz="2400" dirty="0">
              <a:solidFill>
                <a:prstClr val="black"/>
              </a:solidFill>
              <a:latin typeface="Helvetica" pitchFamily="2" charset="0"/>
            </a:endParaRPr>
          </a:p>
          <a:p>
            <a:pPr marL="571500" lvl="0" indent="-571500">
              <a:buFont typeface="Arial" panose="020B0604020202020204" pitchFamily="34" charset="0"/>
              <a:buChar char="•"/>
            </a:pPr>
            <a:r>
              <a:rPr lang="en-US" sz="2400" dirty="0">
                <a:solidFill>
                  <a:prstClr val="black"/>
                </a:solidFill>
                <a:latin typeface="Helvetica" pitchFamily="2" charset="0"/>
              </a:rPr>
              <a:t>It’s an intuitive strategy, and one that many teachers have been told to use throughout their careers.</a:t>
            </a:r>
          </a:p>
          <a:p>
            <a:pPr lvl="0"/>
            <a:endParaRPr lang="en-US" sz="2400" dirty="0">
              <a:solidFill>
                <a:prstClr val="black"/>
              </a:solidFill>
              <a:latin typeface="Helvetica" pitchFamily="2" charset="0"/>
            </a:endParaRPr>
          </a:p>
          <a:p>
            <a:pPr marL="571500" lvl="0" indent="-571500">
              <a:buFont typeface="Arial" panose="020B0604020202020204" pitchFamily="34" charset="0"/>
              <a:buChar char="•"/>
            </a:pPr>
            <a:r>
              <a:rPr lang="en-US" sz="2400" dirty="0">
                <a:solidFill>
                  <a:prstClr val="black"/>
                </a:solidFill>
                <a:latin typeface="Helvetica" pitchFamily="2" charset="0"/>
              </a:rPr>
              <a:t>However, our own pre-pandemic research showed that is can actually hurt students and compound unfinished learning</a:t>
            </a:r>
          </a:p>
          <a:p>
            <a:endParaRPr lang="en-US" dirty="0"/>
          </a:p>
        </p:txBody>
      </p:sp>
      <p:pic>
        <p:nvPicPr>
          <p:cNvPr id="9" name="Graphic 8" descr="Download from cloud with solid fill">
            <a:extLst>
              <a:ext uri="{FF2B5EF4-FFF2-40B4-BE49-F238E27FC236}">
                <a16:creationId xmlns:a16="http://schemas.microsoft.com/office/drawing/2014/main" id="{F2B4B99D-5BEA-FA5C-78A0-5A759E8870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3684" y="191872"/>
            <a:ext cx="914400" cy="914400"/>
          </a:xfrm>
          <a:prstGeom prst="rect">
            <a:avLst/>
          </a:prstGeom>
        </p:spPr>
      </p:pic>
      <p:sp>
        <p:nvSpPr>
          <p:cNvPr id="10" name="TextBox 9">
            <a:extLst>
              <a:ext uri="{FF2B5EF4-FFF2-40B4-BE49-F238E27FC236}">
                <a16:creationId xmlns:a16="http://schemas.microsoft.com/office/drawing/2014/main" id="{736502FA-69F6-741F-C8EF-47B6E5492E91}"/>
              </a:ext>
            </a:extLst>
          </p:cNvPr>
          <p:cNvSpPr txBox="1"/>
          <p:nvPr/>
        </p:nvSpPr>
        <p:spPr>
          <a:xfrm>
            <a:off x="3647020" y="6369543"/>
            <a:ext cx="4671480" cy="369332"/>
          </a:xfrm>
          <a:prstGeom prst="rect">
            <a:avLst/>
          </a:prstGeom>
          <a:solidFill>
            <a:srgbClr val="9D3F21"/>
          </a:solidFill>
          <a:ln w="6350">
            <a:solidFill>
              <a:schemeClr val="tx1"/>
            </a:solidFill>
          </a:ln>
        </p:spPr>
        <p:txBody>
          <a:bodyPr wrap="square" rtlCol="0">
            <a:spAutoFit/>
          </a:bodyPr>
          <a:lstStyle/>
          <a:p>
            <a:r>
              <a:rPr lang="en-US" dirty="0">
                <a:solidFill>
                  <a:schemeClr val="bg1"/>
                </a:solidFill>
                <a:latin typeface="Helvetica" pitchFamily="2" charset="0"/>
              </a:rPr>
              <a:t>Source: </a:t>
            </a:r>
            <a:r>
              <a:rPr lang="en-US" dirty="0">
                <a:solidFill>
                  <a:schemeClr val="bg1"/>
                </a:solidFill>
              </a:rPr>
              <a:t>Accelerate, Don’t Remediate</a:t>
            </a:r>
            <a:r>
              <a:rPr lang="en-US" dirty="0">
                <a:solidFill>
                  <a:schemeClr val="bg1"/>
                </a:solidFill>
                <a:latin typeface="Helvetica" pitchFamily="2" charset="0"/>
              </a:rPr>
              <a:t>, 2021</a:t>
            </a:r>
          </a:p>
        </p:txBody>
      </p:sp>
    </p:spTree>
    <p:extLst>
      <p:ext uri="{BB962C8B-B14F-4D97-AF65-F5344CB8AC3E}">
        <p14:creationId xmlns:p14="http://schemas.microsoft.com/office/powerpoint/2010/main" val="1594822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B5E8A481-95F6-554D-95BA-0378C9AE79F8}"/>
              </a:ext>
            </a:extLst>
          </p:cNvPr>
          <p:cNvSpPr txBox="1">
            <a:spLocks/>
          </p:cNvSpPr>
          <p:nvPr/>
        </p:nvSpPr>
        <p:spPr>
          <a:xfrm>
            <a:off x="635000" y="250953"/>
            <a:ext cx="7988300"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b="1" dirty="0">
                <a:solidFill>
                  <a:schemeClr val="accent1"/>
                </a:solidFill>
                <a:latin typeface="Helvetica" pitchFamily="2" charset="0"/>
              </a:rPr>
              <a:t>Learning acceleration </a:t>
            </a:r>
            <a:r>
              <a:rPr lang="en-US" sz="4400" dirty="0">
                <a:latin typeface="Helvetica" pitchFamily="2" charset="0"/>
              </a:rPr>
              <a:t>is a better alternative</a:t>
            </a:r>
          </a:p>
          <a:p>
            <a:pPr algn="l"/>
            <a:endParaRPr lang="en-US" sz="4400" dirty="0">
              <a:latin typeface="Helvetica" pitchFamily="2" charset="0"/>
            </a:endParaRPr>
          </a:p>
          <a:p>
            <a:pPr algn="l"/>
            <a:endParaRPr lang="en-US" sz="2800" dirty="0">
              <a:latin typeface="Helvetica" pitchFamily="2" charset="0"/>
            </a:endParaRPr>
          </a:p>
          <a:p>
            <a:pPr marL="571500" indent="-571500" algn="l">
              <a:buFont typeface="Arial" panose="020B0604020202020204" pitchFamily="34" charset="0"/>
              <a:buChar char="•"/>
            </a:pPr>
            <a:endParaRPr lang="en-US" sz="2800" dirty="0">
              <a:latin typeface="Helvetica" pitchFamily="2" charset="0"/>
            </a:endParaRPr>
          </a:p>
        </p:txBody>
      </p:sp>
      <p:sp>
        <p:nvSpPr>
          <p:cNvPr id="2" name="TextBox 1">
            <a:extLst>
              <a:ext uri="{FF2B5EF4-FFF2-40B4-BE49-F238E27FC236}">
                <a16:creationId xmlns:a16="http://schemas.microsoft.com/office/drawing/2014/main" id="{741F3D56-B2D0-4BE6-A98F-97A00AB48524}"/>
              </a:ext>
            </a:extLst>
          </p:cNvPr>
          <p:cNvSpPr txBox="1"/>
          <p:nvPr/>
        </p:nvSpPr>
        <p:spPr>
          <a:xfrm>
            <a:off x="1333500" y="1658894"/>
            <a:ext cx="9956800" cy="3785652"/>
          </a:xfrm>
          <a:prstGeom prst="rect">
            <a:avLst/>
          </a:prstGeom>
          <a:noFill/>
        </p:spPr>
        <p:txBody>
          <a:bodyPr wrap="square" rtlCol="0">
            <a:spAutoFit/>
          </a:bodyPr>
          <a:lstStyle/>
          <a:p>
            <a:pPr marL="571500" lvl="0" indent="-571500">
              <a:buFont typeface="Arial" panose="020B0604020202020204" pitchFamily="34" charset="0"/>
              <a:buChar char="•"/>
            </a:pPr>
            <a:r>
              <a:rPr lang="en-US" sz="2400" dirty="0">
                <a:solidFill>
                  <a:schemeClr val="accent1"/>
                </a:solidFill>
                <a:latin typeface="Helvetica" pitchFamily="2" charset="0"/>
              </a:rPr>
              <a:t>Acceleration </a:t>
            </a:r>
            <a:r>
              <a:rPr lang="en-US" sz="2400" dirty="0">
                <a:solidFill>
                  <a:prstClr val="black"/>
                </a:solidFill>
                <a:latin typeface="Helvetica" pitchFamily="2" charset="0"/>
              </a:rPr>
              <a:t>= starting with grade level work and providing “just in time teaching” as necessary.</a:t>
            </a:r>
          </a:p>
          <a:p>
            <a:pPr lvl="0"/>
            <a:endParaRPr lang="en-US" sz="2400" dirty="0">
              <a:solidFill>
                <a:prstClr val="black"/>
              </a:solidFill>
              <a:latin typeface="Helvetica" pitchFamily="2" charset="0"/>
            </a:endParaRPr>
          </a:p>
          <a:p>
            <a:pPr marL="571500" lvl="0" indent="-571500">
              <a:buFont typeface="Arial" panose="020B0604020202020204" pitchFamily="34" charset="0"/>
              <a:buChar char="•"/>
            </a:pPr>
            <a:r>
              <a:rPr lang="en-US" sz="2400" dirty="0">
                <a:solidFill>
                  <a:prstClr val="black"/>
                </a:solidFill>
                <a:latin typeface="Helvetica" pitchFamily="2" charset="0"/>
              </a:rPr>
              <a:t>For example, the fourth-grade teacher starts with fourth-grade content, and strategically builds in key third-grade concepts when students might need them to master the grade-level content.</a:t>
            </a:r>
          </a:p>
          <a:p>
            <a:pPr lvl="0"/>
            <a:endParaRPr lang="en-US" sz="2400" dirty="0">
              <a:solidFill>
                <a:prstClr val="black"/>
              </a:solidFill>
              <a:latin typeface="Helvetica" pitchFamily="2" charset="0"/>
            </a:endParaRPr>
          </a:p>
          <a:p>
            <a:pPr marL="571500" lvl="0" indent="-571500">
              <a:buFont typeface="Arial" panose="020B0604020202020204" pitchFamily="34" charset="0"/>
              <a:buChar char="•"/>
            </a:pPr>
            <a:r>
              <a:rPr lang="en-US" sz="2400" dirty="0">
                <a:solidFill>
                  <a:prstClr val="black"/>
                </a:solidFill>
                <a:latin typeface="Helvetica" pitchFamily="2" charset="0"/>
              </a:rPr>
              <a:t>This ‘just-in-time” teaching ensures students spend more time on the work of their grade – the key to ultimately catching up</a:t>
            </a:r>
          </a:p>
          <a:p>
            <a:endParaRPr lang="en-US" sz="2400" dirty="0"/>
          </a:p>
        </p:txBody>
      </p:sp>
      <p:pic>
        <p:nvPicPr>
          <p:cNvPr id="5" name="Graphic 4" descr="Download from cloud with solid fill">
            <a:extLst>
              <a:ext uri="{FF2B5EF4-FFF2-40B4-BE49-F238E27FC236}">
                <a16:creationId xmlns:a16="http://schemas.microsoft.com/office/drawing/2014/main" id="{CBCD91C7-F3CA-A018-212C-19127D01CE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99400" y="164434"/>
            <a:ext cx="914400" cy="914400"/>
          </a:xfrm>
          <a:prstGeom prst="rect">
            <a:avLst/>
          </a:prstGeom>
        </p:spPr>
      </p:pic>
      <p:sp>
        <p:nvSpPr>
          <p:cNvPr id="7" name="TextBox 6">
            <a:extLst>
              <a:ext uri="{FF2B5EF4-FFF2-40B4-BE49-F238E27FC236}">
                <a16:creationId xmlns:a16="http://schemas.microsoft.com/office/drawing/2014/main" id="{0D031F5C-B378-E0EA-889F-116EFD5E7AE9}"/>
              </a:ext>
            </a:extLst>
          </p:cNvPr>
          <p:cNvSpPr txBox="1"/>
          <p:nvPr/>
        </p:nvSpPr>
        <p:spPr>
          <a:xfrm>
            <a:off x="3761320" y="6356843"/>
            <a:ext cx="4861980" cy="369332"/>
          </a:xfrm>
          <a:prstGeom prst="rect">
            <a:avLst/>
          </a:prstGeom>
          <a:solidFill>
            <a:srgbClr val="9D3F21"/>
          </a:solidFill>
          <a:ln w="6350">
            <a:solidFill>
              <a:schemeClr val="tx1"/>
            </a:solidFill>
          </a:ln>
        </p:spPr>
        <p:txBody>
          <a:bodyPr wrap="square" rtlCol="0">
            <a:spAutoFit/>
          </a:bodyPr>
          <a:lstStyle/>
          <a:p>
            <a:r>
              <a:rPr lang="en-US" dirty="0">
                <a:solidFill>
                  <a:schemeClr val="bg1"/>
                </a:solidFill>
                <a:latin typeface="Helvetica" pitchFamily="2" charset="0"/>
              </a:rPr>
              <a:t>Source: </a:t>
            </a:r>
            <a:r>
              <a:rPr lang="en-US" dirty="0">
                <a:solidFill>
                  <a:schemeClr val="bg1"/>
                </a:solidFill>
              </a:rPr>
              <a:t>Accelerate, Don’t Remediate</a:t>
            </a:r>
            <a:r>
              <a:rPr lang="en-US" dirty="0">
                <a:solidFill>
                  <a:schemeClr val="bg1"/>
                </a:solidFill>
                <a:latin typeface="Helvetica" pitchFamily="2" charset="0"/>
              </a:rPr>
              <a:t>, 2021</a:t>
            </a:r>
          </a:p>
        </p:txBody>
      </p:sp>
    </p:spTree>
    <p:extLst>
      <p:ext uri="{BB962C8B-B14F-4D97-AF65-F5344CB8AC3E}">
        <p14:creationId xmlns:p14="http://schemas.microsoft.com/office/powerpoint/2010/main" val="3255445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2727-89C3-7E47-80E7-38969587FB5B}"/>
              </a:ext>
            </a:extLst>
          </p:cNvPr>
          <p:cNvSpPr>
            <a:spLocks noGrp="1"/>
          </p:cNvSpPr>
          <p:nvPr>
            <p:ph type="title"/>
          </p:nvPr>
        </p:nvSpPr>
        <p:spPr>
          <a:xfrm>
            <a:off x="3199983" y="660400"/>
            <a:ext cx="7117169" cy="5537200"/>
          </a:xfrm>
        </p:spPr>
        <p:txBody>
          <a:bodyPr>
            <a:normAutofit/>
          </a:bodyPr>
          <a:lstStyle/>
          <a:p>
            <a:pPr algn="ctr"/>
            <a:r>
              <a:rPr lang="en-US" sz="6000" b="1" dirty="0">
                <a:solidFill>
                  <a:schemeClr val="bg1"/>
                </a:solidFill>
                <a:latin typeface="Helvetica" pitchFamily="2" charset="0"/>
              </a:rPr>
              <a:t>How do you increase access for your students with unfinished learning?</a:t>
            </a:r>
          </a:p>
        </p:txBody>
      </p:sp>
      <p:pic>
        <p:nvPicPr>
          <p:cNvPr id="5" name="Graphic 4" descr="Chat bubble with solid fill">
            <a:extLst>
              <a:ext uri="{FF2B5EF4-FFF2-40B4-BE49-F238E27FC236}">
                <a16:creationId xmlns:a16="http://schemas.microsoft.com/office/drawing/2014/main" id="{0905B91F-E77F-F425-378E-636FB63F61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076" y="1118273"/>
            <a:ext cx="1148234" cy="1148234"/>
          </a:xfrm>
          <a:prstGeom prst="rect">
            <a:avLst/>
          </a:prstGeom>
        </p:spPr>
      </p:pic>
    </p:spTree>
    <p:extLst>
      <p:ext uri="{BB962C8B-B14F-4D97-AF65-F5344CB8AC3E}">
        <p14:creationId xmlns:p14="http://schemas.microsoft.com/office/powerpoint/2010/main" val="3260467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B78D44-0A6C-A742-8B57-FE26D94EE344}"/>
              </a:ext>
            </a:extLst>
          </p:cNvPr>
          <p:cNvSpPr>
            <a:spLocks noGrp="1"/>
          </p:cNvSpPr>
          <p:nvPr>
            <p:ph type="body" idx="4294967295"/>
          </p:nvPr>
        </p:nvSpPr>
        <p:spPr>
          <a:xfrm>
            <a:off x="353785" y="3156856"/>
            <a:ext cx="11484429" cy="1208088"/>
          </a:xfrm>
        </p:spPr>
        <p:txBody>
          <a:bodyPr vert="horz" lIns="91440" tIns="45720" rIns="91440" bIns="45720" rtlCol="0">
            <a:noAutofit/>
          </a:bodyPr>
          <a:lstStyle/>
          <a:p>
            <a:pPr marL="0" indent="0" algn="ctr">
              <a:buNone/>
            </a:pPr>
            <a:r>
              <a:rPr lang="en-US" sz="4400" b="1" dirty="0"/>
              <a:t>OPENING SESSION – DAY 2</a:t>
            </a:r>
          </a:p>
          <a:p>
            <a:pPr marL="0" indent="0" algn="ctr">
              <a:buNone/>
            </a:pPr>
            <a:r>
              <a:rPr lang="en-US" sz="3600" b="1" dirty="0"/>
              <a:t>Learning Loss: A focus on the impact on a student’s academic progress and social growth.</a:t>
            </a:r>
          </a:p>
        </p:txBody>
      </p:sp>
    </p:spTree>
    <p:extLst>
      <p:ext uri="{BB962C8B-B14F-4D97-AF65-F5344CB8AC3E}">
        <p14:creationId xmlns:p14="http://schemas.microsoft.com/office/powerpoint/2010/main" val="20543727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2727-89C3-7E47-80E7-38969587FB5B}"/>
              </a:ext>
            </a:extLst>
          </p:cNvPr>
          <p:cNvSpPr>
            <a:spLocks noGrp="1"/>
          </p:cNvSpPr>
          <p:nvPr>
            <p:ph type="title"/>
          </p:nvPr>
        </p:nvSpPr>
        <p:spPr>
          <a:xfrm>
            <a:off x="444500" y="1080268"/>
            <a:ext cx="3517900" cy="2348732"/>
          </a:xfrm>
        </p:spPr>
        <p:txBody>
          <a:bodyPr>
            <a:normAutofit/>
          </a:bodyPr>
          <a:lstStyle/>
          <a:p>
            <a:pPr algn="ctr"/>
            <a:r>
              <a:rPr lang="en-US" sz="6000" b="1" u="sng" dirty="0">
                <a:solidFill>
                  <a:schemeClr val="bg1"/>
                </a:solidFill>
              </a:rPr>
              <a:t>What is access?</a:t>
            </a:r>
          </a:p>
        </p:txBody>
      </p:sp>
      <p:sp>
        <p:nvSpPr>
          <p:cNvPr id="6" name="TextBox 5">
            <a:extLst>
              <a:ext uri="{FF2B5EF4-FFF2-40B4-BE49-F238E27FC236}">
                <a16:creationId xmlns:a16="http://schemas.microsoft.com/office/drawing/2014/main" id="{5E3E9E0D-CC54-C2C1-B11E-2CE781741677}"/>
              </a:ext>
            </a:extLst>
          </p:cNvPr>
          <p:cNvSpPr txBox="1"/>
          <p:nvPr/>
        </p:nvSpPr>
        <p:spPr>
          <a:xfrm>
            <a:off x="5016737" y="2203113"/>
            <a:ext cx="6476529" cy="4031873"/>
          </a:xfrm>
          <a:prstGeom prst="rect">
            <a:avLst/>
          </a:prstGeom>
          <a:noFill/>
        </p:spPr>
        <p:txBody>
          <a:bodyPr wrap="square" rtlCol="0">
            <a:spAutoFit/>
          </a:bodyPr>
          <a:lstStyle/>
          <a:p>
            <a:pPr marL="186262">
              <a:buClr>
                <a:srgbClr val="1F497D"/>
              </a:buClr>
              <a:buSzPts val="1400"/>
            </a:pPr>
            <a:r>
              <a:rPr lang="en-US" sz="3200" dirty="0">
                <a:solidFill>
                  <a:schemeClr val="accent1"/>
                </a:solidFill>
                <a:latin typeface="Helvetica" pitchFamily="2" charset="0"/>
                <a:cs typeface="Raleway Medium"/>
                <a:sym typeface="Raleway Medium"/>
              </a:rPr>
              <a:t>Consistent opportunities to </a:t>
            </a:r>
            <a:r>
              <a:rPr lang="en-US" sz="3200" b="1" dirty="0">
                <a:solidFill>
                  <a:schemeClr val="accent1"/>
                </a:solidFill>
                <a:latin typeface="Helvetica" pitchFamily="2" charset="0"/>
                <a:cs typeface="Raleway Medium"/>
                <a:sym typeface="Raleway Medium"/>
              </a:rPr>
              <a:t>engage in grade level content</a:t>
            </a:r>
            <a:r>
              <a:rPr lang="en-US" sz="3600" dirty="0">
                <a:solidFill>
                  <a:schemeClr val="accent1"/>
                </a:solidFill>
                <a:latin typeface="Helvetica" pitchFamily="2" charset="0"/>
                <a:cs typeface="Raleway Medium"/>
                <a:sym typeface="Raleway Medium"/>
              </a:rPr>
              <a:t>.</a:t>
            </a:r>
          </a:p>
          <a:p>
            <a:pPr marL="757762" indent="-571500">
              <a:buClr>
                <a:srgbClr val="1F497D"/>
              </a:buClr>
              <a:buSzPts val="1400"/>
              <a:buFont typeface="Arial" panose="020B0604020202020204" pitchFamily="34" charset="0"/>
              <a:buChar char="•"/>
            </a:pPr>
            <a:endParaRPr lang="en-US" sz="3600" dirty="0">
              <a:solidFill>
                <a:schemeClr val="accent1"/>
              </a:solidFill>
              <a:latin typeface="Helvetica" pitchFamily="2" charset="0"/>
              <a:cs typeface="Raleway Medium"/>
              <a:sym typeface="Raleway Medium"/>
            </a:endParaRPr>
          </a:p>
          <a:p>
            <a:pPr marL="186262">
              <a:buClr>
                <a:srgbClr val="1F497D"/>
              </a:buClr>
              <a:buSzPts val="1400"/>
            </a:pPr>
            <a:r>
              <a:rPr lang="en-US" sz="3200" dirty="0">
                <a:solidFill>
                  <a:schemeClr val="accent1"/>
                </a:solidFill>
                <a:latin typeface="Helvetica" pitchFamily="2" charset="0"/>
                <a:cs typeface="Raleway Medium"/>
                <a:sym typeface="Raleway Medium"/>
              </a:rPr>
              <a:t>Ensure students have an </a:t>
            </a:r>
            <a:r>
              <a:rPr lang="en-US" sz="3200" b="1" dirty="0">
                <a:solidFill>
                  <a:schemeClr val="accent1"/>
                </a:solidFill>
                <a:latin typeface="Helvetica" pitchFamily="2" charset="0"/>
                <a:cs typeface="Raleway Medium"/>
                <a:sym typeface="Raleway Medium"/>
              </a:rPr>
              <a:t>entry point into the grade level task.</a:t>
            </a:r>
            <a:endParaRPr lang="en-US" sz="3200" b="1" dirty="0">
              <a:latin typeface="Helvetica" pitchFamily="2" charset="0"/>
              <a:cs typeface="Raleway Medium"/>
              <a:sym typeface="Raleway Medium"/>
            </a:endParaRPr>
          </a:p>
          <a:p>
            <a:pPr marL="757762" indent="-571500">
              <a:buClr>
                <a:srgbClr val="1F497D"/>
              </a:buClr>
              <a:buSzPts val="1400"/>
              <a:buFont typeface="Arial" panose="020B0604020202020204" pitchFamily="34" charset="0"/>
              <a:buChar char="•"/>
            </a:pPr>
            <a:endParaRPr lang="en-US" sz="3600" dirty="0">
              <a:solidFill>
                <a:schemeClr val="accent1"/>
              </a:solidFill>
              <a:latin typeface="Helvetica" pitchFamily="2" charset="0"/>
              <a:cs typeface="Raleway Medium"/>
              <a:sym typeface="Raleway Medium"/>
            </a:endParaRPr>
          </a:p>
          <a:p>
            <a:pPr marL="186262">
              <a:buClr>
                <a:srgbClr val="1F497D"/>
              </a:buClr>
              <a:buSzPts val="1400"/>
            </a:pPr>
            <a:endParaRPr lang="en-US" sz="2800" dirty="0">
              <a:latin typeface="Helvetica" pitchFamily="2" charset="0"/>
              <a:cs typeface="Raleway Medium"/>
              <a:sym typeface="Raleway Medium"/>
            </a:endParaRPr>
          </a:p>
          <a:p>
            <a:endParaRPr lang="en-US" sz="2400" dirty="0"/>
          </a:p>
        </p:txBody>
      </p:sp>
    </p:spTree>
    <p:extLst>
      <p:ext uri="{BB962C8B-B14F-4D97-AF65-F5344CB8AC3E}">
        <p14:creationId xmlns:p14="http://schemas.microsoft.com/office/powerpoint/2010/main" val="805491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2727-89C3-7E47-80E7-38969587FB5B}"/>
              </a:ext>
            </a:extLst>
          </p:cNvPr>
          <p:cNvSpPr>
            <a:spLocks noGrp="1"/>
          </p:cNvSpPr>
          <p:nvPr>
            <p:ph type="title"/>
          </p:nvPr>
        </p:nvSpPr>
        <p:spPr>
          <a:xfrm>
            <a:off x="2064911" y="641686"/>
            <a:ext cx="8666590" cy="953173"/>
          </a:xfrm>
        </p:spPr>
        <p:txBody>
          <a:bodyPr>
            <a:normAutofit/>
          </a:bodyPr>
          <a:lstStyle/>
          <a:p>
            <a:pPr algn="ctr"/>
            <a:r>
              <a:rPr lang="en-US" sz="3600" b="1" dirty="0">
                <a:solidFill>
                  <a:schemeClr val="bg1"/>
                </a:solidFill>
                <a:latin typeface="Helvetica" pitchFamily="2" charset="0"/>
              </a:rPr>
              <a:t>Provide an accessibility bridge</a:t>
            </a:r>
          </a:p>
        </p:txBody>
      </p:sp>
      <p:pic>
        <p:nvPicPr>
          <p:cNvPr id="4" name="Picture 3" descr="A picture containing tree, outdoor, building, colorful&#10;&#10;Description automatically generated">
            <a:extLst>
              <a:ext uri="{FF2B5EF4-FFF2-40B4-BE49-F238E27FC236}">
                <a16:creationId xmlns:a16="http://schemas.microsoft.com/office/drawing/2014/main" id="{EF834C3F-6EF5-868F-EE92-5736E114CC13}"/>
              </a:ext>
            </a:extLst>
          </p:cNvPr>
          <p:cNvPicPr>
            <a:picLocks noChangeAspect="1"/>
          </p:cNvPicPr>
          <p:nvPr/>
        </p:nvPicPr>
        <p:blipFill rotWithShape="1">
          <a:blip r:embed="rId3"/>
          <a:srcRect t="5689"/>
          <a:stretch/>
        </p:blipFill>
        <p:spPr>
          <a:xfrm>
            <a:off x="2259788" y="1594859"/>
            <a:ext cx="9932212" cy="5263141"/>
          </a:xfrm>
          <a:prstGeom prst="rect">
            <a:avLst/>
          </a:prstGeom>
        </p:spPr>
      </p:pic>
      <p:pic>
        <p:nvPicPr>
          <p:cNvPr id="6" name="Google Shape;191;p49" descr="An organic corner shape">
            <a:extLst>
              <a:ext uri="{FF2B5EF4-FFF2-40B4-BE49-F238E27FC236}">
                <a16:creationId xmlns:a16="http://schemas.microsoft.com/office/drawing/2014/main" id="{FEE5B677-EC2B-4575-6CB6-BF2366CCC55B}"/>
              </a:ext>
            </a:extLst>
          </p:cNvPr>
          <p:cNvPicPr preferRelativeResize="0"/>
          <p:nvPr/>
        </p:nvPicPr>
        <p:blipFill rotWithShape="1">
          <a:blip r:embed="rId4">
            <a:alphaModFix/>
          </a:blip>
          <a:srcRect l="11893" b="65540"/>
          <a:stretch/>
        </p:blipFill>
        <p:spPr>
          <a:xfrm rot="-5400000" flipH="1">
            <a:off x="-2023989" y="1634025"/>
            <a:ext cx="7247962" cy="3199985"/>
          </a:xfrm>
          <a:prstGeom prst="rect">
            <a:avLst/>
          </a:prstGeom>
          <a:noFill/>
          <a:ln>
            <a:noFill/>
          </a:ln>
        </p:spPr>
      </p:pic>
      <p:pic>
        <p:nvPicPr>
          <p:cNvPr id="7" name="Google Shape;200;p49" descr="A square made of dots">
            <a:extLst>
              <a:ext uri="{FF2B5EF4-FFF2-40B4-BE49-F238E27FC236}">
                <a16:creationId xmlns:a16="http://schemas.microsoft.com/office/drawing/2014/main" id="{6E04E47C-E9C2-4B0E-0158-370E5E9062E0}"/>
              </a:ext>
            </a:extLst>
          </p:cNvPr>
          <p:cNvPicPr preferRelativeResize="0"/>
          <p:nvPr/>
        </p:nvPicPr>
        <p:blipFill rotWithShape="1">
          <a:blip r:embed="rId5">
            <a:alphaModFix/>
          </a:blip>
          <a:srcRect l="44777" t="13758" r="30555" b="40299"/>
          <a:stretch/>
        </p:blipFill>
        <p:spPr>
          <a:xfrm rot="5400000">
            <a:off x="486330" y="4207589"/>
            <a:ext cx="1127760" cy="2100421"/>
          </a:xfrm>
          <a:prstGeom prst="rect">
            <a:avLst/>
          </a:prstGeom>
          <a:noFill/>
          <a:ln>
            <a:noFill/>
          </a:ln>
        </p:spPr>
      </p:pic>
      <p:pic>
        <p:nvPicPr>
          <p:cNvPr id="8" name="Google Shape;26;p37">
            <a:extLst>
              <a:ext uri="{FF2B5EF4-FFF2-40B4-BE49-F238E27FC236}">
                <a16:creationId xmlns:a16="http://schemas.microsoft.com/office/drawing/2014/main" id="{10C2EFA8-A9CE-5DC2-F3B9-CCEE1EC8034D}"/>
              </a:ext>
            </a:extLst>
          </p:cNvPr>
          <p:cNvPicPr preferRelativeResize="0"/>
          <p:nvPr/>
        </p:nvPicPr>
        <p:blipFill rotWithShape="1">
          <a:blip r:embed="rId6">
            <a:alphaModFix/>
          </a:blip>
          <a:srcRect/>
          <a:stretch/>
        </p:blipFill>
        <p:spPr>
          <a:xfrm>
            <a:off x="307119" y="5836393"/>
            <a:ext cx="1486182" cy="335633"/>
          </a:xfrm>
          <a:prstGeom prst="rect">
            <a:avLst/>
          </a:prstGeom>
          <a:noFill/>
          <a:ln>
            <a:noFill/>
          </a:ln>
        </p:spPr>
      </p:pic>
    </p:spTree>
    <p:extLst>
      <p:ext uri="{BB962C8B-B14F-4D97-AF65-F5344CB8AC3E}">
        <p14:creationId xmlns:p14="http://schemas.microsoft.com/office/powerpoint/2010/main" val="754447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2727-89C3-7E47-80E7-38969587FB5B}"/>
              </a:ext>
            </a:extLst>
          </p:cNvPr>
          <p:cNvSpPr>
            <a:spLocks noGrp="1"/>
          </p:cNvSpPr>
          <p:nvPr>
            <p:ph type="title"/>
          </p:nvPr>
        </p:nvSpPr>
        <p:spPr>
          <a:xfrm>
            <a:off x="2260599" y="641686"/>
            <a:ext cx="8470901" cy="953173"/>
          </a:xfrm>
        </p:spPr>
        <p:txBody>
          <a:bodyPr>
            <a:normAutofit/>
          </a:bodyPr>
          <a:lstStyle/>
          <a:p>
            <a:pPr algn="ctr"/>
            <a:r>
              <a:rPr lang="en-US" sz="3600" b="1" dirty="0">
                <a:solidFill>
                  <a:schemeClr val="bg1"/>
                </a:solidFill>
                <a:latin typeface="Helvetica" pitchFamily="2" charset="0"/>
              </a:rPr>
              <a:t>Yes? Provide just-in-time support</a:t>
            </a:r>
          </a:p>
        </p:txBody>
      </p:sp>
      <p:pic>
        <p:nvPicPr>
          <p:cNvPr id="9" name="Picture 8" descr="A picture containing sky, outdoor, water, boat&#10;&#10;Description automatically generated">
            <a:extLst>
              <a:ext uri="{FF2B5EF4-FFF2-40B4-BE49-F238E27FC236}">
                <a16:creationId xmlns:a16="http://schemas.microsoft.com/office/drawing/2014/main" id="{6320ABE4-8E6F-00E8-A6D8-C85295A161EB}"/>
              </a:ext>
            </a:extLst>
          </p:cNvPr>
          <p:cNvPicPr>
            <a:picLocks noChangeAspect="1"/>
          </p:cNvPicPr>
          <p:nvPr/>
        </p:nvPicPr>
        <p:blipFill rotWithShape="1">
          <a:blip r:embed="rId3"/>
          <a:srcRect t="17231" b="3612"/>
          <a:stretch/>
        </p:blipFill>
        <p:spPr>
          <a:xfrm>
            <a:off x="2247899" y="1899000"/>
            <a:ext cx="9944101" cy="4959000"/>
          </a:xfrm>
          <a:prstGeom prst="rect">
            <a:avLst/>
          </a:prstGeom>
        </p:spPr>
      </p:pic>
      <p:pic>
        <p:nvPicPr>
          <p:cNvPr id="6" name="Google Shape;191;p49" descr="An organic corner shape">
            <a:extLst>
              <a:ext uri="{FF2B5EF4-FFF2-40B4-BE49-F238E27FC236}">
                <a16:creationId xmlns:a16="http://schemas.microsoft.com/office/drawing/2014/main" id="{FEE5B677-EC2B-4575-6CB6-BF2366CCC55B}"/>
              </a:ext>
            </a:extLst>
          </p:cNvPr>
          <p:cNvPicPr preferRelativeResize="0"/>
          <p:nvPr/>
        </p:nvPicPr>
        <p:blipFill rotWithShape="1">
          <a:blip r:embed="rId4">
            <a:alphaModFix/>
          </a:blip>
          <a:srcRect l="11893" b="65540"/>
          <a:stretch/>
        </p:blipFill>
        <p:spPr>
          <a:xfrm rot="-5400000" flipH="1">
            <a:off x="-2023989" y="1634025"/>
            <a:ext cx="7247962" cy="3199985"/>
          </a:xfrm>
          <a:prstGeom prst="rect">
            <a:avLst/>
          </a:prstGeom>
          <a:noFill/>
          <a:ln>
            <a:noFill/>
          </a:ln>
        </p:spPr>
      </p:pic>
      <p:pic>
        <p:nvPicPr>
          <p:cNvPr id="7" name="Google Shape;200;p49" descr="A square made of dots">
            <a:extLst>
              <a:ext uri="{FF2B5EF4-FFF2-40B4-BE49-F238E27FC236}">
                <a16:creationId xmlns:a16="http://schemas.microsoft.com/office/drawing/2014/main" id="{6E04E47C-E9C2-4B0E-0158-370E5E9062E0}"/>
              </a:ext>
            </a:extLst>
          </p:cNvPr>
          <p:cNvPicPr preferRelativeResize="0"/>
          <p:nvPr/>
        </p:nvPicPr>
        <p:blipFill rotWithShape="1">
          <a:blip r:embed="rId5">
            <a:alphaModFix/>
          </a:blip>
          <a:srcRect l="44777" t="13758" r="30555" b="40299"/>
          <a:stretch/>
        </p:blipFill>
        <p:spPr>
          <a:xfrm rot="5400000">
            <a:off x="486330" y="4207589"/>
            <a:ext cx="1127760" cy="2100421"/>
          </a:xfrm>
          <a:prstGeom prst="rect">
            <a:avLst/>
          </a:prstGeom>
          <a:noFill/>
          <a:ln>
            <a:noFill/>
          </a:ln>
        </p:spPr>
      </p:pic>
      <p:pic>
        <p:nvPicPr>
          <p:cNvPr id="8" name="Google Shape;26;p37">
            <a:extLst>
              <a:ext uri="{FF2B5EF4-FFF2-40B4-BE49-F238E27FC236}">
                <a16:creationId xmlns:a16="http://schemas.microsoft.com/office/drawing/2014/main" id="{10C2EFA8-A9CE-5DC2-F3B9-CCEE1EC8034D}"/>
              </a:ext>
            </a:extLst>
          </p:cNvPr>
          <p:cNvPicPr preferRelativeResize="0"/>
          <p:nvPr/>
        </p:nvPicPr>
        <p:blipFill rotWithShape="1">
          <a:blip r:embed="rId6">
            <a:alphaModFix/>
          </a:blip>
          <a:srcRect/>
          <a:stretch/>
        </p:blipFill>
        <p:spPr>
          <a:xfrm>
            <a:off x="307119" y="5836393"/>
            <a:ext cx="1486182" cy="335633"/>
          </a:xfrm>
          <a:prstGeom prst="rect">
            <a:avLst/>
          </a:prstGeom>
          <a:noFill/>
          <a:ln>
            <a:noFill/>
          </a:ln>
        </p:spPr>
      </p:pic>
      <p:sp>
        <p:nvSpPr>
          <p:cNvPr id="10" name="TextBox 9">
            <a:extLst>
              <a:ext uri="{FF2B5EF4-FFF2-40B4-BE49-F238E27FC236}">
                <a16:creationId xmlns:a16="http://schemas.microsoft.com/office/drawing/2014/main" id="{F00113EB-EB5B-FBE0-9662-AFAF663DABEC}"/>
              </a:ext>
            </a:extLst>
          </p:cNvPr>
          <p:cNvSpPr txBox="1"/>
          <p:nvPr/>
        </p:nvSpPr>
        <p:spPr>
          <a:xfrm>
            <a:off x="2247899" y="1594859"/>
            <a:ext cx="9944100" cy="369332"/>
          </a:xfrm>
          <a:prstGeom prst="rect">
            <a:avLst/>
          </a:prstGeom>
          <a:solidFill>
            <a:srgbClr val="9D3F21"/>
          </a:solidFill>
          <a:ln w="6350">
            <a:solidFill>
              <a:schemeClr val="tx1"/>
            </a:solidFill>
          </a:ln>
        </p:spPr>
        <p:txBody>
          <a:bodyPr wrap="square" rtlCol="0">
            <a:spAutoFit/>
          </a:bodyPr>
          <a:lstStyle/>
          <a:p>
            <a:r>
              <a:rPr lang="en-US" dirty="0">
                <a:solidFill>
                  <a:schemeClr val="bg1"/>
                </a:solidFill>
                <a:latin typeface="Helvetica" pitchFamily="2" charset="0"/>
              </a:rPr>
              <a:t>Source: Chrissy Allison, Achieve The Core Blog, 2017</a:t>
            </a:r>
          </a:p>
        </p:txBody>
      </p:sp>
    </p:spTree>
    <p:extLst>
      <p:ext uri="{BB962C8B-B14F-4D97-AF65-F5344CB8AC3E}">
        <p14:creationId xmlns:p14="http://schemas.microsoft.com/office/powerpoint/2010/main" val="908484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2727-89C3-7E47-80E7-38969587FB5B}"/>
              </a:ext>
            </a:extLst>
          </p:cNvPr>
          <p:cNvSpPr>
            <a:spLocks noGrp="1"/>
          </p:cNvSpPr>
          <p:nvPr>
            <p:ph type="title"/>
          </p:nvPr>
        </p:nvSpPr>
        <p:spPr>
          <a:xfrm>
            <a:off x="2438399" y="317170"/>
            <a:ext cx="8470901" cy="953173"/>
          </a:xfrm>
        </p:spPr>
        <p:txBody>
          <a:bodyPr>
            <a:normAutofit fontScale="90000"/>
          </a:bodyPr>
          <a:lstStyle/>
          <a:p>
            <a:pPr algn="ctr"/>
            <a:r>
              <a:rPr lang="en-US" sz="3600" dirty="0">
                <a:solidFill>
                  <a:schemeClr val="bg1"/>
                </a:solidFill>
              </a:rPr>
              <a:t>No? Create a “bridge” to increase access to the daily, grade-level lessons</a:t>
            </a:r>
            <a:endParaRPr lang="en-US" sz="3600" b="1" dirty="0">
              <a:solidFill>
                <a:schemeClr val="bg1"/>
              </a:solidFill>
              <a:latin typeface="Helvetica" pitchFamily="2" charset="0"/>
            </a:endParaRPr>
          </a:p>
        </p:txBody>
      </p:sp>
      <p:pic>
        <p:nvPicPr>
          <p:cNvPr id="9" name="Picture 8">
            <a:extLst>
              <a:ext uri="{FF2B5EF4-FFF2-40B4-BE49-F238E27FC236}">
                <a16:creationId xmlns:a16="http://schemas.microsoft.com/office/drawing/2014/main" id="{6320ABE4-8E6F-00E8-A6D8-C85295A161EB}"/>
              </a:ext>
            </a:extLst>
          </p:cNvPr>
          <p:cNvPicPr>
            <a:picLocks noChangeAspect="1"/>
          </p:cNvPicPr>
          <p:nvPr/>
        </p:nvPicPr>
        <p:blipFill rotWithShape="1">
          <a:blip r:embed="rId3"/>
          <a:srcRect t="10498" b="10498"/>
          <a:stretch/>
        </p:blipFill>
        <p:spPr>
          <a:xfrm>
            <a:off x="2247899" y="1899000"/>
            <a:ext cx="9944101" cy="4959000"/>
          </a:xfrm>
          <a:prstGeom prst="rect">
            <a:avLst/>
          </a:prstGeom>
        </p:spPr>
      </p:pic>
      <p:pic>
        <p:nvPicPr>
          <p:cNvPr id="6" name="Google Shape;191;p49" descr="An organic corner shape">
            <a:extLst>
              <a:ext uri="{FF2B5EF4-FFF2-40B4-BE49-F238E27FC236}">
                <a16:creationId xmlns:a16="http://schemas.microsoft.com/office/drawing/2014/main" id="{FEE5B677-EC2B-4575-6CB6-BF2366CCC55B}"/>
              </a:ext>
            </a:extLst>
          </p:cNvPr>
          <p:cNvPicPr preferRelativeResize="0"/>
          <p:nvPr/>
        </p:nvPicPr>
        <p:blipFill rotWithShape="1">
          <a:blip r:embed="rId4">
            <a:alphaModFix/>
          </a:blip>
          <a:srcRect l="11893" b="65540"/>
          <a:stretch/>
        </p:blipFill>
        <p:spPr>
          <a:xfrm rot="-5400000" flipH="1">
            <a:off x="-2023989" y="1634025"/>
            <a:ext cx="7247962" cy="3199985"/>
          </a:xfrm>
          <a:prstGeom prst="rect">
            <a:avLst/>
          </a:prstGeom>
          <a:noFill/>
          <a:ln>
            <a:noFill/>
          </a:ln>
        </p:spPr>
      </p:pic>
      <p:pic>
        <p:nvPicPr>
          <p:cNvPr id="7" name="Google Shape;200;p49" descr="A square made of dots">
            <a:extLst>
              <a:ext uri="{FF2B5EF4-FFF2-40B4-BE49-F238E27FC236}">
                <a16:creationId xmlns:a16="http://schemas.microsoft.com/office/drawing/2014/main" id="{6E04E47C-E9C2-4B0E-0158-370E5E9062E0}"/>
              </a:ext>
            </a:extLst>
          </p:cNvPr>
          <p:cNvPicPr preferRelativeResize="0"/>
          <p:nvPr/>
        </p:nvPicPr>
        <p:blipFill rotWithShape="1">
          <a:blip r:embed="rId5">
            <a:alphaModFix/>
          </a:blip>
          <a:srcRect l="44777" t="13758" r="30555" b="40299"/>
          <a:stretch/>
        </p:blipFill>
        <p:spPr>
          <a:xfrm rot="5400000">
            <a:off x="486330" y="4207589"/>
            <a:ext cx="1127760" cy="2100421"/>
          </a:xfrm>
          <a:prstGeom prst="rect">
            <a:avLst/>
          </a:prstGeom>
          <a:noFill/>
          <a:ln>
            <a:noFill/>
          </a:ln>
        </p:spPr>
      </p:pic>
      <p:pic>
        <p:nvPicPr>
          <p:cNvPr id="8" name="Google Shape;26;p37">
            <a:extLst>
              <a:ext uri="{FF2B5EF4-FFF2-40B4-BE49-F238E27FC236}">
                <a16:creationId xmlns:a16="http://schemas.microsoft.com/office/drawing/2014/main" id="{10C2EFA8-A9CE-5DC2-F3B9-CCEE1EC8034D}"/>
              </a:ext>
            </a:extLst>
          </p:cNvPr>
          <p:cNvPicPr preferRelativeResize="0"/>
          <p:nvPr/>
        </p:nvPicPr>
        <p:blipFill rotWithShape="1">
          <a:blip r:embed="rId6">
            <a:alphaModFix/>
          </a:blip>
          <a:srcRect/>
          <a:stretch/>
        </p:blipFill>
        <p:spPr>
          <a:xfrm>
            <a:off x="307119" y="5836393"/>
            <a:ext cx="1486182" cy="335633"/>
          </a:xfrm>
          <a:prstGeom prst="rect">
            <a:avLst/>
          </a:prstGeom>
          <a:noFill/>
          <a:ln>
            <a:noFill/>
          </a:ln>
        </p:spPr>
      </p:pic>
      <p:sp>
        <p:nvSpPr>
          <p:cNvPr id="10" name="TextBox 9">
            <a:extLst>
              <a:ext uri="{FF2B5EF4-FFF2-40B4-BE49-F238E27FC236}">
                <a16:creationId xmlns:a16="http://schemas.microsoft.com/office/drawing/2014/main" id="{F00113EB-EB5B-FBE0-9662-AFAF663DABEC}"/>
              </a:ext>
            </a:extLst>
          </p:cNvPr>
          <p:cNvSpPr txBox="1"/>
          <p:nvPr/>
        </p:nvSpPr>
        <p:spPr>
          <a:xfrm>
            <a:off x="2247899" y="1594859"/>
            <a:ext cx="9944100" cy="369332"/>
          </a:xfrm>
          <a:prstGeom prst="rect">
            <a:avLst/>
          </a:prstGeom>
          <a:solidFill>
            <a:srgbClr val="9D3F21"/>
          </a:solidFill>
          <a:ln w="6350">
            <a:solidFill>
              <a:schemeClr val="tx1"/>
            </a:solidFill>
          </a:ln>
        </p:spPr>
        <p:txBody>
          <a:bodyPr wrap="square" rtlCol="0">
            <a:spAutoFit/>
          </a:bodyPr>
          <a:lstStyle/>
          <a:p>
            <a:r>
              <a:rPr lang="en-US" dirty="0">
                <a:solidFill>
                  <a:schemeClr val="bg1"/>
                </a:solidFill>
                <a:latin typeface="Helvetica" pitchFamily="2" charset="0"/>
              </a:rPr>
              <a:t>Source: Chrissy Allison, Achieve The Core Blog, 2017</a:t>
            </a:r>
          </a:p>
        </p:txBody>
      </p:sp>
    </p:spTree>
    <p:extLst>
      <p:ext uri="{BB962C8B-B14F-4D97-AF65-F5344CB8AC3E}">
        <p14:creationId xmlns:p14="http://schemas.microsoft.com/office/powerpoint/2010/main" val="1888155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B5E8A481-95F6-554D-95BA-0378C9AE79F8}"/>
              </a:ext>
            </a:extLst>
          </p:cNvPr>
          <p:cNvSpPr txBox="1">
            <a:spLocks/>
          </p:cNvSpPr>
          <p:nvPr/>
        </p:nvSpPr>
        <p:spPr>
          <a:xfrm>
            <a:off x="132304" y="327970"/>
            <a:ext cx="11663136" cy="6688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b="1" dirty="0">
                <a:solidFill>
                  <a:schemeClr val="bg1"/>
                </a:solidFill>
                <a:latin typeface="Helvetica" pitchFamily="2" charset="0"/>
              </a:rPr>
              <a:t>Just-In-Case vs. Just-In-Time</a:t>
            </a:r>
          </a:p>
          <a:p>
            <a:pPr algn="l"/>
            <a:endParaRPr lang="en-US" sz="3200" dirty="0">
              <a:solidFill>
                <a:schemeClr val="bg1"/>
              </a:solidFill>
              <a:latin typeface="Helvetica" pitchFamily="2" charset="0"/>
            </a:endParaRPr>
          </a:p>
          <a:p>
            <a:pPr algn="l"/>
            <a:endParaRPr lang="en-US" sz="3200" dirty="0">
              <a:solidFill>
                <a:schemeClr val="bg1"/>
              </a:solidFill>
              <a:latin typeface="Helvetica" pitchFamily="2" charset="0"/>
            </a:endParaRPr>
          </a:p>
          <a:p>
            <a:pPr marL="571500" indent="-571500" algn="l">
              <a:buFont typeface="Arial" panose="020B0604020202020204" pitchFamily="34" charset="0"/>
              <a:buChar char="•"/>
            </a:pPr>
            <a:endParaRPr lang="en-US" sz="3200" dirty="0">
              <a:solidFill>
                <a:schemeClr val="bg1"/>
              </a:solidFill>
              <a:latin typeface="Helvetica" pitchFamily="2" charset="0"/>
            </a:endParaRPr>
          </a:p>
        </p:txBody>
      </p:sp>
      <p:sp>
        <p:nvSpPr>
          <p:cNvPr id="3" name="TextBox 2">
            <a:extLst>
              <a:ext uri="{FF2B5EF4-FFF2-40B4-BE49-F238E27FC236}">
                <a16:creationId xmlns:a16="http://schemas.microsoft.com/office/drawing/2014/main" id="{E2DA7F2D-936A-EED3-CF26-72EDA76CA741}"/>
              </a:ext>
            </a:extLst>
          </p:cNvPr>
          <p:cNvSpPr txBox="1"/>
          <p:nvPr/>
        </p:nvSpPr>
        <p:spPr>
          <a:xfrm>
            <a:off x="0" y="1210431"/>
            <a:ext cx="8587795" cy="369332"/>
          </a:xfrm>
          <a:prstGeom prst="rect">
            <a:avLst/>
          </a:prstGeom>
          <a:solidFill>
            <a:srgbClr val="2B4B50"/>
          </a:solidFill>
          <a:ln>
            <a:solidFill>
              <a:schemeClr val="tx1"/>
            </a:solidFill>
          </a:ln>
        </p:spPr>
        <p:txBody>
          <a:bodyPr wrap="square" rtlCol="0">
            <a:spAutoFit/>
          </a:bodyPr>
          <a:lstStyle/>
          <a:p>
            <a:r>
              <a:rPr lang="en-US" b="1" dirty="0">
                <a:solidFill>
                  <a:schemeClr val="bg1"/>
                </a:solidFill>
              </a:rPr>
              <a:t>Source:  Planning for Math Remediation: Achieve the Core 2021</a:t>
            </a:r>
            <a:endParaRPr lang="en-US" dirty="0">
              <a:solidFill>
                <a:schemeClr val="bg1"/>
              </a:solidFill>
            </a:endParaRPr>
          </a:p>
        </p:txBody>
      </p:sp>
      <p:pic>
        <p:nvPicPr>
          <p:cNvPr id="5" name="Picture 4" descr="Child writing on notebook">
            <a:extLst>
              <a:ext uri="{FF2B5EF4-FFF2-40B4-BE49-F238E27FC236}">
                <a16:creationId xmlns:a16="http://schemas.microsoft.com/office/drawing/2014/main" id="{81A6A9D5-D571-F646-ADE2-3D1F4F16E9A9}"/>
              </a:ext>
            </a:extLst>
          </p:cNvPr>
          <p:cNvPicPr>
            <a:picLocks noChangeAspect="1"/>
          </p:cNvPicPr>
          <p:nvPr/>
        </p:nvPicPr>
        <p:blipFill rotWithShape="1">
          <a:blip r:embed="rId2"/>
          <a:srcRect l="24447" r="17515" b="-1"/>
          <a:stretch/>
        </p:blipFill>
        <p:spPr>
          <a:xfrm>
            <a:off x="6611815" y="-2393645"/>
            <a:ext cx="8043985" cy="925164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7" name="Picture 6" descr="Graphical user interface, text, application, letter, email&#10;&#10;Description automatically generated">
            <a:extLst>
              <a:ext uri="{FF2B5EF4-FFF2-40B4-BE49-F238E27FC236}">
                <a16:creationId xmlns:a16="http://schemas.microsoft.com/office/drawing/2014/main" id="{7354BAF0-5181-2A5A-CCA4-10257C1E8F77}"/>
              </a:ext>
            </a:extLst>
          </p:cNvPr>
          <p:cNvPicPr>
            <a:picLocks noChangeAspect="1"/>
          </p:cNvPicPr>
          <p:nvPr/>
        </p:nvPicPr>
        <p:blipFill>
          <a:blip r:embed="rId3"/>
          <a:stretch>
            <a:fillRect/>
          </a:stretch>
        </p:blipFill>
        <p:spPr>
          <a:xfrm>
            <a:off x="910843" y="1717489"/>
            <a:ext cx="5881662" cy="4379936"/>
          </a:xfrm>
          <a:prstGeom prst="rect">
            <a:avLst/>
          </a:prstGeom>
        </p:spPr>
      </p:pic>
      <p:grpSp>
        <p:nvGrpSpPr>
          <p:cNvPr id="24" name="Group 23">
            <a:extLst>
              <a:ext uri="{FF2B5EF4-FFF2-40B4-BE49-F238E27FC236}">
                <a16:creationId xmlns:a16="http://schemas.microsoft.com/office/drawing/2014/main" id="{732804C1-3B07-18D5-A77F-621CEECBD1E9}"/>
              </a:ext>
            </a:extLst>
          </p:cNvPr>
          <p:cNvGrpSpPr/>
          <p:nvPr/>
        </p:nvGrpSpPr>
        <p:grpSpPr>
          <a:xfrm>
            <a:off x="8152254" y="3556723"/>
            <a:ext cx="4036387" cy="2076094"/>
            <a:chOff x="3259261" y="973505"/>
            <a:chExt cx="4036387" cy="2076094"/>
          </a:xfrm>
        </p:grpSpPr>
        <p:sp>
          <p:nvSpPr>
            <p:cNvPr id="4" name="TextBox 3">
              <a:extLst>
                <a:ext uri="{FF2B5EF4-FFF2-40B4-BE49-F238E27FC236}">
                  <a16:creationId xmlns:a16="http://schemas.microsoft.com/office/drawing/2014/main" id="{5E3C9EE5-C7AE-6F25-551D-AE2789179A1E}"/>
                </a:ext>
              </a:extLst>
            </p:cNvPr>
            <p:cNvSpPr txBox="1"/>
            <p:nvPr/>
          </p:nvSpPr>
          <p:spPr>
            <a:xfrm>
              <a:off x="3259261" y="1642602"/>
              <a:ext cx="1034954" cy="305233"/>
            </a:xfrm>
            <a:prstGeom prst="rect">
              <a:avLst/>
            </a:prstGeom>
            <a:solidFill>
              <a:schemeClr val="accent2"/>
            </a:solidFill>
            <a:ln w="28575">
              <a:solidFill>
                <a:schemeClr val="tx1"/>
              </a:solidFill>
            </a:ln>
          </p:spPr>
          <p:txBody>
            <a:bodyPr wrap="square" rtlCol="0">
              <a:spAutoFit/>
            </a:bodyPr>
            <a:lstStyle/>
            <a:p>
              <a:pPr algn="ctr"/>
              <a:r>
                <a:rPr lang="en-US" dirty="0"/>
                <a:t>Review</a:t>
              </a:r>
            </a:p>
          </p:txBody>
        </p:sp>
        <p:sp>
          <p:nvSpPr>
            <p:cNvPr id="8" name="TextBox 7">
              <a:extLst>
                <a:ext uri="{FF2B5EF4-FFF2-40B4-BE49-F238E27FC236}">
                  <a16:creationId xmlns:a16="http://schemas.microsoft.com/office/drawing/2014/main" id="{93B970FF-0090-40B7-0C6F-A9B49C7E6F8C}"/>
                </a:ext>
              </a:extLst>
            </p:cNvPr>
            <p:cNvSpPr txBox="1"/>
            <p:nvPr/>
          </p:nvSpPr>
          <p:spPr>
            <a:xfrm>
              <a:off x="4314092" y="1642602"/>
              <a:ext cx="870442" cy="305233"/>
            </a:xfrm>
            <a:prstGeom prst="rect">
              <a:avLst/>
            </a:prstGeom>
            <a:solidFill>
              <a:schemeClr val="accent4">
                <a:lumMod val="20000"/>
                <a:lumOff val="80000"/>
              </a:schemeClr>
            </a:solidFill>
            <a:ln w="28575">
              <a:solidFill>
                <a:schemeClr val="tx1"/>
              </a:solidFill>
            </a:ln>
          </p:spPr>
          <p:txBody>
            <a:bodyPr wrap="square" rtlCol="0">
              <a:spAutoFit/>
            </a:bodyPr>
            <a:lstStyle/>
            <a:p>
              <a:pPr algn="ctr"/>
              <a:r>
                <a:rPr lang="en-US" dirty="0"/>
                <a:t>Unit 1</a:t>
              </a:r>
            </a:p>
          </p:txBody>
        </p:sp>
        <p:sp>
          <p:nvSpPr>
            <p:cNvPr id="9" name="TextBox 8">
              <a:extLst>
                <a:ext uri="{FF2B5EF4-FFF2-40B4-BE49-F238E27FC236}">
                  <a16:creationId xmlns:a16="http://schemas.microsoft.com/office/drawing/2014/main" id="{0D436DFE-B700-204B-5161-BB33D3A38E6E}"/>
                </a:ext>
              </a:extLst>
            </p:cNvPr>
            <p:cNvSpPr txBox="1"/>
            <p:nvPr/>
          </p:nvSpPr>
          <p:spPr>
            <a:xfrm>
              <a:off x="5207697" y="1642335"/>
              <a:ext cx="999393" cy="305233"/>
            </a:xfrm>
            <a:prstGeom prst="rect">
              <a:avLst/>
            </a:prstGeom>
            <a:solidFill>
              <a:srgbClr val="92D050"/>
            </a:solidFill>
            <a:ln w="28575">
              <a:solidFill>
                <a:schemeClr val="tx1"/>
              </a:solidFill>
            </a:ln>
          </p:spPr>
          <p:txBody>
            <a:bodyPr wrap="square" rtlCol="0">
              <a:spAutoFit/>
            </a:bodyPr>
            <a:lstStyle/>
            <a:p>
              <a:pPr algn="ctr"/>
              <a:r>
                <a:rPr lang="en-US" dirty="0"/>
                <a:t>Unit 2</a:t>
              </a:r>
            </a:p>
          </p:txBody>
        </p:sp>
        <p:sp>
          <p:nvSpPr>
            <p:cNvPr id="10" name="TextBox 9">
              <a:extLst>
                <a:ext uri="{FF2B5EF4-FFF2-40B4-BE49-F238E27FC236}">
                  <a16:creationId xmlns:a16="http://schemas.microsoft.com/office/drawing/2014/main" id="{B0CFBD60-8DAF-84C7-0293-3F46E6A42A9A}"/>
                </a:ext>
              </a:extLst>
            </p:cNvPr>
            <p:cNvSpPr txBox="1"/>
            <p:nvPr/>
          </p:nvSpPr>
          <p:spPr>
            <a:xfrm>
              <a:off x="6207091" y="1642335"/>
              <a:ext cx="1031145" cy="305233"/>
            </a:xfrm>
            <a:prstGeom prst="rect">
              <a:avLst/>
            </a:prstGeom>
            <a:solidFill>
              <a:schemeClr val="accent5">
                <a:lumMod val="60000"/>
                <a:lumOff val="40000"/>
              </a:schemeClr>
            </a:solidFill>
            <a:ln w="28575">
              <a:solidFill>
                <a:schemeClr val="tx1"/>
              </a:solidFill>
            </a:ln>
          </p:spPr>
          <p:txBody>
            <a:bodyPr wrap="square" rtlCol="0">
              <a:spAutoFit/>
            </a:bodyPr>
            <a:lstStyle/>
            <a:p>
              <a:pPr algn="ctr"/>
              <a:r>
                <a:rPr lang="en-US" dirty="0"/>
                <a:t>Unit 3</a:t>
              </a:r>
            </a:p>
          </p:txBody>
        </p:sp>
        <p:sp>
          <p:nvSpPr>
            <p:cNvPr id="11" name="TextBox 10">
              <a:extLst>
                <a:ext uri="{FF2B5EF4-FFF2-40B4-BE49-F238E27FC236}">
                  <a16:creationId xmlns:a16="http://schemas.microsoft.com/office/drawing/2014/main" id="{8A6B3CB9-6C85-5A42-9031-F78D57CD5E01}"/>
                </a:ext>
              </a:extLst>
            </p:cNvPr>
            <p:cNvSpPr txBox="1"/>
            <p:nvPr/>
          </p:nvSpPr>
          <p:spPr>
            <a:xfrm>
              <a:off x="3832696" y="2744366"/>
              <a:ext cx="755373" cy="305233"/>
            </a:xfrm>
            <a:prstGeom prst="rect">
              <a:avLst/>
            </a:prstGeom>
            <a:solidFill>
              <a:schemeClr val="accent4">
                <a:lumMod val="20000"/>
                <a:lumOff val="80000"/>
              </a:schemeClr>
            </a:solidFill>
            <a:ln w="28575">
              <a:solidFill>
                <a:schemeClr val="tx1"/>
              </a:solidFill>
            </a:ln>
          </p:spPr>
          <p:txBody>
            <a:bodyPr wrap="square" rtlCol="0">
              <a:spAutoFit/>
            </a:bodyPr>
            <a:lstStyle/>
            <a:p>
              <a:r>
                <a:rPr lang="en-US" dirty="0"/>
                <a:t>Unit 1</a:t>
              </a:r>
            </a:p>
          </p:txBody>
        </p:sp>
        <p:sp>
          <p:nvSpPr>
            <p:cNvPr id="12" name="TextBox 11">
              <a:extLst>
                <a:ext uri="{FF2B5EF4-FFF2-40B4-BE49-F238E27FC236}">
                  <a16:creationId xmlns:a16="http://schemas.microsoft.com/office/drawing/2014/main" id="{4E7415F3-C27B-64EC-6D61-B7B1C5CD55EA}"/>
                </a:ext>
              </a:extLst>
            </p:cNvPr>
            <p:cNvSpPr txBox="1"/>
            <p:nvPr/>
          </p:nvSpPr>
          <p:spPr>
            <a:xfrm>
              <a:off x="3259261" y="2744366"/>
              <a:ext cx="546398" cy="305233"/>
            </a:xfrm>
            <a:prstGeom prst="rect">
              <a:avLst/>
            </a:prstGeom>
            <a:solidFill>
              <a:schemeClr val="accent2"/>
            </a:solidFill>
            <a:ln w="28575">
              <a:solidFill>
                <a:schemeClr val="tx1"/>
              </a:solidFill>
            </a:ln>
          </p:spPr>
          <p:txBody>
            <a:bodyPr wrap="square" rtlCol="0">
              <a:spAutoFit/>
            </a:bodyPr>
            <a:lstStyle/>
            <a:p>
              <a:pPr algn="ctr"/>
              <a:r>
                <a:rPr lang="en-US" dirty="0"/>
                <a:t>R</a:t>
              </a:r>
            </a:p>
          </p:txBody>
        </p:sp>
        <p:sp>
          <p:nvSpPr>
            <p:cNvPr id="15" name="TextBox 14">
              <a:extLst>
                <a:ext uri="{FF2B5EF4-FFF2-40B4-BE49-F238E27FC236}">
                  <a16:creationId xmlns:a16="http://schemas.microsoft.com/office/drawing/2014/main" id="{426C2E79-50E6-F512-A9E5-11641C3719B0}"/>
                </a:ext>
              </a:extLst>
            </p:cNvPr>
            <p:cNvSpPr txBox="1"/>
            <p:nvPr/>
          </p:nvSpPr>
          <p:spPr>
            <a:xfrm>
              <a:off x="4614725" y="2744366"/>
              <a:ext cx="546398" cy="305233"/>
            </a:xfrm>
            <a:prstGeom prst="rect">
              <a:avLst/>
            </a:prstGeom>
            <a:solidFill>
              <a:schemeClr val="accent2"/>
            </a:solidFill>
            <a:ln w="28575">
              <a:solidFill>
                <a:schemeClr val="tx1"/>
              </a:solidFill>
            </a:ln>
          </p:spPr>
          <p:txBody>
            <a:bodyPr wrap="square" rtlCol="0">
              <a:spAutoFit/>
            </a:bodyPr>
            <a:lstStyle/>
            <a:p>
              <a:pPr algn="ctr"/>
              <a:r>
                <a:rPr lang="en-US" dirty="0"/>
                <a:t>R</a:t>
              </a:r>
            </a:p>
          </p:txBody>
        </p:sp>
        <p:sp>
          <p:nvSpPr>
            <p:cNvPr id="16" name="TextBox 15">
              <a:extLst>
                <a:ext uri="{FF2B5EF4-FFF2-40B4-BE49-F238E27FC236}">
                  <a16:creationId xmlns:a16="http://schemas.microsoft.com/office/drawing/2014/main" id="{BE40370D-C6E1-DF70-08D2-D7736AA1945A}"/>
                </a:ext>
              </a:extLst>
            </p:cNvPr>
            <p:cNvSpPr txBox="1"/>
            <p:nvPr/>
          </p:nvSpPr>
          <p:spPr>
            <a:xfrm>
              <a:off x="5184811" y="2740490"/>
              <a:ext cx="755373" cy="305233"/>
            </a:xfrm>
            <a:prstGeom prst="rect">
              <a:avLst/>
            </a:prstGeom>
            <a:solidFill>
              <a:srgbClr val="92D050"/>
            </a:solidFill>
            <a:ln w="28575">
              <a:solidFill>
                <a:schemeClr val="tx1"/>
              </a:solidFill>
            </a:ln>
          </p:spPr>
          <p:txBody>
            <a:bodyPr wrap="square" rtlCol="0">
              <a:spAutoFit/>
            </a:bodyPr>
            <a:lstStyle/>
            <a:p>
              <a:r>
                <a:rPr lang="en-US" dirty="0"/>
                <a:t>Unit 2</a:t>
              </a:r>
            </a:p>
          </p:txBody>
        </p:sp>
        <p:sp>
          <p:nvSpPr>
            <p:cNvPr id="17" name="TextBox 16">
              <a:extLst>
                <a:ext uri="{FF2B5EF4-FFF2-40B4-BE49-F238E27FC236}">
                  <a16:creationId xmlns:a16="http://schemas.microsoft.com/office/drawing/2014/main" id="{0D21D3C0-E40A-5DAF-F5CA-098460D735E3}"/>
                </a:ext>
              </a:extLst>
            </p:cNvPr>
            <p:cNvSpPr txBox="1"/>
            <p:nvPr/>
          </p:nvSpPr>
          <p:spPr>
            <a:xfrm>
              <a:off x="6540275" y="2740490"/>
              <a:ext cx="755373" cy="305233"/>
            </a:xfrm>
            <a:prstGeom prst="rect">
              <a:avLst/>
            </a:prstGeom>
            <a:solidFill>
              <a:schemeClr val="accent5">
                <a:lumMod val="60000"/>
                <a:lumOff val="40000"/>
              </a:schemeClr>
            </a:solidFill>
            <a:ln w="28575">
              <a:solidFill>
                <a:schemeClr val="tx1"/>
              </a:solidFill>
            </a:ln>
          </p:spPr>
          <p:txBody>
            <a:bodyPr wrap="square" rtlCol="0">
              <a:spAutoFit/>
            </a:bodyPr>
            <a:lstStyle/>
            <a:p>
              <a:r>
                <a:rPr lang="en-US" dirty="0"/>
                <a:t>Unit 3</a:t>
              </a:r>
            </a:p>
          </p:txBody>
        </p:sp>
        <p:sp>
          <p:nvSpPr>
            <p:cNvPr id="18" name="TextBox 17">
              <a:extLst>
                <a:ext uri="{FF2B5EF4-FFF2-40B4-BE49-F238E27FC236}">
                  <a16:creationId xmlns:a16="http://schemas.microsoft.com/office/drawing/2014/main" id="{9C8CAA89-C2B7-29D9-E543-E702077ED05B}"/>
                </a:ext>
              </a:extLst>
            </p:cNvPr>
            <p:cNvSpPr txBox="1"/>
            <p:nvPr/>
          </p:nvSpPr>
          <p:spPr>
            <a:xfrm>
              <a:off x="5963872" y="2742510"/>
              <a:ext cx="546398" cy="305233"/>
            </a:xfrm>
            <a:prstGeom prst="rect">
              <a:avLst/>
            </a:prstGeom>
            <a:solidFill>
              <a:schemeClr val="accent2"/>
            </a:solidFill>
            <a:ln w="28575">
              <a:solidFill>
                <a:schemeClr val="tx1"/>
              </a:solidFill>
            </a:ln>
          </p:spPr>
          <p:txBody>
            <a:bodyPr wrap="square" rtlCol="0">
              <a:spAutoFit/>
            </a:bodyPr>
            <a:lstStyle/>
            <a:p>
              <a:pPr algn="ctr"/>
              <a:r>
                <a:rPr lang="en-US" dirty="0"/>
                <a:t>R</a:t>
              </a:r>
            </a:p>
          </p:txBody>
        </p:sp>
        <p:sp>
          <p:nvSpPr>
            <p:cNvPr id="19" name="TextBox 18">
              <a:extLst>
                <a:ext uri="{FF2B5EF4-FFF2-40B4-BE49-F238E27FC236}">
                  <a16:creationId xmlns:a16="http://schemas.microsoft.com/office/drawing/2014/main" id="{D9055552-ECBA-8F9E-A652-1C44F650C5A7}"/>
                </a:ext>
              </a:extLst>
            </p:cNvPr>
            <p:cNvSpPr txBox="1"/>
            <p:nvPr/>
          </p:nvSpPr>
          <p:spPr>
            <a:xfrm>
              <a:off x="3805659" y="973505"/>
              <a:ext cx="2655808" cy="381541"/>
            </a:xfrm>
            <a:prstGeom prst="rect">
              <a:avLst/>
            </a:prstGeom>
            <a:noFill/>
          </p:spPr>
          <p:txBody>
            <a:bodyPr wrap="square" rtlCol="0">
              <a:spAutoFit/>
            </a:bodyPr>
            <a:lstStyle/>
            <a:p>
              <a:pPr algn="ctr"/>
              <a:r>
                <a:rPr lang="en-US" sz="2400" b="1" dirty="0">
                  <a:solidFill>
                    <a:schemeClr val="accent1"/>
                  </a:solidFill>
                </a:rPr>
                <a:t>Just-In-Case</a:t>
              </a:r>
            </a:p>
          </p:txBody>
        </p:sp>
        <p:sp>
          <p:nvSpPr>
            <p:cNvPr id="20" name="TextBox 19">
              <a:extLst>
                <a:ext uri="{FF2B5EF4-FFF2-40B4-BE49-F238E27FC236}">
                  <a16:creationId xmlns:a16="http://schemas.microsoft.com/office/drawing/2014/main" id="{0EC34042-33A3-A8D9-7534-91DCEC715B39}"/>
                </a:ext>
              </a:extLst>
            </p:cNvPr>
            <p:cNvSpPr txBox="1"/>
            <p:nvPr/>
          </p:nvSpPr>
          <p:spPr>
            <a:xfrm>
              <a:off x="3776738" y="2159323"/>
              <a:ext cx="2655808" cy="381541"/>
            </a:xfrm>
            <a:prstGeom prst="rect">
              <a:avLst/>
            </a:prstGeom>
            <a:noFill/>
          </p:spPr>
          <p:txBody>
            <a:bodyPr wrap="square" rtlCol="0">
              <a:spAutoFit/>
            </a:bodyPr>
            <a:lstStyle/>
            <a:p>
              <a:pPr algn="ctr"/>
              <a:r>
                <a:rPr lang="en-US" sz="2400" b="1" dirty="0">
                  <a:solidFill>
                    <a:schemeClr val="accent1"/>
                  </a:solidFill>
                </a:rPr>
                <a:t>Just-In-Time</a:t>
              </a:r>
            </a:p>
          </p:txBody>
        </p:sp>
      </p:grpSp>
      <p:pic>
        <p:nvPicPr>
          <p:cNvPr id="21" name="Graphic 20" descr="Download from cloud with solid fill">
            <a:extLst>
              <a:ext uri="{FF2B5EF4-FFF2-40B4-BE49-F238E27FC236}">
                <a16:creationId xmlns:a16="http://schemas.microsoft.com/office/drawing/2014/main" id="{64661BB0-6292-07AD-25E4-37D12CAAF1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15656" y="5786270"/>
            <a:ext cx="914400" cy="914400"/>
          </a:xfrm>
          <a:prstGeom prst="rect">
            <a:avLst/>
          </a:prstGeom>
        </p:spPr>
      </p:pic>
    </p:spTree>
    <p:extLst>
      <p:ext uri="{BB962C8B-B14F-4D97-AF65-F5344CB8AC3E}">
        <p14:creationId xmlns:p14="http://schemas.microsoft.com/office/powerpoint/2010/main" val="1448341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pic>
        <p:nvPicPr>
          <p:cNvPr id="1528" name="Google Shape;1528;p238"/>
          <p:cNvPicPr preferRelativeResize="0"/>
          <p:nvPr/>
        </p:nvPicPr>
        <p:blipFill>
          <a:blip r:embed="rId3">
            <a:alphaModFix/>
          </a:blip>
          <a:stretch>
            <a:fillRect/>
          </a:stretch>
        </p:blipFill>
        <p:spPr>
          <a:xfrm>
            <a:off x="1676399" y="1398760"/>
            <a:ext cx="9207501" cy="4290840"/>
          </a:xfrm>
          <a:prstGeom prst="rect">
            <a:avLst/>
          </a:prstGeom>
          <a:noFill/>
          <a:ln>
            <a:noFill/>
          </a:ln>
        </p:spPr>
      </p:pic>
      <p:sp>
        <p:nvSpPr>
          <p:cNvPr id="7" name="TextBox 6">
            <a:extLst>
              <a:ext uri="{FF2B5EF4-FFF2-40B4-BE49-F238E27FC236}">
                <a16:creationId xmlns:a16="http://schemas.microsoft.com/office/drawing/2014/main" id="{B7AE3820-08EF-971F-0AD9-902876C3E8B5}"/>
              </a:ext>
            </a:extLst>
          </p:cNvPr>
          <p:cNvSpPr txBox="1"/>
          <p:nvPr/>
        </p:nvSpPr>
        <p:spPr>
          <a:xfrm>
            <a:off x="4152899" y="6375400"/>
            <a:ext cx="5753101" cy="369332"/>
          </a:xfrm>
          <a:prstGeom prst="rect">
            <a:avLst/>
          </a:prstGeom>
          <a:solidFill>
            <a:srgbClr val="9D3F21"/>
          </a:solidFill>
          <a:ln w="6350">
            <a:solidFill>
              <a:schemeClr val="tx1"/>
            </a:solidFill>
          </a:ln>
        </p:spPr>
        <p:txBody>
          <a:bodyPr wrap="square" rtlCol="0">
            <a:spAutoFit/>
          </a:bodyPr>
          <a:lstStyle/>
          <a:p>
            <a:r>
              <a:rPr lang="en-US" dirty="0">
                <a:solidFill>
                  <a:schemeClr val="bg1"/>
                </a:solidFill>
                <a:latin typeface="Helvetica" pitchFamily="2" charset="0"/>
              </a:rPr>
              <a:t>Source: Chrissy Allison, Achieve The Core Blog, 2017</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4" name="Google Shape;1544;p240"/>
          <p:cNvSpPr txBox="1">
            <a:spLocks noGrp="1"/>
          </p:cNvSpPr>
          <p:nvPr>
            <p:ph type="sldNum" idx="4294967295"/>
          </p:nvPr>
        </p:nvSpPr>
        <p:spPr>
          <a:xfrm>
            <a:off x="10134600" y="6375400"/>
            <a:ext cx="2057400" cy="365125"/>
          </a:xfrm>
          <a:prstGeom prst="rect">
            <a:avLst/>
          </a:prstGeom>
        </p:spPr>
        <p:txBody>
          <a:bodyPr spcFirstLastPara="1" vert="horz" wrap="square" lIns="91425" tIns="45700" rIns="91425" bIns="45700" rtlCol="0" anchor="t" anchorCtr="0">
            <a:noAutofit/>
          </a:bodyPr>
          <a:lstStyle/>
          <a:p>
            <a:fld id="{00000000-1234-1234-1234-123412341234}" type="slidenum">
              <a:rPr lang="en"/>
              <a:pPr/>
              <a:t>26</a:t>
            </a:fld>
            <a:endParaRPr/>
          </a:p>
        </p:txBody>
      </p:sp>
      <p:sp>
        <p:nvSpPr>
          <p:cNvPr id="1546" name="Google Shape;1546;p240"/>
          <p:cNvSpPr txBox="1">
            <a:spLocks noGrp="1"/>
          </p:cNvSpPr>
          <p:nvPr>
            <p:ph type="title" idx="4294967295"/>
          </p:nvPr>
        </p:nvSpPr>
        <p:spPr>
          <a:xfrm>
            <a:off x="0" y="0"/>
            <a:ext cx="7200900" cy="520700"/>
          </a:xfrm>
          <a:prstGeom prst="rect">
            <a:avLst/>
          </a:prstGeom>
        </p:spPr>
        <p:txBody>
          <a:bodyPr spcFirstLastPara="1" vert="horz" wrap="square" lIns="91425" tIns="91425" rIns="91425" bIns="91425" rtlCol="0" anchor="t" anchorCtr="0">
            <a:noAutofit/>
          </a:bodyPr>
          <a:lstStyle/>
          <a:p>
            <a:r>
              <a:rPr lang="en" dirty="0"/>
              <a:t>Accelerating Unfinished Learning Unit 1</a:t>
            </a:r>
            <a:endParaRPr dirty="0"/>
          </a:p>
        </p:txBody>
      </p:sp>
      <p:graphicFrame>
        <p:nvGraphicFramePr>
          <p:cNvPr id="1547" name="Google Shape;1547;p240"/>
          <p:cNvGraphicFramePr/>
          <p:nvPr>
            <p:extLst>
              <p:ext uri="{D42A27DB-BD31-4B8C-83A1-F6EECF244321}">
                <p14:modId xmlns:p14="http://schemas.microsoft.com/office/powerpoint/2010/main" val="4050863102"/>
              </p:ext>
            </p:extLst>
          </p:nvPr>
        </p:nvGraphicFramePr>
        <p:xfrm>
          <a:off x="1708990" y="698501"/>
          <a:ext cx="8552609" cy="4831658"/>
        </p:xfrm>
        <a:graphic>
          <a:graphicData uri="http://schemas.openxmlformats.org/drawingml/2006/table">
            <a:tbl>
              <a:tblPr>
                <a:tableStyleId>{3C2FFA5D-87B4-456A-9821-1D502468CF0F}</a:tableStyleId>
              </a:tblPr>
              <a:tblGrid>
                <a:gridCol w="2072498">
                  <a:extLst>
                    <a:ext uri="{9D8B030D-6E8A-4147-A177-3AD203B41FA5}">
                      <a16:colId xmlns:a16="http://schemas.microsoft.com/office/drawing/2014/main" val="20000"/>
                    </a:ext>
                  </a:extLst>
                </a:gridCol>
                <a:gridCol w="1706357">
                  <a:extLst>
                    <a:ext uri="{9D8B030D-6E8A-4147-A177-3AD203B41FA5}">
                      <a16:colId xmlns:a16="http://schemas.microsoft.com/office/drawing/2014/main" val="20001"/>
                    </a:ext>
                  </a:extLst>
                </a:gridCol>
                <a:gridCol w="2635600">
                  <a:extLst>
                    <a:ext uri="{9D8B030D-6E8A-4147-A177-3AD203B41FA5}">
                      <a16:colId xmlns:a16="http://schemas.microsoft.com/office/drawing/2014/main" val="20002"/>
                    </a:ext>
                  </a:extLst>
                </a:gridCol>
                <a:gridCol w="2138154">
                  <a:extLst>
                    <a:ext uri="{9D8B030D-6E8A-4147-A177-3AD203B41FA5}">
                      <a16:colId xmlns:a16="http://schemas.microsoft.com/office/drawing/2014/main" val="20003"/>
                    </a:ext>
                  </a:extLst>
                </a:gridCol>
              </a:tblGrid>
              <a:tr h="380680">
                <a:tc gridSpan="4">
                  <a:txBody>
                    <a:bodyPr/>
                    <a:lstStyle/>
                    <a:p>
                      <a:pPr marL="0" lvl="0" indent="0" algn="l" rtl="0">
                        <a:spcBef>
                          <a:spcPts val="0"/>
                        </a:spcBef>
                        <a:spcAft>
                          <a:spcPts val="0"/>
                        </a:spcAft>
                        <a:buNone/>
                      </a:pPr>
                      <a:r>
                        <a:rPr lang="en" b="1" dirty="0">
                          <a:solidFill>
                            <a:schemeClr val="bg1"/>
                          </a:solidFill>
                          <a:sym typeface="Calibri"/>
                        </a:rPr>
                        <a:t>Accelerating Unfinished Learning Unit 1</a:t>
                      </a:r>
                      <a:endParaRPr b="1" dirty="0">
                        <a:solidFill>
                          <a:schemeClr val="bg1"/>
                        </a:solidFill>
                        <a:latin typeface="Calibri"/>
                        <a:ea typeface="Calibri"/>
                        <a:cs typeface="Calibri"/>
                        <a:sym typeface="Calibri"/>
                      </a:endParaRPr>
                    </a:p>
                  </a:txBody>
                  <a:tcPr marL="91425" marR="91425" marT="91425" marB="91425">
                    <a:solidFill>
                      <a:srgbClr val="9D3F2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0680">
                <a:tc gridSpan="4">
                  <a:txBody>
                    <a:bodyPr/>
                    <a:lstStyle/>
                    <a:p>
                      <a:pPr marL="0" lvl="0" indent="0" algn="l" rtl="0">
                        <a:spcBef>
                          <a:spcPts val="0"/>
                        </a:spcBef>
                        <a:spcAft>
                          <a:spcPts val="0"/>
                        </a:spcAft>
                        <a:buNone/>
                      </a:pPr>
                      <a:r>
                        <a:rPr lang="en" dirty="0">
                          <a:solidFill>
                            <a:schemeClr val="bg1"/>
                          </a:solidFill>
                          <a:sym typeface="Calibri"/>
                        </a:rPr>
                        <a:t>Priority Instructional Content: 3.OA.D.8 (Addition and Subtraction)</a:t>
                      </a:r>
                      <a:endParaRPr dirty="0">
                        <a:solidFill>
                          <a:schemeClr val="bg1"/>
                        </a:solidFill>
                        <a:latin typeface="Calibri"/>
                        <a:ea typeface="Calibri"/>
                        <a:cs typeface="Calibri"/>
                        <a:sym typeface="Calibri"/>
                      </a:endParaRPr>
                    </a:p>
                  </a:txBody>
                  <a:tcPr marL="91425" marR="91425" marT="91425" marB="91425">
                    <a:solidFill>
                      <a:srgbClr val="2B4B5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942482">
                <a:tc rowSpan="2">
                  <a:txBody>
                    <a:bodyPr/>
                    <a:lstStyle/>
                    <a:p>
                      <a:pPr marL="0" lvl="0" indent="0" algn="l" rtl="0">
                        <a:spcBef>
                          <a:spcPts val="0"/>
                        </a:spcBef>
                        <a:spcAft>
                          <a:spcPts val="0"/>
                        </a:spcAft>
                        <a:buNone/>
                      </a:pPr>
                      <a:r>
                        <a:rPr lang="en" b="1" dirty="0">
                          <a:sym typeface="Calibri"/>
                        </a:rPr>
                        <a:t>Understand</a:t>
                      </a:r>
                      <a:endParaRPr b="1" dirty="0">
                        <a:sym typeface="Calibri"/>
                      </a:endParaRPr>
                    </a:p>
                    <a:p>
                      <a:pPr marL="0" lvl="0" indent="0" algn="l" rtl="0">
                        <a:spcBef>
                          <a:spcPts val="0"/>
                        </a:spcBef>
                        <a:spcAft>
                          <a:spcPts val="0"/>
                        </a:spcAft>
                        <a:buNone/>
                      </a:pPr>
                      <a:r>
                        <a:rPr lang="en" dirty="0">
                          <a:sym typeface="Calibri"/>
                        </a:rPr>
                        <a:t>What are the critical prerequisite knowledge and skills students need to access the grade level content?</a:t>
                      </a:r>
                      <a:endParaRPr dirty="0">
                        <a:latin typeface="Calibri"/>
                        <a:ea typeface="Calibri"/>
                        <a:cs typeface="Calibri"/>
                        <a:sym typeface="Calibri"/>
                      </a:endParaRPr>
                    </a:p>
                  </a:txBody>
                  <a:tcPr marL="91425" marR="91425" marT="91425" marB="91425">
                    <a:solidFill>
                      <a:schemeClr val="accent1">
                        <a:lumMod val="40000"/>
                        <a:lumOff val="60000"/>
                      </a:schemeClr>
                    </a:solidFill>
                  </a:tcPr>
                </a:tc>
                <a:tc rowSpan="2">
                  <a:txBody>
                    <a:bodyPr/>
                    <a:lstStyle/>
                    <a:p>
                      <a:pPr marL="0" lvl="0" indent="0" algn="l" rtl="0">
                        <a:spcBef>
                          <a:spcPts val="0"/>
                        </a:spcBef>
                        <a:spcAft>
                          <a:spcPts val="0"/>
                        </a:spcAft>
                        <a:buNone/>
                      </a:pPr>
                      <a:r>
                        <a:rPr lang="en" b="1" dirty="0">
                          <a:sym typeface="Calibri"/>
                        </a:rPr>
                        <a:t>Diagnose</a:t>
                      </a:r>
                      <a:endParaRPr b="1" dirty="0">
                        <a:sym typeface="Calibri"/>
                      </a:endParaRPr>
                    </a:p>
                    <a:p>
                      <a:pPr marL="0" lvl="0" indent="0" algn="l" rtl="0">
                        <a:spcBef>
                          <a:spcPts val="0"/>
                        </a:spcBef>
                        <a:spcAft>
                          <a:spcPts val="0"/>
                        </a:spcAft>
                        <a:buNone/>
                      </a:pPr>
                      <a:r>
                        <a:rPr lang="en" dirty="0">
                          <a:sym typeface="Calibri"/>
                        </a:rPr>
                        <a:t>What do your students currently know and understand?</a:t>
                      </a:r>
                      <a:endParaRPr dirty="0">
                        <a:sym typeface="Calibri"/>
                      </a:endParaRPr>
                    </a:p>
                  </a:txBody>
                  <a:tcPr marL="91425" marR="91425" marT="91425" marB="91425">
                    <a:solidFill>
                      <a:schemeClr val="accent1">
                        <a:lumMod val="40000"/>
                        <a:lumOff val="60000"/>
                      </a:schemeClr>
                    </a:solidFill>
                  </a:tcPr>
                </a:tc>
                <a:tc gridSpan="2">
                  <a:txBody>
                    <a:bodyPr/>
                    <a:lstStyle/>
                    <a:p>
                      <a:pPr marL="0" lvl="0" indent="0" algn="l" rtl="0">
                        <a:spcBef>
                          <a:spcPts val="0"/>
                        </a:spcBef>
                        <a:spcAft>
                          <a:spcPts val="0"/>
                        </a:spcAft>
                        <a:buNone/>
                      </a:pPr>
                      <a:r>
                        <a:rPr lang="en" b="1" dirty="0">
                          <a:sym typeface="Calibri"/>
                        </a:rPr>
                        <a:t>Take Action</a:t>
                      </a:r>
                      <a:endParaRPr b="1" dirty="0">
                        <a:sym typeface="Calibri"/>
                      </a:endParaRPr>
                    </a:p>
                    <a:p>
                      <a:pPr marL="0" lvl="0" indent="0" algn="l" rtl="0">
                        <a:spcBef>
                          <a:spcPts val="0"/>
                        </a:spcBef>
                        <a:spcAft>
                          <a:spcPts val="0"/>
                        </a:spcAft>
                        <a:buNone/>
                      </a:pPr>
                      <a:r>
                        <a:rPr lang="en" dirty="0">
                          <a:sym typeface="Calibri"/>
                        </a:rPr>
                        <a:t>What just in time interventions will support students in engaging with grade-level content?</a:t>
                      </a:r>
                      <a:endParaRPr dirty="0">
                        <a:latin typeface="Calibri"/>
                        <a:ea typeface="Calibri"/>
                        <a:cs typeface="Calibri"/>
                        <a:sym typeface="Calibri"/>
                      </a:endParaRPr>
                    </a:p>
                  </a:txBody>
                  <a:tcPr marL="91425" marR="91425" marT="91425" marB="91425">
                    <a:solidFill>
                      <a:schemeClr val="accent1">
                        <a:lumMod val="40000"/>
                        <a:lumOff val="60000"/>
                      </a:schemeClr>
                    </a:solidFill>
                  </a:tcPr>
                </a:tc>
                <a:tc hMerge="1">
                  <a:txBody>
                    <a:bodyPr/>
                    <a:lstStyle/>
                    <a:p>
                      <a:endParaRPr lang="en-US"/>
                    </a:p>
                  </a:txBody>
                  <a:tcPr/>
                </a:tc>
                <a:extLst>
                  <a:ext uri="{0D108BD9-81ED-4DB2-BD59-A6C34878D82A}">
                    <a16:rowId xmlns:a16="http://schemas.microsoft.com/office/drawing/2014/main" val="10002"/>
                  </a:ext>
                </a:extLst>
              </a:tr>
              <a:tr h="1548378">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
                          <a:sym typeface="Calibri"/>
                        </a:rPr>
                        <a:t>Actions to select from, if necessary</a:t>
                      </a:r>
                      <a:endParaRPr>
                        <a:sym typeface="Calibri"/>
                      </a:endParaRPr>
                    </a:p>
                    <a:p>
                      <a:pPr marL="0" lvl="0" indent="0" algn="l" rtl="0">
                        <a:spcBef>
                          <a:spcPts val="0"/>
                        </a:spcBef>
                        <a:spcAft>
                          <a:spcPts val="0"/>
                        </a:spcAft>
                        <a:buNone/>
                      </a:pPr>
                      <a:r>
                        <a:rPr lang="en">
                          <a:sym typeface="Calibri"/>
                        </a:rPr>
                        <a:t>What does assessment and observation tell me students need in order to access the unit’s content?</a:t>
                      </a:r>
                      <a:endParaRPr>
                        <a:latin typeface="Calibri"/>
                        <a:ea typeface="Calibri"/>
                        <a:cs typeface="Calibri"/>
                        <a:sym typeface="Calibri"/>
                      </a:endParaRPr>
                    </a:p>
                  </a:txBody>
                  <a:tcPr marL="91425" marR="91425" marT="91425" marB="91425">
                    <a:solidFill>
                      <a:schemeClr val="accent1">
                        <a:lumMod val="40000"/>
                        <a:lumOff val="60000"/>
                      </a:schemeClr>
                    </a:solidFill>
                  </a:tcPr>
                </a:tc>
                <a:tc>
                  <a:txBody>
                    <a:bodyPr/>
                    <a:lstStyle/>
                    <a:p>
                      <a:pPr marL="0" lvl="0" indent="0" algn="l" rtl="0">
                        <a:spcBef>
                          <a:spcPts val="0"/>
                        </a:spcBef>
                        <a:spcAft>
                          <a:spcPts val="0"/>
                        </a:spcAft>
                        <a:buNone/>
                      </a:pPr>
                      <a:r>
                        <a:rPr lang="en" dirty="0">
                          <a:sym typeface="Calibri"/>
                        </a:rPr>
                        <a:t>Student &amp; Teacher supports</a:t>
                      </a:r>
                      <a:endParaRPr i="1" dirty="0">
                        <a:latin typeface="Calibri"/>
                        <a:ea typeface="Calibri"/>
                        <a:cs typeface="Calibri"/>
                        <a:sym typeface="Calibri"/>
                      </a:endParaRPr>
                    </a:p>
                  </a:txBody>
                  <a:tcPr marL="91425" marR="91425" marT="91425" marB="91425">
                    <a:solidFill>
                      <a:schemeClr val="accent1">
                        <a:lumMod val="40000"/>
                        <a:lumOff val="60000"/>
                      </a:schemeClr>
                    </a:solidFill>
                  </a:tcPr>
                </a:tc>
                <a:extLst>
                  <a:ext uri="{0D108BD9-81ED-4DB2-BD59-A6C34878D82A}">
                    <a16:rowId xmlns:a16="http://schemas.microsoft.com/office/drawing/2014/main" val="10003"/>
                  </a:ext>
                </a:extLst>
              </a:tr>
              <a:tr h="1548378">
                <a:tc>
                  <a:txBody>
                    <a:bodyPr/>
                    <a:lstStyle/>
                    <a:p>
                      <a:pPr marL="0" lvl="0" indent="0" algn="l" rtl="0">
                        <a:spcBef>
                          <a:spcPts val="0"/>
                        </a:spcBef>
                        <a:spcAft>
                          <a:spcPts val="0"/>
                        </a:spcAft>
                        <a:buNone/>
                      </a:pPr>
                      <a:r>
                        <a:rPr lang="en" dirty="0">
                          <a:sym typeface="Calibri"/>
                        </a:rPr>
                        <a:t>2.OA.A.1</a:t>
                      </a:r>
                      <a:endParaRPr dirty="0">
                        <a:sym typeface="Calibri"/>
                      </a:endParaRPr>
                    </a:p>
                    <a:p>
                      <a:pPr marL="0" lvl="0" indent="0" algn="l" rtl="0">
                        <a:spcBef>
                          <a:spcPts val="0"/>
                        </a:spcBef>
                        <a:spcAft>
                          <a:spcPts val="0"/>
                        </a:spcAft>
                        <a:buNone/>
                      </a:pPr>
                      <a:r>
                        <a:rPr lang="en" dirty="0">
                          <a:sym typeface="Calibri"/>
                        </a:rPr>
                        <a:t>Use + and - within 100 to solve one-and two-step word problems involving . . .</a:t>
                      </a:r>
                      <a:endParaRPr dirty="0">
                        <a:latin typeface="Calibri"/>
                        <a:ea typeface="Calibri"/>
                        <a:cs typeface="Calibri"/>
                        <a:sym typeface="Calibri"/>
                      </a:endParaRPr>
                    </a:p>
                  </a:txBody>
                  <a:tcPr marL="91425" marR="91425" marT="91425" marB="91425">
                    <a:solidFill>
                      <a:schemeClr val="accent1">
                        <a:lumMod val="40000"/>
                        <a:lumOff val="60000"/>
                      </a:schemeClr>
                    </a:solidFill>
                  </a:tcPr>
                </a:tc>
                <a:tc>
                  <a:txBody>
                    <a:bodyPr/>
                    <a:lstStyle/>
                    <a:p>
                      <a:pPr marL="0" lvl="0" indent="0" algn="l" rtl="0">
                        <a:spcBef>
                          <a:spcPts val="0"/>
                        </a:spcBef>
                        <a:spcAft>
                          <a:spcPts val="0"/>
                        </a:spcAft>
                        <a:buNone/>
                      </a:pPr>
                      <a:r>
                        <a:rPr lang="en" dirty="0">
                          <a:sym typeface="Calibri"/>
                        </a:rPr>
                        <a:t>3rd grade NCBL Item 6a-b</a:t>
                      </a:r>
                      <a:endParaRPr dirty="0">
                        <a:latin typeface="Calibri"/>
                        <a:ea typeface="Calibri"/>
                        <a:cs typeface="Calibri"/>
                        <a:sym typeface="Calibri"/>
                      </a:endParaRPr>
                    </a:p>
                  </a:txBody>
                  <a:tcPr marL="91425" marR="91425" marT="91425" marB="91425">
                    <a:solidFill>
                      <a:schemeClr val="accent1">
                        <a:lumMod val="40000"/>
                        <a:lumOff val="60000"/>
                      </a:schemeClr>
                    </a:solidFill>
                  </a:tcPr>
                </a:tc>
                <a:tc>
                  <a:txBody>
                    <a:bodyPr/>
                    <a:lstStyle/>
                    <a:p>
                      <a:pPr marL="0" lvl="0" indent="0" algn="l" rtl="0">
                        <a:spcBef>
                          <a:spcPts val="0"/>
                        </a:spcBef>
                        <a:spcAft>
                          <a:spcPts val="0"/>
                        </a:spcAft>
                        <a:buNone/>
                      </a:pPr>
                      <a:r>
                        <a:rPr lang="en" dirty="0">
                          <a:sym typeface="Calibri"/>
                        </a:rPr>
                        <a:t>Bridges Intervention Volume 4, Modules 7-9, selected activities</a:t>
                      </a:r>
                      <a:endParaRPr dirty="0">
                        <a:latin typeface="Calibri"/>
                        <a:ea typeface="Calibri"/>
                        <a:cs typeface="Calibri"/>
                        <a:sym typeface="Calibri"/>
                      </a:endParaRPr>
                    </a:p>
                  </a:txBody>
                  <a:tcPr marL="91425" marR="91425" marT="91425" marB="91425">
                    <a:solidFill>
                      <a:schemeClr val="accent1">
                        <a:lumMod val="40000"/>
                        <a:lumOff val="60000"/>
                      </a:schemeClr>
                    </a:solidFill>
                  </a:tcPr>
                </a:tc>
                <a:tc>
                  <a:txBody>
                    <a:bodyPr/>
                    <a:lstStyle/>
                    <a:p>
                      <a:pPr marL="0" lvl="0" indent="0" algn="l" rtl="0">
                        <a:spcBef>
                          <a:spcPts val="0"/>
                        </a:spcBef>
                        <a:spcAft>
                          <a:spcPts val="0"/>
                        </a:spcAft>
                        <a:buNone/>
                      </a:pPr>
                      <a:r>
                        <a:rPr lang="en" dirty="0">
                          <a:sym typeface="Calibri"/>
                        </a:rPr>
                        <a:t>Student scaffolds:</a:t>
                      </a:r>
                      <a:endParaRPr dirty="0">
                        <a:sym typeface="Calibri"/>
                      </a:endParaRPr>
                    </a:p>
                    <a:p>
                      <a:pPr marL="0" lvl="0" indent="0" algn="l" rtl="0">
                        <a:spcBef>
                          <a:spcPts val="0"/>
                        </a:spcBef>
                        <a:spcAft>
                          <a:spcPts val="0"/>
                        </a:spcAft>
                        <a:buNone/>
                      </a:pPr>
                      <a:r>
                        <a:rPr lang="en" dirty="0">
                          <a:sym typeface="Calibri"/>
                        </a:rPr>
                        <a:t>Word Problem Graphic Organizers change part-part-whole compare  multi-step</a:t>
                      </a:r>
                      <a:endParaRPr dirty="0">
                        <a:latin typeface="Calibri"/>
                        <a:ea typeface="Calibri"/>
                        <a:cs typeface="Calibri"/>
                        <a:sym typeface="Calibri"/>
                      </a:endParaRPr>
                    </a:p>
                  </a:txBody>
                  <a:tcPr marL="91425" marR="91425" marT="91425" marB="91425">
                    <a:solidFill>
                      <a:schemeClr val="accent1">
                        <a:lumMod val="40000"/>
                        <a:lumOff val="60000"/>
                      </a:scheme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1695;p253">
            <a:extLst>
              <a:ext uri="{FF2B5EF4-FFF2-40B4-BE49-F238E27FC236}">
                <a16:creationId xmlns:a16="http://schemas.microsoft.com/office/drawing/2014/main" id="{4D59B2B3-85D0-6812-1079-103BF80BCC61}"/>
              </a:ext>
            </a:extLst>
          </p:cNvPr>
          <p:cNvSpPr txBox="1">
            <a:spLocks/>
          </p:cNvSpPr>
          <p:nvPr/>
        </p:nvSpPr>
        <p:spPr>
          <a:xfrm>
            <a:off x="1387796" y="3876524"/>
            <a:ext cx="9792912" cy="2981476"/>
          </a:xfrm>
          <a:prstGeom prst="rect">
            <a:avLst/>
          </a:prstGeom>
          <a:solidFill>
            <a:srgbClr val="9D3F21"/>
          </a:solidFill>
          <a:ln>
            <a:noFill/>
          </a:ln>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323850" algn="l">
              <a:spcBef>
                <a:spcPts val="600"/>
              </a:spcBef>
              <a:buClr>
                <a:schemeClr val="bg1"/>
              </a:buClr>
              <a:buSzPts val="1500"/>
              <a:buFont typeface="Raleway"/>
              <a:buAutoNum type="arabicPeriod"/>
            </a:pPr>
            <a:r>
              <a:rPr lang="en-US" sz="1600" b="1" dirty="0">
                <a:solidFill>
                  <a:schemeClr val="bg1"/>
                </a:solidFill>
                <a:latin typeface="Raleway"/>
                <a:ea typeface="Raleway"/>
                <a:cs typeface="Raleway"/>
                <a:sym typeface="Raleway"/>
              </a:rPr>
              <a:t>Move forward</a:t>
            </a:r>
            <a:r>
              <a:rPr lang="en-US" sz="1600" dirty="0">
                <a:solidFill>
                  <a:schemeClr val="bg1"/>
                </a:solidFill>
                <a:latin typeface="Raleway"/>
                <a:ea typeface="Raleway"/>
                <a:cs typeface="Raleway"/>
                <a:sym typeface="Raleway"/>
              </a:rPr>
              <a:t> with rigorous grade level content </a:t>
            </a:r>
          </a:p>
          <a:p>
            <a:pPr marL="457200" indent="-317500" algn="l">
              <a:buClr>
                <a:schemeClr val="bg1"/>
              </a:buClr>
              <a:buFont typeface="Raleway"/>
              <a:buAutoNum type="arabicPeriod"/>
            </a:pPr>
            <a:r>
              <a:rPr lang="en-US" sz="1600" b="1" dirty="0">
                <a:solidFill>
                  <a:schemeClr val="bg1"/>
                </a:solidFill>
                <a:latin typeface="Raleway"/>
                <a:ea typeface="Raleway"/>
                <a:cs typeface="Raleway"/>
                <a:sym typeface="Raleway"/>
              </a:rPr>
              <a:t>Focus</a:t>
            </a:r>
            <a:r>
              <a:rPr lang="en-US" sz="1600" dirty="0">
                <a:solidFill>
                  <a:schemeClr val="bg1"/>
                </a:solidFill>
                <a:latin typeface="Raleway"/>
                <a:ea typeface="Raleway"/>
                <a:cs typeface="Raleway"/>
                <a:sym typeface="Raleway"/>
              </a:rPr>
              <a:t> teaching and learning </a:t>
            </a:r>
            <a:r>
              <a:rPr lang="en-US" sz="1600" b="1" dirty="0">
                <a:solidFill>
                  <a:schemeClr val="bg1"/>
                </a:solidFill>
                <a:latin typeface="Raleway"/>
                <a:ea typeface="Raleway"/>
                <a:cs typeface="Raleway"/>
                <a:sym typeface="Raleway"/>
              </a:rPr>
              <a:t>on high priority</a:t>
            </a:r>
            <a:r>
              <a:rPr lang="en-US" sz="1600" dirty="0">
                <a:solidFill>
                  <a:schemeClr val="bg1"/>
                </a:solidFill>
                <a:latin typeface="Raleway"/>
                <a:ea typeface="Raleway"/>
                <a:cs typeface="Raleway"/>
                <a:sym typeface="Raleway"/>
              </a:rPr>
              <a:t> </a:t>
            </a:r>
            <a:r>
              <a:rPr lang="en-US" sz="1600" b="1" dirty="0">
                <a:solidFill>
                  <a:schemeClr val="bg1"/>
                </a:solidFill>
                <a:latin typeface="Raleway"/>
                <a:ea typeface="Raleway"/>
                <a:cs typeface="Raleway"/>
                <a:sym typeface="Raleway"/>
              </a:rPr>
              <a:t>content</a:t>
            </a:r>
            <a:r>
              <a:rPr lang="en-US" sz="1600" dirty="0">
                <a:solidFill>
                  <a:schemeClr val="bg1"/>
                </a:solidFill>
                <a:latin typeface="Raleway"/>
                <a:ea typeface="Raleway"/>
                <a:cs typeface="Raleway"/>
                <a:sym typeface="Raleway"/>
              </a:rPr>
              <a:t> and cut lowest priority topics</a:t>
            </a:r>
          </a:p>
          <a:p>
            <a:pPr marL="457200" indent="-317500" algn="l">
              <a:buClr>
                <a:schemeClr val="bg1"/>
              </a:buClr>
              <a:buFont typeface="Raleway"/>
              <a:buAutoNum type="arabicPeriod"/>
            </a:pPr>
            <a:r>
              <a:rPr lang="en-US" sz="1600" dirty="0">
                <a:solidFill>
                  <a:schemeClr val="bg1"/>
                </a:solidFill>
                <a:latin typeface="Raleway"/>
                <a:ea typeface="Raleway"/>
                <a:cs typeface="Raleway"/>
                <a:sym typeface="Raleway"/>
              </a:rPr>
              <a:t>Unfinished learning will be addressed through</a:t>
            </a:r>
            <a:r>
              <a:rPr lang="en-US" sz="1600" b="1" dirty="0">
                <a:solidFill>
                  <a:schemeClr val="bg1"/>
                </a:solidFill>
                <a:latin typeface="Raleway"/>
                <a:ea typeface="Raleway"/>
                <a:cs typeface="Raleway"/>
                <a:sym typeface="Raleway"/>
              </a:rPr>
              <a:t> “just in time” support</a:t>
            </a:r>
            <a:r>
              <a:rPr lang="en-US" sz="1600" dirty="0">
                <a:solidFill>
                  <a:schemeClr val="bg1"/>
                </a:solidFill>
                <a:latin typeface="Raleway"/>
                <a:ea typeface="Raleway"/>
                <a:cs typeface="Raleway"/>
                <a:sym typeface="Raleway"/>
              </a:rPr>
              <a:t>, as it relates to essential learning goals, rather than reteaching or remediating previous grade level content</a:t>
            </a:r>
          </a:p>
          <a:p>
            <a:pPr marL="457200" indent="-317500" algn="l">
              <a:buClr>
                <a:schemeClr val="bg1"/>
              </a:buClr>
              <a:buFont typeface="Raleway"/>
              <a:buAutoNum type="arabicPeriod"/>
            </a:pPr>
            <a:r>
              <a:rPr lang="en-US" sz="1600" dirty="0">
                <a:solidFill>
                  <a:schemeClr val="bg1"/>
                </a:solidFill>
                <a:latin typeface="Raleway"/>
                <a:ea typeface="Raleway"/>
                <a:cs typeface="Raleway"/>
                <a:sym typeface="Raleway"/>
              </a:rPr>
              <a:t>Instruction and resources will be designed so that they can be </a:t>
            </a:r>
            <a:r>
              <a:rPr lang="en-US" sz="1600" b="1" dirty="0">
                <a:solidFill>
                  <a:schemeClr val="bg1"/>
                </a:solidFill>
                <a:latin typeface="Raleway"/>
                <a:ea typeface="Raleway"/>
                <a:cs typeface="Raleway"/>
                <a:sym typeface="Raleway"/>
              </a:rPr>
              <a:t>flexibly implemented</a:t>
            </a:r>
            <a:r>
              <a:rPr lang="en-US" sz="1600" dirty="0">
                <a:solidFill>
                  <a:schemeClr val="bg1"/>
                </a:solidFill>
                <a:latin typeface="Raleway"/>
                <a:ea typeface="Raleway"/>
                <a:cs typeface="Raleway"/>
                <a:sym typeface="Raleway"/>
              </a:rPr>
              <a:t> in a variety of contexts (face-to-face, distance learning, blended hybrids, etc.)</a:t>
            </a:r>
          </a:p>
        </p:txBody>
      </p:sp>
      <p:sp>
        <p:nvSpPr>
          <p:cNvPr id="5" name="Google Shape;1706;p253">
            <a:extLst>
              <a:ext uri="{FF2B5EF4-FFF2-40B4-BE49-F238E27FC236}">
                <a16:creationId xmlns:a16="http://schemas.microsoft.com/office/drawing/2014/main" id="{7D07BA72-2893-743F-B4AF-B44E6F307F37}"/>
              </a:ext>
            </a:extLst>
          </p:cNvPr>
          <p:cNvSpPr txBox="1">
            <a:spLocks/>
          </p:cNvSpPr>
          <p:nvPr/>
        </p:nvSpPr>
        <p:spPr>
          <a:xfrm>
            <a:off x="1387797" y="-40690"/>
            <a:ext cx="9792912" cy="1178410"/>
          </a:xfrm>
          <a:prstGeom prst="rect">
            <a:avLst/>
          </a:prstGeom>
          <a:solidFill>
            <a:srgbClr val="9D3F21"/>
          </a:solidFill>
        </p:spPr>
        <p:txBody>
          <a:bodyPr spcFirstLastPara="1" vert="horz" wrap="square" lIns="91425" tIns="91425" rIns="91425" bIns="91425"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a:r>
              <a:rPr lang="en-US" sz="2600" dirty="0">
                <a:solidFill>
                  <a:srgbClr val="FFFFFF"/>
                </a:solidFill>
                <a:latin typeface="Merriweather"/>
                <a:ea typeface="Merriweather"/>
                <a:cs typeface="Merriweather"/>
                <a:sym typeface="Merriweather"/>
              </a:rPr>
              <a:t>Principles for Instructional Design</a:t>
            </a:r>
          </a:p>
        </p:txBody>
      </p:sp>
      <p:sp>
        <p:nvSpPr>
          <p:cNvPr id="7" name="Google Shape;1696;p253">
            <a:extLst>
              <a:ext uri="{FF2B5EF4-FFF2-40B4-BE49-F238E27FC236}">
                <a16:creationId xmlns:a16="http://schemas.microsoft.com/office/drawing/2014/main" id="{DACADF25-2B3E-CF5B-8D8D-F6CD5207D383}"/>
              </a:ext>
            </a:extLst>
          </p:cNvPr>
          <p:cNvSpPr/>
          <p:nvPr/>
        </p:nvSpPr>
        <p:spPr>
          <a:xfrm>
            <a:off x="1387796" y="1142515"/>
            <a:ext cx="9792912" cy="2738400"/>
          </a:xfrm>
          <a:prstGeom prst="rect">
            <a:avLst/>
          </a:prstGeom>
          <a:solidFill>
            <a:srgbClr val="FFFFFF"/>
          </a:solidFill>
          <a:ln w="2857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 name="Google Shape;1700;p253">
            <a:extLst>
              <a:ext uri="{FF2B5EF4-FFF2-40B4-BE49-F238E27FC236}">
                <a16:creationId xmlns:a16="http://schemas.microsoft.com/office/drawing/2014/main" id="{82BAD4CA-843F-CF84-6B1B-10AA854DC817}"/>
              </a:ext>
            </a:extLst>
          </p:cNvPr>
          <p:cNvSpPr txBox="1"/>
          <p:nvPr/>
        </p:nvSpPr>
        <p:spPr>
          <a:xfrm>
            <a:off x="3626975" y="1377467"/>
            <a:ext cx="5821800" cy="591600"/>
          </a:xfrm>
          <a:prstGeom prst="rect">
            <a:avLst/>
          </a:prstGeom>
          <a:solidFill>
            <a:srgbClr val="C9DAF8"/>
          </a:solidFill>
          <a:ln w="9525" cap="flat" cmpd="sng">
            <a:solidFill>
              <a:srgbClr val="FFFFFF"/>
            </a:solidFill>
            <a:prstDash val="solid"/>
            <a:round/>
            <a:headEnd type="none" w="sm" len="sm"/>
            <a:tailEnd type="none" w="sm" len="sm"/>
          </a:ln>
        </p:spPr>
        <p:txBody>
          <a:bodyPr spcFirstLastPara="1" wrap="square" lIns="91425" tIns="54850" rIns="91425" bIns="91425" anchor="t" anchorCtr="0">
            <a:noAutofit/>
          </a:bodyPr>
          <a:lstStyle/>
          <a:p>
            <a:pPr algn="ctr"/>
            <a:r>
              <a:rPr lang="en" sz="1200" b="1" dirty="0">
                <a:latin typeface="Raleway"/>
                <a:ea typeface="Raleway"/>
                <a:cs typeface="Raleway"/>
                <a:sym typeface="Raleway"/>
              </a:rPr>
              <a:t>Instruction and resources are designed to be flexibly implemented</a:t>
            </a:r>
            <a:endParaRPr sz="1200" b="1" dirty="0">
              <a:latin typeface="Raleway"/>
              <a:ea typeface="Raleway"/>
              <a:cs typeface="Raleway"/>
              <a:sym typeface="Raleway"/>
            </a:endParaRPr>
          </a:p>
        </p:txBody>
      </p:sp>
      <p:sp>
        <p:nvSpPr>
          <p:cNvPr id="9" name="Google Shape;1699;p253">
            <a:extLst>
              <a:ext uri="{FF2B5EF4-FFF2-40B4-BE49-F238E27FC236}">
                <a16:creationId xmlns:a16="http://schemas.microsoft.com/office/drawing/2014/main" id="{6AC7F2D9-EC00-7A62-D4F4-00496FA08AB8}"/>
              </a:ext>
            </a:extLst>
          </p:cNvPr>
          <p:cNvSpPr txBox="1"/>
          <p:nvPr/>
        </p:nvSpPr>
        <p:spPr>
          <a:xfrm>
            <a:off x="3093575" y="1969067"/>
            <a:ext cx="5650500" cy="591600"/>
          </a:xfrm>
          <a:prstGeom prst="rect">
            <a:avLst/>
          </a:prstGeom>
          <a:solidFill>
            <a:srgbClr val="FFF2CC"/>
          </a:solidFill>
          <a:ln w="9525" cap="flat" cmpd="sng">
            <a:solidFill>
              <a:srgbClr val="FFFFFF"/>
            </a:solidFill>
            <a:prstDash val="solid"/>
            <a:round/>
            <a:headEnd type="none" w="sm" len="sm"/>
            <a:tailEnd type="none" w="sm" len="sm"/>
          </a:ln>
        </p:spPr>
        <p:txBody>
          <a:bodyPr spcFirstLastPara="1" wrap="square" lIns="91425" tIns="54850" rIns="91425" bIns="91425" anchor="t" anchorCtr="0">
            <a:noAutofit/>
          </a:bodyPr>
          <a:lstStyle/>
          <a:p>
            <a:pPr algn="ctr"/>
            <a:r>
              <a:rPr lang="en" sz="1200" b="1">
                <a:latin typeface="Raleway"/>
                <a:ea typeface="Raleway"/>
                <a:cs typeface="Raleway"/>
                <a:sym typeface="Raleway"/>
              </a:rPr>
              <a:t>Unfinished learning is addressed in “just in time” supports</a:t>
            </a:r>
            <a:endParaRPr sz="1200" b="1">
              <a:latin typeface="Raleway"/>
              <a:ea typeface="Raleway"/>
              <a:cs typeface="Raleway"/>
              <a:sym typeface="Raleway"/>
            </a:endParaRPr>
          </a:p>
        </p:txBody>
      </p:sp>
      <p:sp>
        <p:nvSpPr>
          <p:cNvPr id="10" name="Google Shape;1698;p253">
            <a:extLst>
              <a:ext uri="{FF2B5EF4-FFF2-40B4-BE49-F238E27FC236}">
                <a16:creationId xmlns:a16="http://schemas.microsoft.com/office/drawing/2014/main" id="{85267319-6ADF-B0B1-4713-9348A5506F80}"/>
              </a:ext>
            </a:extLst>
          </p:cNvPr>
          <p:cNvSpPr txBox="1"/>
          <p:nvPr/>
        </p:nvSpPr>
        <p:spPr>
          <a:xfrm>
            <a:off x="2286000" y="2560667"/>
            <a:ext cx="2924100" cy="591600"/>
          </a:xfrm>
          <a:prstGeom prst="rect">
            <a:avLst/>
          </a:prstGeom>
          <a:solidFill>
            <a:srgbClr val="FCE5CD"/>
          </a:solidFill>
          <a:ln w="9525" cap="flat" cmpd="sng">
            <a:solidFill>
              <a:srgbClr val="FFFFFF"/>
            </a:solidFill>
            <a:prstDash val="solid"/>
            <a:round/>
            <a:headEnd type="none" w="sm" len="sm"/>
            <a:tailEnd type="none" w="sm" len="sm"/>
          </a:ln>
        </p:spPr>
        <p:txBody>
          <a:bodyPr spcFirstLastPara="1" wrap="square" lIns="91425" tIns="54850" rIns="91425" bIns="91425" anchor="t" anchorCtr="0">
            <a:noAutofit/>
          </a:bodyPr>
          <a:lstStyle/>
          <a:p>
            <a:pPr algn="ctr"/>
            <a:r>
              <a:rPr lang="en" sz="1200" b="1">
                <a:latin typeface="Raleway"/>
                <a:ea typeface="Raleway"/>
                <a:cs typeface="Raleway"/>
                <a:sym typeface="Raleway"/>
              </a:rPr>
              <a:t>Focus on high priority content</a:t>
            </a:r>
            <a:endParaRPr sz="1200" b="1">
              <a:latin typeface="Raleway"/>
              <a:ea typeface="Raleway"/>
              <a:cs typeface="Raleway"/>
              <a:sym typeface="Raleway"/>
            </a:endParaRPr>
          </a:p>
        </p:txBody>
      </p:sp>
      <p:sp>
        <p:nvSpPr>
          <p:cNvPr id="11" name="Google Shape;1703;p253">
            <a:extLst>
              <a:ext uri="{FF2B5EF4-FFF2-40B4-BE49-F238E27FC236}">
                <a16:creationId xmlns:a16="http://schemas.microsoft.com/office/drawing/2014/main" id="{C10CFF1A-5576-6EE0-109F-0F163EFEB98B}"/>
              </a:ext>
            </a:extLst>
          </p:cNvPr>
          <p:cNvSpPr txBox="1"/>
          <p:nvPr/>
        </p:nvSpPr>
        <p:spPr>
          <a:xfrm>
            <a:off x="5219700" y="2560600"/>
            <a:ext cx="2409900" cy="591600"/>
          </a:xfrm>
          <a:prstGeom prst="rect">
            <a:avLst/>
          </a:prstGeom>
          <a:solidFill>
            <a:srgbClr val="D9EAD3"/>
          </a:solidFill>
          <a:ln w="9525" cap="flat" cmpd="sng">
            <a:solidFill>
              <a:srgbClr val="FFFFFF"/>
            </a:solidFill>
            <a:prstDash val="solid"/>
            <a:round/>
            <a:headEnd type="none" w="sm" len="sm"/>
            <a:tailEnd type="none" w="sm" len="sm"/>
          </a:ln>
        </p:spPr>
        <p:txBody>
          <a:bodyPr spcFirstLastPara="1" wrap="square" lIns="91425" tIns="54850" rIns="91425" bIns="91425" anchor="t" anchorCtr="0">
            <a:noAutofit/>
          </a:bodyPr>
          <a:lstStyle/>
          <a:p>
            <a:pPr algn="ctr"/>
            <a:r>
              <a:rPr lang="en" sz="1200" b="1">
                <a:latin typeface="Raleway"/>
                <a:ea typeface="Raleway"/>
                <a:cs typeface="Raleway"/>
                <a:sym typeface="Raleway"/>
              </a:rPr>
              <a:t>Cut low priority content</a:t>
            </a:r>
            <a:endParaRPr sz="1200" b="1">
              <a:latin typeface="Raleway"/>
              <a:ea typeface="Raleway"/>
              <a:cs typeface="Raleway"/>
              <a:sym typeface="Raleway"/>
            </a:endParaRPr>
          </a:p>
        </p:txBody>
      </p:sp>
      <p:sp>
        <p:nvSpPr>
          <p:cNvPr id="12" name="Google Shape;1697;p253">
            <a:extLst>
              <a:ext uri="{FF2B5EF4-FFF2-40B4-BE49-F238E27FC236}">
                <a16:creationId xmlns:a16="http://schemas.microsoft.com/office/drawing/2014/main" id="{CC452679-22B9-F62F-DD5D-C59321BF8E14}"/>
              </a:ext>
            </a:extLst>
          </p:cNvPr>
          <p:cNvSpPr txBox="1"/>
          <p:nvPr/>
        </p:nvSpPr>
        <p:spPr>
          <a:xfrm>
            <a:off x="1924051" y="3152267"/>
            <a:ext cx="3870900" cy="591600"/>
          </a:xfrm>
          <a:prstGeom prst="rect">
            <a:avLst/>
          </a:prstGeom>
          <a:solidFill>
            <a:srgbClr val="D0E0E3"/>
          </a:solidFill>
          <a:ln w="9525" cap="flat" cmpd="sng">
            <a:solidFill>
              <a:srgbClr val="FFFFFF"/>
            </a:solidFill>
            <a:prstDash val="solid"/>
            <a:round/>
            <a:headEnd type="none" w="sm" len="sm"/>
            <a:tailEnd type="none" w="sm" len="sm"/>
          </a:ln>
        </p:spPr>
        <p:txBody>
          <a:bodyPr spcFirstLastPara="1" wrap="square" lIns="91425" tIns="54850" rIns="91425" bIns="91425" anchor="t" anchorCtr="0">
            <a:noAutofit/>
          </a:bodyPr>
          <a:lstStyle/>
          <a:p>
            <a:pPr algn="ctr"/>
            <a:r>
              <a:rPr lang="en" sz="1200" b="1" dirty="0">
                <a:latin typeface="Raleway"/>
                <a:ea typeface="Raleway"/>
                <a:cs typeface="Raleway"/>
                <a:sym typeface="Raleway"/>
              </a:rPr>
              <a:t>Moving forward with rigorous grade level content</a:t>
            </a:r>
            <a:endParaRPr sz="1200" b="1" dirty="0">
              <a:latin typeface="Raleway"/>
              <a:ea typeface="Raleway"/>
              <a:cs typeface="Raleway"/>
              <a:sym typeface="Raleway"/>
            </a:endParaRPr>
          </a:p>
        </p:txBody>
      </p:sp>
      <p:pic>
        <p:nvPicPr>
          <p:cNvPr id="13" name="Google Shape;1705;p253">
            <a:extLst>
              <a:ext uri="{FF2B5EF4-FFF2-40B4-BE49-F238E27FC236}">
                <a16:creationId xmlns:a16="http://schemas.microsoft.com/office/drawing/2014/main" id="{97CED5CE-2455-A576-6A56-5F145D93365D}"/>
              </a:ext>
            </a:extLst>
          </p:cNvPr>
          <p:cNvPicPr preferRelativeResize="0"/>
          <p:nvPr/>
        </p:nvPicPr>
        <p:blipFill>
          <a:blip r:embed="rId3">
            <a:alphaModFix/>
          </a:blip>
          <a:stretch>
            <a:fillRect/>
          </a:stretch>
        </p:blipFill>
        <p:spPr>
          <a:xfrm>
            <a:off x="9506078" y="1377462"/>
            <a:ext cx="717015" cy="443700"/>
          </a:xfrm>
          <a:prstGeom prst="rect">
            <a:avLst/>
          </a:prstGeom>
          <a:noFill/>
          <a:ln>
            <a:noFill/>
          </a:ln>
        </p:spPr>
      </p:pic>
      <p:pic>
        <p:nvPicPr>
          <p:cNvPr id="14" name="Google Shape;1704;p253">
            <a:extLst>
              <a:ext uri="{FF2B5EF4-FFF2-40B4-BE49-F238E27FC236}">
                <a16:creationId xmlns:a16="http://schemas.microsoft.com/office/drawing/2014/main" id="{43063844-C575-3FDC-39A5-3F5C60A90943}"/>
              </a:ext>
            </a:extLst>
          </p:cNvPr>
          <p:cNvPicPr preferRelativeResize="0"/>
          <p:nvPr/>
        </p:nvPicPr>
        <p:blipFill>
          <a:blip r:embed="rId4">
            <a:alphaModFix/>
          </a:blip>
          <a:stretch>
            <a:fillRect/>
          </a:stretch>
        </p:blipFill>
        <p:spPr>
          <a:xfrm>
            <a:off x="8829827" y="1969072"/>
            <a:ext cx="476275" cy="489300"/>
          </a:xfrm>
          <a:prstGeom prst="rect">
            <a:avLst/>
          </a:prstGeom>
          <a:noFill/>
          <a:ln>
            <a:noFill/>
          </a:ln>
        </p:spPr>
      </p:pic>
      <p:pic>
        <p:nvPicPr>
          <p:cNvPr id="15" name="Google Shape;1702;p253">
            <a:extLst>
              <a:ext uri="{FF2B5EF4-FFF2-40B4-BE49-F238E27FC236}">
                <a16:creationId xmlns:a16="http://schemas.microsoft.com/office/drawing/2014/main" id="{10A70DDA-806C-5D1F-56F4-E408CE89D305}"/>
              </a:ext>
            </a:extLst>
          </p:cNvPr>
          <p:cNvPicPr preferRelativeResize="0"/>
          <p:nvPr/>
        </p:nvPicPr>
        <p:blipFill>
          <a:blip r:embed="rId5">
            <a:alphaModFix/>
          </a:blip>
          <a:stretch>
            <a:fillRect/>
          </a:stretch>
        </p:blipFill>
        <p:spPr>
          <a:xfrm>
            <a:off x="7715401" y="2628829"/>
            <a:ext cx="554219" cy="443700"/>
          </a:xfrm>
          <a:prstGeom prst="rect">
            <a:avLst/>
          </a:prstGeom>
          <a:noFill/>
          <a:ln>
            <a:noFill/>
          </a:ln>
        </p:spPr>
      </p:pic>
      <p:pic>
        <p:nvPicPr>
          <p:cNvPr id="16" name="Google Shape;1701;p253">
            <a:extLst>
              <a:ext uri="{FF2B5EF4-FFF2-40B4-BE49-F238E27FC236}">
                <a16:creationId xmlns:a16="http://schemas.microsoft.com/office/drawing/2014/main" id="{77D6770B-AB3C-999F-15E2-B70E363A4F70}"/>
              </a:ext>
            </a:extLst>
          </p:cNvPr>
          <p:cNvPicPr preferRelativeResize="0"/>
          <p:nvPr/>
        </p:nvPicPr>
        <p:blipFill>
          <a:blip r:embed="rId6">
            <a:alphaModFix/>
          </a:blip>
          <a:stretch>
            <a:fillRect/>
          </a:stretch>
        </p:blipFill>
        <p:spPr>
          <a:xfrm>
            <a:off x="5857877" y="3228301"/>
            <a:ext cx="426375" cy="386675"/>
          </a:xfrm>
          <a:prstGeom prst="rect">
            <a:avLst/>
          </a:prstGeom>
          <a:noFill/>
          <a:ln>
            <a:noFill/>
          </a:ln>
        </p:spPr>
      </p:pic>
      <p:sp>
        <p:nvSpPr>
          <p:cNvPr id="18" name="TextBox 17">
            <a:extLst>
              <a:ext uri="{FF2B5EF4-FFF2-40B4-BE49-F238E27FC236}">
                <a16:creationId xmlns:a16="http://schemas.microsoft.com/office/drawing/2014/main" id="{D6E15234-2954-DA1F-81EE-05076F9E3DBB}"/>
              </a:ext>
            </a:extLst>
          </p:cNvPr>
          <p:cNvSpPr txBox="1"/>
          <p:nvPr/>
        </p:nvSpPr>
        <p:spPr>
          <a:xfrm>
            <a:off x="1924050" y="6107556"/>
            <a:ext cx="7702549" cy="369332"/>
          </a:xfrm>
          <a:prstGeom prst="rect">
            <a:avLst/>
          </a:prstGeom>
          <a:solidFill>
            <a:srgbClr val="2B4B50"/>
          </a:solidFill>
          <a:ln w="6350">
            <a:solidFill>
              <a:schemeClr val="tx1"/>
            </a:solidFill>
          </a:ln>
        </p:spPr>
        <p:txBody>
          <a:bodyPr wrap="square" rtlCol="0">
            <a:spAutoFit/>
          </a:bodyPr>
          <a:lstStyle/>
          <a:p>
            <a:r>
              <a:rPr lang="en-US" dirty="0">
                <a:solidFill>
                  <a:schemeClr val="bg1"/>
                </a:solidFill>
                <a:latin typeface="Helvetica" pitchFamily="2" charset="0"/>
              </a:rPr>
              <a:t>Source: San Diego UFSD Enhanced </a:t>
            </a:r>
            <a:r>
              <a:rPr lang="en-US" dirty="0" err="1">
                <a:solidFill>
                  <a:schemeClr val="bg1"/>
                </a:solidFill>
                <a:latin typeface="Helvetica" pitchFamily="2" charset="0"/>
              </a:rPr>
              <a:t>Mathmatics</a:t>
            </a:r>
            <a:endParaRPr lang="en-US" dirty="0">
              <a:solidFill>
                <a:schemeClr val="bg1"/>
              </a:solidFill>
              <a:latin typeface="Helvetica" pitchFamily="2" charset="0"/>
            </a:endParaRPr>
          </a:p>
        </p:txBody>
      </p:sp>
      <p:pic>
        <p:nvPicPr>
          <p:cNvPr id="19" name="Graphic 18" descr="Download from cloud with solid fill">
            <a:extLst>
              <a:ext uri="{FF2B5EF4-FFF2-40B4-BE49-F238E27FC236}">
                <a16:creationId xmlns:a16="http://schemas.microsoft.com/office/drawing/2014/main" id="{7A92B9D1-2C8C-9381-FE0A-9C7E90CC7E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8612" y="5835022"/>
            <a:ext cx="914400" cy="914400"/>
          </a:xfrm>
          <a:prstGeom prst="rect">
            <a:avLst/>
          </a:prstGeom>
        </p:spPr>
      </p:pic>
    </p:spTree>
    <p:extLst>
      <p:ext uri="{BB962C8B-B14F-4D97-AF65-F5344CB8AC3E}">
        <p14:creationId xmlns:p14="http://schemas.microsoft.com/office/powerpoint/2010/main" val="2188335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B5E8A481-95F6-554D-95BA-0378C9AE79F8}"/>
              </a:ext>
            </a:extLst>
          </p:cNvPr>
          <p:cNvSpPr txBox="1">
            <a:spLocks/>
          </p:cNvSpPr>
          <p:nvPr/>
        </p:nvSpPr>
        <p:spPr>
          <a:xfrm>
            <a:off x="677146" y="586324"/>
            <a:ext cx="9643836" cy="6112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b="1" dirty="0">
                <a:solidFill>
                  <a:schemeClr val="accent1"/>
                </a:solidFill>
                <a:latin typeface="Helvetica" pitchFamily="2" charset="0"/>
              </a:rPr>
              <a:t>Ways to Address Unfinished Learning</a:t>
            </a:r>
          </a:p>
        </p:txBody>
      </p:sp>
      <p:sp>
        <p:nvSpPr>
          <p:cNvPr id="7" name="TextBox 6">
            <a:extLst>
              <a:ext uri="{FF2B5EF4-FFF2-40B4-BE49-F238E27FC236}">
                <a16:creationId xmlns:a16="http://schemas.microsoft.com/office/drawing/2014/main" id="{BF1027A5-5F3B-1B65-B733-B60D42C42371}"/>
              </a:ext>
            </a:extLst>
          </p:cNvPr>
          <p:cNvSpPr txBox="1"/>
          <p:nvPr/>
        </p:nvSpPr>
        <p:spPr>
          <a:xfrm>
            <a:off x="2138234" y="1197620"/>
            <a:ext cx="7915532" cy="4462760"/>
          </a:xfrm>
          <a:prstGeom prst="rect">
            <a:avLst/>
          </a:prstGeom>
          <a:noFill/>
        </p:spPr>
        <p:txBody>
          <a:bodyPr wrap="square">
            <a:spAutoFit/>
          </a:bodyPr>
          <a:lstStyle/>
          <a:p>
            <a:pPr algn="l"/>
            <a:endParaRPr lang="en-US" sz="3200" dirty="0">
              <a:latin typeface="Helvetica" pitchFamily="2" charset="0"/>
            </a:endParaRPr>
          </a:p>
          <a:p>
            <a:pPr marL="571500" indent="-571500" algn="l">
              <a:buFont typeface="+mj-lt"/>
              <a:buAutoNum type="arabicPeriod"/>
            </a:pPr>
            <a:r>
              <a:rPr lang="en-US" sz="2800" b="1" dirty="0">
                <a:solidFill>
                  <a:srgbClr val="0070C0"/>
                </a:solidFill>
                <a:latin typeface="Helvetica" pitchFamily="2" charset="0"/>
              </a:rPr>
              <a:t>IDENTIFY &amp; PRIORITIZE </a:t>
            </a:r>
            <a:r>
              <a:rPr lang="en-US" sz="2800" dirty="0">
                <a:latin typeface="Helvetica" pitchFamily="2" charset="0"/>
              </a:rPr>
              <a:t>the most</a:t>
            </a:r>
            <a:r>
              <a:rPr lang="en-US" sz="2800" dirty="0">
                <a:solidFill>
                  <a:schemeClr val="accent1"/>
                </a:solidFill>
                <a:latin typeface="Helvetica" pitchFamily="2" charset="0"/>
              </a:rPr>
              <a:t> </a:t>
            </a:r>
            <a:r>
              <a:rPr lang="en-US" sz="2800" dirty="0">
                <a:latin typeface="Helvetica" pitchFamily="2" charset="0"/>
              </a:rPr>
              <a:t>critical prerequisite skills that prevent </a:t>
            </a:r>
            <a:r>
              <a:rPr lang="en-US" sz="2800" u="sng" dirty="0">
                <a:latin typeface="Helvetica" pitchFamily="2" charset="0"/>
              </a:rPr>
              <a:t>access</a:t>
            </a:r>
            <a:r>
              <a:rPr lang="en-US" sz="2800" dirty="0">
                <a:latin typeface="Helvetica" pitchFamily="2" charset="0"/>
              </a:rPr>
              <a:t> to grade level content</a:t>
            </a:r>
          </a:p>
          <a:p>
            <a:pPr marL="571500" indent="-571500" algn="l">
              <a:buFont typeface="+mj-lt"/>
              <a:buAutoNum type="arabicPeriod"/>
            </a:pPr>
            <a:endParaRPr lang="en-US" sz="2800" dirty="0">
              <a:latin typeface="Helvetica" pitchFamily="2" charset="0"/>
            </a:endParaRPr>
          </a:p>
          <a:p>
            <a:pPr marL="571500" indent="-571500" algn="l">
              <a:buFont typeface="+mj-lt"/>
              <a:buAutoNum type="arabicPeriod"/>
            </a:pPr>
            <a:r>
              <a:rPr lang="en-US" sz="2800" b="1" dirty="0">
                <a:solidFill>
                  <a:srgbClr val="7030A0"/>
                </a:solidFill>
                <a:latin typeface="Helvetica" pitchFamily="2" charset="0"/>
              </a:rPr>
              <a:t>STRENGTHEN</a:t>
            </a:r>
            <a:r>
              <a:rPr lang="en-US" sz="2800" dirty="0">
                <a:latin typeface="Helvetica" pitchFamily="2" charset="0"/>
              </a:rPr>
              <a:t> </a:t>
            </a:r>
            <a:r>
              <a:rPr lang="en-US" sz="2800" b="1" dirty="0">
                <a:solidFill>
                  <a:srgbClr val="7030A0"/>
                </a:solidFill>
                <a:latin typeface="Helvetica" pitchFamily="2" charset="0"/>
              </a:rPr>
              <a:t>&amp; EMBED </a:t>
            </a:r>
            <a:r>
              <a:rPr lang="en-US" sz="2800" dirty="0">
                <a:latin typeface="Helvetica" pitchFamily="2" charset="0"/>
              </a:rPr>
              <a:t>prerequisites students need for upcoming instruction</a:t>
            </a:r>
          </a:p>
          <a:p>
            <a:pPr marL="571500" indent="-571500" algn="l">
              <a:buFont typeface="+mj-lt"/>
              <a:buAutoNum type="arabicPeriod"/>
            </a:pPr>
            <a:endParaRPr lang="en-US" sz="2800" dirty="0">
              <a:latin typeface="Helvetica" pitchFamily="2" charset="0"/>
            </a:endParaRPr>
          </a:p>
          <a:p>
            <a:pPr marL="571500" indent="-571500" algn="l">
              <a:buFont typeface="+mj-lt"/>
              <a:buAutoNum type="arabicPeriod"/>
            </a:pPr>
            <a:r>
              <a:rPr lang="en-US" sz="2800" b="1" dirty="0">
                <a:solidFill>
                  <a:schemeClr val="accent2"/>
                </a:solidFill>
                <a:latin typeface="Helvetica" pitchFamily="2" charset="0"/>
              </a:rPr>
              <a:t>PROVIDE </a:t>
            </a:r>
            <a:r>
              <a:rPr lang="en-US" sz="2800" dirty="0">
                <a:latin typeface="Helvetica" pitchFamily="2" charset="0"/>
              </a:rPr>
              <a:t>additional support with grade-level content</a:t>
            </a:r>
          </a:p>
        </p:txBody>
      </p:sp>
    </p:spTree>
    <p:extLst>
      <p:ext uri="{BB962C8B-B14F-4D97-AF65-F5344CB8AC3E}">
        <p14:creationId xmlns:p14="http://schemas.microsoft.com/office/powerpoint/2010/main" val="511101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B5E8A481-95F6-554D-95BA-0378C9AE79F8}"/>
              </a:ext>
            </a:extLst>
          </p:cNvPr>
          <p:cNvSpPr txBox="1">
            <a:spLocks/>
          </p:cNvSpPr>
          <p:nvPr/>
        </p:nvSpPr>
        <p:spPr>
          <a:xfrm>
            <a:off x="2908528" y="586324"/>
            <a:ext cx="7412453" cy="6112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b="1" dirty="0">
                <a:solidFill>
                  <a:schemeClr val="bg1"/>
                </a:solidFill>
                <a:latin typeface="Helvetica" pitchFamily="2" charset="0"/>
              </a:rPr>
              <a:t>IDENTIFY</a:t>
            </a:r>
            <a:r>
              <a:rPr lang="en-US" sz="3600" dirty="0">
                <a:solidFill>
                  <a:schemeClr val="bg1"/>
                </a:solidFill>
                <a:latin typeface="Helvetica" pitchFamily="2" charset="0"/>
              </a:rPr>
              <a:t> critical prerequisites</a:t>
            </a:r>
            <a:endParaRPr lang="en-US" sz="3600" b="1" dirty="0">
              <a:solidFill>
                <a:schemeClr val="bg1"/>
              </a:solidFill>
              <a:latin typeface="Helvetica" pitchFamily="2" charset="0"/>
            </a:endParaRPr>
          </a:p>
        </p:txBody>
      </p:sp>
      <p:pic>
        <p:nvPicPr>
          <p:cNvPr id="4" name="Picture 3" descr="Text&#10;&#10;Description automatically generated">
            <a:extLst>
              <a:ext uri="{FF2B5EF4-FFF2-40B4-BE49-F238E27FC236}">
                <a16:creationId xmlns:a16="http://schemas.microsoft.com/office/drawing/2014/main" id="{ECE22C77-C814-9782-D804-32C39F621A20}"/>
              </a:ext>
            </a:extLst>
          </p:cNvPr>
          <p:cNvPicPr>
            <a:picLocks noChangeAspect="1"/>
          </p:cNvPicPr>
          <p:nvPr/>
        </p:nvPicPr>
        <p:blipFill>
          <a:blip r:embed="rId2"/>
          <a:stretch>
            <a:fillRect/>
          </a:stretch>
        </p:blipFill>
        <p:spPr>
          <a:xfrm>
            <a:off x="2908529" y="1544340"/>
            <a:ext cx="8307454" cy="4905136"/>
          </a:xfrm>
          <a:prstGeom prst="rect">
            <a:avLst/>
          </a:prstGeom>
        </p:spPr>
      </p:pic>
    </p:spTree>
    <p:extLst>
      <p:ext uri="{BB962C8B-B14F-4D97-AF65-F5344CB8AC3E}">
        <p14:creationId xmlns:p14="http://schemas.microsoft.com/office/powerpoint/2010/main" val="2770229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r code&#10;&#10;Description automatically generated">
            <a:extLst>
              <a:ext uri="{FF2B5EF4-FFF2-40B4-BE49-F238E27FC236}">
                <a16:creationId xmlns:a16="http://schemas.microsoft.com/office/drawing/2014/main" id="{6E2EF147-54DA-4857-2B76-5883A454FAE6}"/>
              </a:ext>
            </a:extLst>
          </p:cNvPr>
          <p:cNvPicPr>
            <a:picLocks noChangeAspect="1"/>
          </p:cNvPicPr>
          <p:nvPr/>
        </p:nvPicPr>
        <p:blipFill>
          <a:blip r:embed="rId2"/>
          <a:stretch>
            <a:fillRect/>
          </a:stretch>
        </p:blipFill>
        <p:spPr>
          <a:xfrm>
            <a:off x="6266069" y="1586946"/>
            <a:ext cx="3402495" cy="3402495"/>
          </a:xfrm>
          <a:prstGeom prst="rect">
            <a:avLst/>
          </a:prstGeom>
        </p:spPr>
      </p:pic>
      <p:sp>
        <p:nvSpPr>
          <p:cNvPr id="6" name="TextBox 5">
            <a:extLst>
              <a:ext uri="{FF2B5EF4-FFF2-40B4-BE49-F238E27FC236}">
                <a16:creationId xmlns:a16="http://schemas.microsoft.com/office/drawing/2014/main" id="{0E236355-7292-DE56-064F-6F076EBF9383}"/>
              </a:ext>
            </a:extLst>
          </p:cNvPr>
          <p:cNvSpPr txBox="1"/>
          <p:nvPr/>
        </p:nvSpPr>
        <p:spPr>
          <a:xfrm>
            <a:off x="1041179" y="2780363"/>
            <a:ext cx="5658678" cy="1015663"/>
          </a:xfrm>
          <a:prstGeom prst="rect">
            <a:avLst/>
          </a:prstGeom>
          <a:noFill/>
        </p:spPr>
        <p:txBody>
          <a:bodyPr wrap="square" rtlCol="0">
            <a:spAutoFit/>
          </a:bodyPr>
          <a:lstStyle/>
          <a:p>
            <a:pPr algn="ctr"/>
            <a:r>
              <a:rPr lang="en-US" sz="6000" i="1" dirty="0">
                <a:solidFill>
                  <a:srgbClr val="4471C4"/>
                </a:solidFill>
                <a:latin typeface="Helvetica" pitchFamily="2" charset="0"/>
              </a:rPr>
              <a:t>Padlet</a:t>
            </a:r>
          </a:p>
        </p:txBody>
      </p:sp>
      <p:pic>
        <p:nvPicPr>
          <p:cNvPr id="7" name="Graphic 6" descr="Download from cloud with solid fill">
            <a:extLst>
              <a:ext uri="{FF2B5EF4-FFF2-40B4-BE49-F238E27FC236}">
                <a16:creationId xmlns:a16="http://schemas.microsoft.com/office/drawing/2014/main" id="{3D450CE9-1C09-418B-6F4D-A01F42713E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9036" y="4787444"/>
            <a:ext cx="914400" cy="914400"/>
          </a:xfrm>
          <a:prstGeom prst="rect">
            <a:avLst/>
          </a:prstGeom>
        </p:spPr>
      </p:pic>
      <p:pic>
        <p:nvPicPr>
          <p:cNvPr id="8" name="Graphic 7" descr="Chat bubble with solid fill">
            <a:extLst>
              <a:ext uri="{FF2B5EF4-FFF2-40B4-BE49-F238E27FC236}">
                <a16:creationId xmlns:a16="http://schemas.microsoft.com/office/drawing/2014/main" id="{C0E131BF-F1D9-16BA-A03C-CFC68A7955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79507" y="4670527"/>
            <a:ext cx="1148234" cy="1148234"/>
          </a:xfrm>
          <a:prstGeom prst="rect">
            <a:avLst/>
          </a:prstGeom>
        </p:spPr>
      </p:pic>
    </p:spTree>
    <p:extLst>
      <p:ext uri="{BB962C8B-B14F-4D97-AF65-F5344CB8AC3E}">
        <p14:creationId xmlns:p14="http://schemas.microsoft.com/office/powerpoint/2010/main" val="801393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B5E8A481-95F6-554D-95BA-0378C9AE79F8}"/>
              </a:ext>
            </a:extLst>
          </p:cNvPr>
          <p:cNvSpPr txBox="1">
            <a:spLocks/>
          </p:cNvSpPr>
          <p:nvPr/>
        </p:nvSpPr>
        <p:spPr>
          <a:xfrm>
            <a:off x="2908528" y="586324"/>
            <a:ext cx="7412453" cy="6112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b="1" dirty="0">
                <a:solidFill>
                  <a:schemeClr val="bg1"/>
                </a:solidFill>
                <a:latin typeface="Helvetica" pitchFamily="2" charset="0"/>
              </a:rPr>
              <a:t>PRIORITIZE</a:t>
            </a:r>
            <a:r>
              <a:rPr lang="en-US" sz="3600" dirty="0">
                <a:solidFill>
                  <a:schemeClr val="bg1"/>
                </a:solidFill>
                <a:latin typeface="Helvetica" pitchFamily="2" charset="0"/>
              </a:rPr>
              <a:t> critical prerequisites</a:t>
            </a:r>
            <a:endParaRPr lang="en-US" sz="3600" b="1" dirty="0">
              <a:solidFill>
                <a:schemeClr val="bg1"/>
              </a:solidFill>
              <a:latin typeface="Helvetica" pitchFamily="2" charset="0"/>
            </a:endParaRPr>
          </a:p>
        </p:txBody>
      </p:sp>
      <p:sp>
        <p:nvSpPr>
          <p:cNvPr id="5" name="TextBox 4">
            <a:extLst>
              <a:ext uri="{FF2B5EF4-FFF2-40B4-BE49-F238E27FC236}">
                <a16:creationId xmlns:a16="http://schemas.microsoft.com/office/drawing/2014/main" id="{9726284D-D666-EA27-094F-48E2D7B888FE}"/>
              </a:ext>
            </a:extLst>
          </p:cNvPr>
          <p:cNvSpPr txBox="1"/>
          <p:nvPr/>
        </p:nvSpPr>
        <p:spPr>
          <a:xfrm>
            <a:off x="2908528" y="1394406"/>
            <a:ext cx="7774838" cy="5109091"/>
          </a:xfrm>
          <a:prstGeom prst="rect">
            <a:avLst/>
          </a:prstGeom>
          <a:noFill/>
        </p:spPr>
        <p:txBody>
          <a:bodyPr wrap="square" rtlCol="0">
            <a:spAutoFit/>
          </a:bodyPr>
          <a:lstStyle/>
          <a:p>
            <a:r>
              <a:rPr lang="en-US" sz="2800" b="1" dirty="0">
                <a:solidFill>
                  <a:schemeClr val="bg1"/>
                </a:solidFill>
                <a:latin typeface="Helvetica" pitchFamily="2" charset="0"/>
              </a:rPr>
              <a:t>Critical prerequisite </a:t>
            </a:r>
            <a:r>
              <a:rPr lang="en-US" sz="2800" dirty="0">
                <a:solidFill>
                  <a:schemeClr val="bg1"/>
                </a:solidFill>
                <a:latin typeface="Helvetica" pitchFamily="2" charset="0"/>
              </a:rPr>
              <a:t>= a skill or understanding that is necessary for students to be able to engage with the on-grade level lesson, task, or problem in a meaningful way. (</a:t>
            </a:r>
            <a:r>
              <a:rPr lang="en-US" sz="2800" dirty="0" err="1">
                <a:solidFill>
                  <a:schemeClr val="bg1"/>
                </a:solidFill>
                <a:latin typeface="Helvetica" pitchFamily="2" charset="0"/>
              </a:rPr>
              <a:t>ie</a:t>
            </a:r>
            <a:r>
              <a:rPr lang="en-US" sz="2800" dirty="0">
                <a:solidFill>
                  <a:schemeClr val="bg1"/>
                </a:solidFill>
                <a:latin typeface="Helvetica" pitchFamily="2" charset="0"/>
              </a:rPr>
              <a:t>. Is the bridge truly 'up’?)</a:t>
            </a:r>
          </a:p>
          <a:p>
            <a:endParaRPr lang="en-US" sz="2800" dirty="0">
              <a:solidFill>
                <a:schemeClr val="bg1"/>
              </a:solidFill>
              <a:latin typeface="Helvetica" pitchFamily="2" charset="0"/>
            </a:endParaRPr>
          </a:p>
          <a:p>
            <a:r>
              <a:rPr lang="en-US" sz="2800" b="1" dirty="0">
                <a:solidFill>
                  <a:schemeClr val="bg1"/>
                </a:solidFill>
                <a:latin typeface="Helvetica" pitchFamily="2" charset="0"/>
              </a:rPr>
              <a:t>Think: </a:t>
            </a:r>
            <a:r>
              <a:rPr lang="en-US" sz="2800" dirty="0">
                <a:solidFill>
                  <a:schemeClr val="bg1"/>
                </a:solidFill>
                <a:latin typeface="Helvetica" pitchFamily="2" charset="0"/>
              </a:rPr>
              <a:t>"What knowledge and skills do students need to be able to </a:t>
            </a:r>
            <a:r>
              <a:rPr lang="en-US" sz="2800" b="1" dirty="0">
                <a:solidFill>
                  <a:schemeClr val="bg1"/>
                </a:solidFill>
                <a:latin typeface="Helvetica" pitchFamily="2" charset="0"/>
              </a:rPr>
              <a:t>ENTER the task</a:t>
            </a:r>
            <a:r>
              <a:rPr lang="en-US" sz="2800" dirty="0">
                <a:solidFill>
                  <a:schemeClr val="bg1"/>
                </a:solidFill>
                <a:latin typeface="Helvetica" pitchFamily="2" charset="0"/>
              </a:rPr>
              <a:t>?" rather than, "What are ALL of the things students need to COMPLETE the problem independently with 100% accuracy?" </a:t>
            </a:r>
          </a:p>
          <a:p>
            <a:endParaRPr lang="en-US" dirty="0">
              <a:solidFill>
                <a:schemeClr val="bg1"/>
              </a:solidFill>
            </a:endParaRPr>
          </a:p>
        </p:txBody>
      </p:sp>
    </p:spTree>
    <p:extLst>
      <p:ext uri="{BB962C8B-B14F-4D97-AF65-F5344CB8AC3E}">
        <p14:creationId xmlns:p14="http://schemas.microsoft.com/office/powerpoint/2010/main" val="678604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B5E8A481-95F6-554D-95BA-0378C9AE79F8}"/>
              </a:ext>
            </a:extLst>
          </p:cNvPr>
          <p:cNvSpPr txBox="1">
            <a:spLocks/>
          </p:cNvSpPr>
          <p:nvPr/>
        </p:nvSpPr>
        <p:spPr>
          <a:xfrm>
            <a:off x="3035528" y="452789"/>
            <a:ext cx="6273800" cy="1270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b="1" dirty="0">
                <a:solidFill>
                  <a:schemeClr val="bg1"/>
                </a:solidFill>
                <a:latin typeface="Helvetica" pitchFamily="2" charset="0"/>
              </a:rPr>
              <a:t>STRENGTHEN &amp; EMBED </a:t>
            </a:r>
            <a:r>
              <a:rPr lang="en-US" sz="3600" dirty="0">
                <a:solidFill>
                  <a:schemeClr val="bg1"/>
                </a:solidFill>
                <a:latin typeface="Helvetica" pitchFamily="2" charset="0"/>
              </a:rPr>
              <a:t>critical prerequisites</a:t>
            </a:r>
            <a:endParaRPr lang="en-US" sz="3600" b="1" dirty="0">
              <a:solidFill>
                <a:schemeClr val="bg1"/>
              </a:solidFill>
            </a:endParaRPr>
          </a:p>
        </p:txBody>
      </p:sp>
      <p:sp>
        <p:nvSpPr>
          <p:cNvPr id="5" name="TextBox 4">
            <a:extLst>
              <a:ext uri="{FF2B5EF4-FFF2-40B4-BE49-F238E27FC236}">
                <a16:creationId xmlns:a16="http://schemas.microsoft.com/office/drawing/2014/main" id="{9726284D-D666-EA27-094F-48E2D7B888FE}"/>
              </a:ext>
            </a:extLst>
          </p:cNvPr>
          <p:cNvSpPr txBox="1"/>
          <p:nvPr/>
        </p:nvSpPr>
        <p:spPr>
          <a:xfrm>
            <a:off x="3035528" y="2004006"/>
            <a:ext cx="7774838" cy="4401205"/>
          </a:xfrm>
          <a:prstGeom prst="rect">
            <a:avLst/>
          </a:prstGeom>
          <a:noFill/>
        </p:spPr>
        <p:txBody>
          <a:bodyPr wrap="square" rtlCol="0">
            <a:spAutoFit/>
          </a:bodyPr>
          <a:lstStyle/>
          <a:p>
            <a:r>
              <a:rPr lang="en-US" sz="2800" b="1" i="1" dirty="0">
                <a:solidFill>
                  <a:schemeClr val="bg1"/>
                </a:solidFill>
                <a:latin typeface="Helvetica" pitchFamily="2" charset="0"/>
              </a:rPr>
              <a:t>Embed Prerequisites </a:t>
            </a:r>
            <a:r>
              <a:rPr lang="en-US" sz="2800" dirty="0">
                <a:solidFill>
                  <a:schemeClr val="bg1"/>
                </a:solidFill>
                <a:latin typeface="Helvetica" pitchFamily="2" charset="0"/>
              </a:rPr>
              <a:t>– weave prerequisite skills and understandings into </a:t>
            </a:r>
            <a:r>
              <a:rPr lang="en-US" sz="2800" b="1" dirty="0" err="1">
                <a:solidFill>
                  <a:schemeClr val="bg1"/>
                </a:solidFill>
                <a:latin typeface="Helvetica" pitchFamily="2" charset="0"/>
              </a:rPr>
              <a:t>Bellwork</a:t>
            </a:r>
            <a:r>
              <a:rPr lang="en-US" sz="2800" b="1" dirty="0">
                <a:solidFill>
                  <a:schemeClr val="bg1"/>
                </a:solidFill>
                <a:latin typeface="Helvetica" pitchFamily="2" charset="0"/>
              </a:rPr>
              <a:t> / Do Now</a:t>
            </a:r>
            <a:r>
              <a:rPr lang="en-US" sz="2800" dirty="0">
                <a:solidFill>
                  <a:schemeClr val="bg1"/>
                </a:solidFill>
                <a:latin typeface="Helvetica" pitchFamily="2" charset="0"/>
              </a:rPr>
              <a:t>; focus on content students will need in the upcoming unit / standard; ensure students have a high success rate.</a:t>
            </a:r>
          </a:p>
          <a:p>
            <a:endParaRPr lang="en-US" sz="2800" dirty="0">
              <a:solidFill>
                <a:schemeClr val="bg1"/>
              </a:solidFill>
              <a:latin typeface="Helvetica" pitchFamily="2" charset="0"/>
            </a:endParaRPr>
          </a:p>
          <a:p>
            <a:r>
              <a:rPr lang="en-US" sz="2800" b="1" i="1" dirty="0">
                <a:solidFill>
                  <a:schemeClr val="bg1"/>
                </a:solidFill>
                <a:latin typeface="Helvetica" pitchFamily="2" charset="0"/>
              </a:rPr>
              <a:t>Small Group Support </a:t>
            </a:r>
            <a:r>
              <a:rPr lang="en-US" sz="2800" dirty="0">
                <a:solidFill>
                  <a:schemeClr val="bg1"/>
                </a:solidFill>
                <a:latin typeface="Helvetica" pitchFamily="2" charset="0"/>
              </a:rPr>
              <a:t>– identify students with unfinished learning on prerequisite content; </a:t>
            </a:r>
            <a:r>
              <a:rPr lang="en-US" sz="2800" b="1" dirty="0">
                <a:solidFill>
                  <a:schemeClr val="bg1"/>
                </a:solidFill>
                <a:latin typeface="Helvetica" pitchFamily="2" charset="0"/>
              </a:rPr>
              <a:t>use small group or intervention time to teach mini-lessons</a:t>
            </a:r>
            <a:r>
              <a:rPr lang="en-US" sz="2800" dirty="0">
                <a:solidFill>
                  <a:schemeClr val="bg1"/>
                </a:solidFill>
                <a:latin typeface="Helvetica" pitchFamily="2" charset="0"/>
              </a:rPr>
              <a:t> on these skills / concepts</a:t>
            </a:r>
          </a:p>
        </p:txBody>
      </p:sp>
    </p:spTree>
    <p:extLst>
      <p:ext uri="{BB962C8B-B14F-4D97-AF65-F5344CB8AC3E}">
        <p14:creationId xmlns:p14="http://schemas.microsoft.com/office/powerpoint/2010/main" val="2594738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B5E8A481-95F6-554D-95BA-0378C9AE79F8}"/>
              </a:ext>
            </a:extLst>
          </p:cNvPr>
          <p:cNvSpPr txBox="1">
            <a:spLocks/>
          </p:cNvSpPr>
          <p:nvPr/>
        </p:nvSpPr>
        <p:spPr>
          <a:xfrm>
            <a:off x="3035528" y="452789"/>
            <a:ext cx="6273800" cy="1270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b="1" dirty="0">
                <a:solidFill>
                  <a:schemeClr val="bg1"/>
                </a:solidFill>
                <a:latin typeface="Helvetica" pitchFamily="2" charset="0"/>
              </a:rPr>
              <a:t>PROVIDE support</a:t>
            </a:r>
            <a:endParaRPr lang="en-US" sz="3600" b="1" dirty="0">
              <a:solidFill>
                <a:schemeClr val="bg1"/>
              </a:solidFill>
            </a:endParaRPr>
          </a:p>
        </p:txBody>
      </p:sp>
      <p:sp>
        <p:nvSpPr>
          <p:cNvPr id="5" name="TextBox 4">
            <a:extLst>
              <a:ext uri="{FF2B5EF4-FFF2-40B4-BE49-F238E27FC236}">
                <a16:creationId xmlns:a16="http://schemas.microsoft.com/office/drawing/2014/main" id="{9726284D-D666-EA27-094F-48E2D7B888FE}"/>
              </a:ext>
            </a:extLst>
          </p:cNvPr>
          <p:cNvSpPr txBox="1"/>
          <p:nvPr/>
        </p:nvSpPr>
        <p:spPr>
          <a:xfrm>
            <a:off x="3035528" y="1292806"/>
            <a:ext cx="7774838" cy="4708981"/>
          </a:xfrm>
          <a:prstGeom prst="rect">
            <a:avLst/>
          </a:prstGeom>
          <a:noFill/>
        </p:spPr>
        <p:txBody>
          <a:bodyPr wrap="square" rtlCol="0">
            <a:spAutoFit/>
          </a:bodyPr>
          <a:lstStyle/>
          <a:p>
            <a:r>
              <a:rPr lang="en-US" sz="2000" dirty="0">
                <a:solidFill>
                  <a:schemeClr val="bg1"/>
                </a:solidFill>
                <a:latin typeface="Helvetica" pitchFamily="2" charset="0"/>
              </a:rPr>
              <a:t>Create </a:t>
            </a:r>
            <a:r>
              <a:rPr lang="en-US" sz="2000" b="1" dirty="0">
                <a:solidFill>
                  <a:schemeClr val="bg1"/>
                </a:solidFill>
                <a:latin typeface="Helvetica" pitchFamily="2" charset="0"/>
              </a:rPr>
              <a:t>flexible groups that change based on student needs</a:t>
            </a:r>
            <a:r>
              <a:rPr lang="en-US" sz="2000" dirty="0">
                <a:solidFill>
                  <a:schemeClr val="bg1"/>
                </a:solidFill>
                <a:latin typeface="Helvetica" pitchFamily="2" charset="0"/>
              </a:rPr>
              <a:t>. Use both homogeneous and heterogeneous groupings in your class. </a:t>
            </a:r>
          </a:p>
          <a:p>
            <a:endParaRPr lang="en-US" sz="2000" dirty="0">
              <a:solidFill>
                <a:schemeClr val="bg1"/>
              </a:solidFill>
              <a:latin typeface="Helvetica" pitchFamily="2" charset="0"/>
            </a:endParaRPr>
          </a:p>
          <a:p>
            <a:r>
              <a:rPr lang="en-US" sz="2000" b="1" dirty="0">
                <a:solidFill>
                  <a:schemeClr val="bg1"/>
                </a:solidFill>
                <a:latin typeface="Helvetica" pitchFamily="2" charset="0"/>
              </a:rPr>
              <a:t>Respond to data in real-time</a:t>
            </a:r>
            <a:r>
              <a:rPr lang="en-US" sz="2000" dirty="0">
                <a:solidFill>
                  <a:schemeClr val="bg1"/>
                </a:solidFill>
                <a:latin typeface="Helvetica" pitchFamily="2" charset="0"/>
              </a:rPr>
              <a:t>. For example, use yesterday's exit tickets to form a small group for today, or allow students to opt into a 'support group' during independent practice. </a:t>
            </a:r>
          </a:p>
          <a:p>
            <a:endParaRPr lang="en-US" sz="2000" dirty="0">
              <a:solidFill>
                <a:schemeClr val="bg1"/>
              </a:solidFill>
              <a:latin typeface="Helvetica" pitchFamily="2" charset="0"/>
            </a:endParaRPr>
          </a:p>
          <a:p>
            <a:r>
              <a:rPr lang="en-US" sz="2000" dirty="0">
                <a:solidFill>
                  <a:schemeClr val="bg1"/>
                </a:solidFill>
                <a:latin typeface="Helvetica" pitchFamily="2" charset="0"/>
              </a:rPr>
              <a:t>Focus on the </a:t>
            </a:r>
            <a:r>
              <a:rPr lang="en-US" sz="2000" b="1" dirty="0">
                <a:solidFill>
                  <a:schemeClr val="bg1"/>
                </a:solidFill>
                <a:latin typeface="Helvetica" pitchFamily="2" charset="0"/>
              </a:rPr>
              <a:t>most essential content </a:t>
            </a:r>
            <a:r>
              <a:rPr lang="en-US" sz="2000" dirty="0">
                <a:solidFill>
                  <a:schemeClr val="bg1"/>
                </a:solidFill>
                <a:latin typeface="Helvetica" pitchFamily="2" charset="0"/>
              </a:rPr>
              <a:t>such as critical prerequisites from the current or previous grades and skills/understandings students need more support with in the current unit. </a:t>
            </a:r>
          </a:p>
          <a:p>
            <a:endParaRPr lang="en-US" sz="2000" dirty="0">
              <a:solidFill>
                <a:schemeClr val="bg1"/>
              </a:solidFill>
              <a:latin typeface="Helvetica" pitchFamily="2" charset="0"/>
            </a:endParaRPr>
          </a:p>
          <a:p>
            <a:r>
              <a:rPr lang="en-US" sz="2000" dirty="0">
                <a:solidFill>
                  <a:schemeClr val="bg1"/>
                </a:solidFill>
                <a:latin typeface="Helvetica" pitchFamily="2" charset="0"/>
              </a:rPr>
              <a:t>Align </a:t>
            </a:r>
            <a:r>
              <a:rPr lang="en-US" sz="2000" b="1" dirty="0">
                <a:solidFill>
                  <a:schemeClr val="bg1"/>
                </a:solidFill>
                <a:latin typeface="Helvetica" pitchFamily="2" charset="0"/>
              </a:rPr>
              <a:t>instructional activities to the rigor of the standard</a:t>
            </a:r>
            <a:r>
              <a:rPr lang="en-US" sz="2000" dirty="0">
                <a:solidFill>
                  <a:schemeClr val="bg1"/>
                </a:solidFill>
                <a:latin typeface="Helvetica" pitchFamily="2" charset="0"/>
              </a:rPr>
              <a:t>. Ensure students have the opportunity to build conceptual understanding and engage in problem solving when the standard(s) call for it. </a:t>
            </a:r>
          </a:p>
        </p:txBody>
      </p:sp>
    </p:spTree>
    <p:extLst>
      <p:ext uri="{BB962C8B-B14F-4D97-AF65-F5344CB8AC3E}">
        <p14:creationId xmlns:p14="http://schemas.microsoft.com/office/powerpoint/2010/main" val="22663613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B5E8A481-95F6-554D-95BA-0378C9AE79F8}"/>
              </a:ext>
            </a:extLst>
          </p:cNvPr>
          <p:cNvSpPr txBox="1">
            <a:spLocks/>
          </p:cNvSpPr>
          <p:nvPr/>
        </p:nvSpPr>
        <p:spPr>
          <a:xfrm>
            <a:off x="264432" y="292678"/>
            <a:ext cx="11663136"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b="1" dirty="0">
                <a:solidFill>
                  <a:srgbClr val="2B4B50"/>
                </a:solidFill>
                <a:latin typeface="Helvetica" pitchFamily="2" charset="0"/>
              </a:rPr>
              <a:t>Instructional Routines to Increase Access</a:t>
            </a:r>
            <a:endParaRPr lang="en-US" sz="3600" b="1" dirty="0">
              <a:solidFill>
                <a:srgbClr val="2B4B50"/>
              </a:solidFill>
              <a:latin typeface="OpenSans"/>
            </a:endParaRPr>
          </a:p>
          <a:p>
            <a:r>
              <a:rPr lang="en-US" sz="3600" b="1" dirty="0">
                <a:solidFill>
                  <a:srgbClr val="9D3F21"/>
                </a:solidFill>
                <a:latin typeface="OpenSans"/>
              </a:rPr>
              <a:t>Notice &amp; Wonder</a:t>
            </a:r>
            <a:r>
              <a:rPr lang="en-US" sz="2800" b="1" dirty="0">
                <a:solidFill>
                  <a:srgbClr val="9D3F21"/>
                </a:solidFill>
                <a:latin typeface="OpenSans"/>
              </a:rPr>
              <a:t> </a:t>
            </a:r>
            <a:endParaRPr lang="en-US" sz="2800" dirty="0">
              <a:solidFill>
                <a:srgbClr val="9D3F21"/>
              </a:solidFill>
              <a:latin typeface="OpenSans"/>
            </a:endParaRPr>
          </a:p>
          <a:p>
            <a:r>
              <a:rPr lang="en-US" dirty="0">
                <a:latin typeface="OpenSans"/>
              </a:rPr>
              <a:t>engage students in this instructional routine before diving into difficult problems </a:t>
            </a:r>
            <a:endParaRPr lang="en-US" dirty="0"/>
          </a:p>
        </p:txBody>
      </p:sp>
      <p:sp>
        <p:nvSpPr>
          <p:cNvPr id="2" name="TextBox 1">
            <a:extLst>
              <a:ext uri="{FF2B5EF4-FFF2-40B4-BE49-F238E27FC236}">
                <a16:creationId xmlns:a16="http://schemas.microsoft.com/office/drawing/2014/main" id="{8EDE71CC-29CF-4A29-0CF7-35794FA22D9A}"/>
              </a:ext>
            </a:extLst>
          </p:cNvPr>
          <p:cNvSpPr txBox="1"/>
          <p:nvPr/>
        </p:nvSpPr>
        <p:spPr>
          <a:xfrm>
            <a:off x="450171" y="2358938"/>
            <a:ext cx="4629148" cy="3847207"/>
          </a:xfrm>
          <a:prstGeom prst="rect">
            <a:avLst/>
          </a:prstGeom>
          <a:solidFill>
            <a:srgbClr val="9D3F21"/>
          </a:solidFill>
          <a:ln w="6350">
            <a:solidFill>
              <a:schemeClr val="tx1"/>
            </a:solidFill>
          </a:ln>
        </p:spPr>
        <p:txBody>
          <a:bodyPr wrap="square" rtlCol="0">
            <a:spAutoFit/>
          </a:bodyPr>
          <a:lstStyle/>
          <a:p>
            <a:pPr algn="ctr"/>
            <a:r>
              <a:rPr lang="en-US" sz="2800" b="1" i="1" dirty="0">
                <a:solidFill>
                  <a:schemeClr val="bg1"/>
                </a:solidFill>
                <a:latin typeface="Helvetica" pitchFamily="2" charset="0"/>
              </a:rPr>
              <a:t>What is it? </a:t>
            </a:r>
          </a:p>
          <a:p>
            <a:pPr algn="ctr"/>
            <a:endParaRPr lang="en-US" b="1" dirty="0">
              <a:solidFill>
                <a:schemeClr val="bg1"/>
              </a:solidFill>
            </a:endParaRPr>
          </a:p>
          <a:p>
            <a:pPr marL="285750" indent="-285750">
              <a:buFont typeface="Arial" panose="020B0604020202020204" pitchFamily="34" charset="0"/>
              <a:buChar char="•"/>
            </a:pPr>
            <a:r>
              <a:rPr lang="en-US" sz="2400" dirty="0">
                <a:solidFill>
                  <a:schemeClr val="bg1"/>
                </a:solidFill>
                <a:latin typeface="Helvetica" pitchFamily="2" charset="0"/>
              </a:rPr>
              <a:t>Put a problem, task, or image on the board.</a:t>
            </a:r>
          </a:p>
          <a:p>
            <a:pPr marL="285750" indent="-285750">
              <a:buFont typeface="Arial" panose="020B0604020202020204" pitchFamily="34" charset="0"/>
              <a:buChar char="•"/>
            </a:pPr>
            <a:r>
              <a:rPr lang="en-US" sz="2400" dirty="0">
                <a:solidFill>
                  <a:schemeClr val="bg1"/>
                </a:solidFill>
                <a:latin typeface="Helvetica" pitchFamily="2" charset="0"/>
              </a:rPr>
              <a:t>Ask students to think of something they notice and something they wonder. </a:t>
            </a:r>
          </a:p>
          <a:p>
            <a:pPr marL="285750" indent="-285750">
              <a:buFont typeface="Arial" panose="020B0604020202020204" pitchFamily="34" charset="0"/>
              <a:buChar char="•"/>
            </a:pPr>
            <a:r>
              <a:rPr lang="en-US" sz="2400" dirty="0">
                <a:solidFill>
                  <a:schemeClr val="bg1"/>
                </a:solidFill>
                <a:latin typeface="Helvetica" pitchFamily="2" charset="0"/>
              </a:rPr>
              <a:t>Share as a class or in pairs. </a:t>
            </a: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4" name="TextBox 3">
            <a:extLst>
              <a:ext uri="{FF2B5EF4-FFF2-40B4-BE49-F238E27FC236}">
                <a16:creationId xmlns:a16="http://schemas.microsoft.com/office/drawing/2014/main" id="{3D3F23D7-6DF5-D4B9-EEBF-2AE1F5035F6D}"/>
              </a:ext>
            </a:extLst>
          </p:cNvPr>
          <p:cNvSpPr txBox="1"/>
          <p:nvPr/>
        </p:nvSpPr>
        <p:spPr>
          <a:xfrm>
            <a:off x="5414962" y="2358938"/>
            <a:ext cx="6326867" cy="3847207"/>
          </a:xfrm>
          <a:prstGeom prst="rect">
            <a:avLst/>
          </a:prstGeom>
          <a:solidFill>
            <a:srgbClr val="2B4B50"/>
          </a:solidFill>
          <a:ln w="6350">
            <a:solidFill>
              <a:schemeClr val="tx1"/>
            </a:solidFill>
          </a:ln>
        </p:spPr>
        <p:txBody>
          <a:bodyPr wrap="square" rtlCol="0">
            <a:spAutoFit/>
          </a:bodyPr>
          <a:lstStyle/>
          <a:p>
            <a:pPr algn="ctr"/>
            <a:r>
              <a:rPr lang="en-US" sz="2800" b="1" i="1" dirty="0">
                <a:solidFill>
                  <a:schemeClr val="bg1"/>
                </a:solidFill>
                <a:latin typeface="Helvetica" pitchFamily="2" charset="0"/>
              </a:rPr>
              <a:t>When to use it?</a:t>
            </a:r>
          </a:p>
          <a:p>
            <a:pPr algn="ctr"/>
            <a:endParaRPr lang="en-US" sz="2400" b="1" i="1" dirty="0">
              <a:solidFill>
                <a:schemeClr val="bg1"/>
              </a:solidFill>
              <a:latin typeface="Helvetica" pitchFamily="2" charset="0"/>
            </a:endParaRPr>
          </a:p>
          <a:p>
            <a:pPr marL="342900" indent="-342900">
              <a:buFont typeface="Arial" panose="020B0604020202020204" pitchFamily="34" charset="0"/>
              <a:buChar char="•"/>
            </a:pPr>
            <a:r>
              <a:rPr lang="en-US" sz="2400" dirty="0">
                <a:solidFill>
                  <a:schemeClr val="bg1"/>
                </a:solidFill>
                <a:latin typeface="Helvetica" pitchFamily="2" charset="0"/>
              </a:rPr>
              <a:t>At the beginning of a lesson to spark engagement, activate prior knowledge, and create an on-ramp to the grade-level lesson content. </a:t>
            </a:r>
          </a:p>
          <a:p>
            <a:pPr marL="342900" indent="-342900">
              <a:buFont typeface="Arial" panose="020B0604020202020204" pitchFamily="34" charset="0"/>
              <a:buChar char="•"/>
            </a:pPr>
            <a:r>
              <a:rPr lang="en-US" sz="2400" dirty="0">
                <a:solidFill>
                  <a:schemeClr val="bg1"/>
                </a:solidFill>
                <a:latin typeface="Helvetica" pitchFamily="2" charset="0"/>
              </a:rPr>
              <a:t>If you put a problem on the board and students give you the 'deer in headlights' look, ask them what they Notice &amp; Wonder -- don't rescue them! </a:t>
            </a:r>
          </a:p>
        </p:txBody>
      </p:sp>
    </p:spTree>
    <p:extLst>
      <p:ext uri="{BB962C8B-B14F-4D97-AF65-F5344CB8AC3E}">
        <p14:creationId xmlns:p14="http://schemas.microsoft.com/office/powerpoint/2010/main" val="1578326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person, ceiling&#10;&#10;Description automatically generated">
            <a:hlinkClick r:id="rId2"/>
            <a:extLst>
              <a:ext uri="{FF2B5EF4-FFF2-40B4-BE49-F238E27FC236}">
                <a16:creationId xmlns:a16="http://schemas.microsoft.com/office/drawing/2014/main" id="{AB3CF525-C135-A6F2-A381-BC3B5AF2DE0A}"/>
              </a:ext>
            </a:extLst>
          </p:cNvPr>
          <p:cNvPicPr>
            <a:picLocks noChangeAspect="1"/>
          </p:cNvPicPr>
          <p:nvPr/>
        </p:nvPicPr>
        <p:blipFill>
          <a:blip r:embed="rId3"/>
          <a:stretch>
            <a:fillRect/>
          </a:stretch>
        </p:blipFill>
        <p:spPr>
          <a:xfrm>
            <a:off x="800100" y="829654"/>
            <a:ext cx="6452917" cy="3920145"/>
          </a:xfrm>
          <a:prstGeom prst="rect">
            <a:avLst/>
          </a:prstGeom>
        </p:spPr>
      </p:pic>
      <p:pic>
        <p:nvPicPr>
          <p:cNvPr id="7" name="Google Shape;569;p79">
            <a:extLst>
              <a:ext uri="{FF2B5EF4-FFF2-40B4-BE49-F238E27FC236}">
                <a16:creationId xmlns:a16="http://schemas.microsoft.com/office/drawing/2014/main" id="{04562BA4-C256-FB6F-2650-8BBCA19DB0C9}"/>
              </a:ext>
            </a:extLst>
          </p:cNvPr>
          <p:cNvPicPr preferRelativeResize="0"/>
          <p:nvPr/>
        </p:nvPicPr>
        <p:blipFill>
          <a:blip r:embed="rId4"/>
          <a:stretch>
            <a:fillRect/>
          </a:stretch>
        </p:blipFill>
        <p:spPr>
          <a:xfrm>
            <a:off x="7621357" y="1384432"/>
            <a:ext cx="3935644" cy="2880930"/>
          </a:xfrm>
          <a:prstGeom prst="rect">
            <a:avLst/>
          </a:prstGeom>
          <a:noFill/>
        </p:spPr>
      </p:pic>
      <p:sp>
        <p:nvSpPr>
          <p:cNvPr id="8" name="TextBox 7">
            <a:extLst>
              <a:ext uri="{FF2B5EF4-FFF2-40B4-BE49-F238E27FC236}">
                <a16:creationId xmlns:a16="http://schemas.microsoft.com/office/drawing/2014/main" id="{77739523-CE5B-CCFB-B1F4-718C6EB26391}"/>
              </a:ext>
            </a:extLst>
          </p:cNvPr>
          <p:cNvSpPr txBox="1"/>
          <p:nvPr/>
        </p:nvSpPr>
        <p:spPr>
          <a:xfrm>
            <a:off x="7621357" y="4265362"/>
            <a:ext cx="3668943" cy="1569660"/>
          </a:xfrm>
          <a:prstGeom prst="rect">
            <a:avLst/>
          </a:prstGeom>
          <a:solidFill>
            <a:srgbClr val="2B4B50"/>
          </a:solidFill>
          <a:ln w="28575">
            <a:solidFill>
              <a:schemeClr val="tx1"/>
            </a:solidFill>
          </a:ln>
        </p:spPr>
        <p:txBody>
          <a:bodyPr wrap="square" rtlCol="0">
            <a:spAutoFit/>
          </a:bodyPr>
          <a:lstStyle/>
          <a:p>
            <a:r>
              <a:rPr lang="en-US" sz="2400" dirty="0">
                <a:solidFill>
                  <a:schemeClr val="bg1"/>
                </a:solidFill>
              </a:rPr>
              <a:t>Share how the teacher uses notice and wonder to help student gain access to the content.</a:t>
            </a:r>
          </a:p>
        </p:txBody>
      </p:sp>
      <p:pic>
        <p:nvPicPr>
          <p:cNvPr id="9" name="Graphic 8" descr="Chat bubble with solid fill">
            <a:extLst>
              <a:ext uri="{FF2B5EF4-FFF2-40B4-BE49-F238E27FC236}">
                <a16:creationId xmlns:a16="http://schemas.microsoft.com/office/drawing/2014/main" id="{E9D51DA0-7C16-4A1F-3B45-98E4A44547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16183" y="4899451"/>
            <a:ext cx="1148234" cy="1148234"/>
          </a:xfrm>
          <a:prstGeom prst="rect">
            <a:avLst/>
          </a:prstGeom>
        </p:spPr>
      </p:pic>
      <p:pic>
        <p:nvPicPr>
          <p:cNvPr id="10" name="Graphic 9" descr="Download from cloud with solid fill">
            <a:extLst>
              <a:ext uri="{FF2B5EF4-FFF2-40B4-BE49-F238E27FC236}">
                <a16:creationId xmlns:a16="http://schemas.microsoft.com/office/drawing/2014/main" id="{3544C6D4-A10A-E686-C87A-2F1158DF92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58684" y="4749799"/>
            <a:ext cx="935748" cy="935748"/>
          </a:xfrm>
          <a:prstGeom prst="rect">
            <a:avLst/>
          </a:prstGeom>
        </p:spPr>
      </p:pic>
    </p:spTree>
    <p:extLst>
      <p:ext uri="{BB962C8B-B14F-4D97-AF65-F5344CB8AC3E}">
        <p14:creationId xmlns:p14="http://schemas.microsoft.com/office/powerpoint/2010/main" val="2651675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B5E8A481-95F6-554D-95BA-0378C9AE79F8}"/>
              </a:ext>
            </a:extLst>
          </p:cNvPr>
          <p:cNvSpPr txBox="1">
            <a:spLocks/>
          </p:cNvSpPr>
          <p:nvPr/>
        </p:nvSpPr>
        <p:spPr>
          <a:xfrm>
            <a:off x="264432" y="292678"/>
            <a:ext cx="11663136"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b="1" dirty="0">
                <a:solidFill>
                  <a:srgbClr val="2B4B50"/>
                </a:solidFill>
                <a:latin typeface="Helvetica" pitchFamily="2" charset="0"/>
              </a:rPr>
              <a:t>Instructional Routines to Increase Access</a:t>
            </a:r>
            <a:endParaRPr lang="en-US" sz="2800" dirty="0">
              <a:solidFill>
                <a:srgbClr val="2B4B50"/>
              </a:solidFill>
              <a:latin typeface="Helvetica" pitchFamily="2" charset="0"/>
            </a:endParaRPr>
          </a:p>
          <a:p>
            <a:r>
              <a:rPr lang="en-US" sz="3600" b="1" dirty="0">
                <a:solidFill>
                  <a:srgbClr val="9D3F21"/>
                </a:solidFill>
                <a:latin typeface="Helvetica" pitchFamily="2" charset="0"/>
              </a:rPr>
              <a:t>Math Talk</a:t>
            </a:r>
            <a:endParaRPr lang="en-US" sz="3600" dirty="0">
              <a:solidFill>
                <a:srgbClr val="9D3F21"/>
              </a:solidFill>
              <a:latin typeface="Helvetica" pitchFamily="2" charset="0"/>
            </a:endParaRPr>
          </a:p>
          <a:p>
            <a:r>
              <a:rPr lang="en-US" dirty="0">
                <a:latin typeface="Helvetica" pitchFamily="2" charset="0"/>
              </a:rPr>
              <a:t>engage students in a math talk related to the current unit of study; goal is to increase conceptual understanding and fluency.  </a:t>
            </a:r>
          </a:p>
        </p:txBody>
      </p:sp>
      <p:sp>
        <p:nvSpPr>
          <p:cNvPr id="2" name="TextBox 1">
            <a:extLst>
              <a:ext uri="{FF2B5EF4-FFF2-40B4-BE49-F238E27FC236}">
                <a16:creationId xmlns:a16="http://schemas.microsoft.com/office/drawing/2014/main" id="{8EDE71CC-29CF-4A29-0CF7-35794FA22D9A}"/>
              </a:ext>
            </a:extLst>
          </p:cNvPr>
          <p:cNvSpPr txBox="1"/>
          <p:nvPr/>
        </p:nvSpPr>
        <p:spPr>
          <a:xfrm>
            <a:off x="847726" y="2552893"/>
            <a:ext cx="10825162" cy="4062651"/>
          </a:xfrm>
          <a:prstGeom prst="rect">
            <a:avLst/>
          </a:prstGeom>
          <a:solidFill>
            <a:srgbClr val="2B4B50"/>
          </a:solidFill>
          <a:ln w="6350">
            <a:solidFill>
              <a:schemeClr val="tx1"/>
            </a:solidFill>
          </a:ln>
        </p:spPr>
        <p:txBody>
          <a:bodyPr wrap="square" rtlCol="0">
            <a:spAutoFit/>
          </a:bodyPr>
          <a:lstStyle/>
          <a:p>
            <a:pPr algn="ctr"/>
            <a:r>
              <a:rPr lang="en-US" sz="2400" dirty="0">
                <a:solidFill>
                  <a:schemeClr val="bg1"/>
                </a:solidFill>
                <a:latin typeface="Helvetica" pitchFamily="2" charset="0"/>
              </a:rPr>
              <a:t>How to do a Math Talk</a:t>
            </a:r>
          </a:p>
          <a:p>
            <a:pPr algn="ctr"/>
            <a:endParaRPr lang="en-US" dirty="0">
              <a:solidFill>
                <a:schemeClr val="bg1"/>
              </a:solidFill>
              <a:latin typeface="Helvetica" pitchFamily="2" charset="0"/>
            </a:endParaRPr>
          </a:p>
          <a:p>
            <a:pPr marL="457200" indent="-457200">
              <a:buFont typeface="+mj-lt"/>
              <a:buAutoNum type="arabicPeriod"/>
            </a:pPr>
            <a:r>
              <a:rPr lang="en-US" sz="2400" dirty="0">
                <a:solidFill>
                  <a:schemeClr val="bg1"/>
                </a:solidFill>
                <a:latin typeface="Helvetica" pitchFamily="2" charset="0"/>
              </a:rPr>
              <a:t>Write a problem on the board (horizontally).</a:t>
            </a:r>
          </a:p>
          <a:p>
            <a:pPr marL="457200" indent="-457200">
              <a:buFont typeface="+mj-lt"/>
              <a:buAutoNum type="arabicPeriod"/>
            </a:pPr>
            <a:r>
              <a:rPr lang="en-US" sz="2400" dirty="0">
                <a:solidFill>
                  <a:schemeClr val="bg1"/>
                </a:solidFill>
                <a:latin typeface="Helvetica" pitchFamily="2" charset="0"/>
              </a:rPr>
              <a:t>Students solve the problem mentally. Give a signal when ready. </a:t>
            </a:r>
          </a:p>
          <a:p>
            <a:pPr marL="457200" indent="-457200">
              <a:buFont typeface="+mj-lt"/>
              <a:buAutoNum type="arabicPeriod"/>
            </a:pPr>
            <a:r>
              <a:rPr lang="en-US" sz="2400" dirty="0">
                <a:solidFill>
                  <a:schemeClr val="bg1"/>
                </a:solidFill>
                <a:latin typeface="Helvetica" pitchFamily="2" charset="0"/>
              </a:rPr>
              <a:t>Call on students to share answers, and list them on the board. Do not indicate whether answers are correct or incorrect. </a:t>
            </a:r>
          </a:p>
          <a:p>
            <a:pPr marL="457200" indent="-457200">
              <a:buFont typeface="+mj-lt"/>
              <a:buAutoNum type="arabicPeriod"/>
            </a:pPr>
            <a:r>
              <a:rPr lang="en-US" sz="2400" dirty="0">
                <a:solidFill>
                  <a:schemeClr val="bg1"/>
                </a:solidFill>
                <a:latin typeface="Helvetica" pitchFamily="2" charset="0"/>
              </a:rPr>
              <a:t>Ask for volunteers to explain their thinking. </a:t>
            </a:r>
            <a:r>
              <a:rPr lang="en-US" sz="2400" i="1" dirty="0">
                <a:solidFill>
                  <a:schemeClr val="bg1"/>
                </a:solidFill>
                <a:latin typeface="Helvetica" pitchFamily="2" charset="0"/>
              </a:rPr>
              <a:t>(what they are visualizing, how they found their answer, why they think it's right) </a:t>
            </a:r>
            <a:endParaRPr lang="en-US" sz="2400" dirty="0">
              <a:solidFill>
                <a:schemeClr val="bg1"/>
              </a:solidFill>
              <a:latin typeface="Helvetica" pitchFamily="2" charset="0"/>
            </a:endParaRPr>
          </a:p>
          <a:p>
            <a:pPr marL="457200" indent="-457200">
              <a:buFont typeface="+mj-lt"/>
              <a:buAutoNum type="arabicPeriod"/>
            </a:pPr>
            <a:r>
              <a:rPr lang="en-US" sz="2400" dirty="0">
                <a:solidFill>
                  <a:schemeClr val="bg1"/>
                </a:solidFill>
                <a:latin typeface="Helvetica" pitchFamily="2" charset="0"/>
              </a:rPr>
              <a:t>Record students' thinking for the entire class to see. </a:t>
            </a:r>
          </a:p>
          <a:p>
            <a:pPr marL="457200" indent="-457200">
              <a:buFont typeface="+mj-lt"/>
              <a:buAutoNum type="arabicPeriod"/>
            </a:pPr>
            <a:r>
              <a:rPr lang="en-US" sz="2400" dirty="0">
                <a:solidFill>
                  <a:schemeClr val="bg1"/>
                </a:solidFill>
                <a:latin typeface="Helvetica" pitchFamily="2" charset="0"/>
              </a:rPr>
              <a:t>Prompt other students to engage with the previous explanation. </a:t>
            </a:r>
            <a:r>
              <a:rPr lang="en-US" sz="2400" i="1" dirty="0">
                <a:solidFill>
                  <a:schemeClr val="bg1"/>
                </a:solidFill>
                <a:latin typeface="Helvetica" pitchFamily="2" charset="0"/>
              </a:rPr>
              <a:t>(ask a question, build on, restate, make a connection to) </a:t>
            </a:r>
            <a:endParaRPr lang="en-US" sz="2400" dirty="0">
              <a:solidFill>
                <a:schemeClr val="bg1"/>
              </a:solidFill>
              <a:latin typeface="Helvetica" pitchFamily="2" charset="0"/>
            </a:endParaRPr>
          </a:p>
        </p:txBody>
      </p:sp>
    </p:spTree>
    <p:extLst>
      <p:ext uri="{BB962C8B-B14F-4D97-AF65-F5344CB8AC3E}">
        <p14:creationId xmlns:p14="http://schemas.microsoft.com/office/powerpoint/2010/main" val="9743535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7739523-CE5B-CCFB-B1F4-718C6EB26391}"/>
              </a:ext>
            </a:extLst>
          </p:cNvPr>
          <p:cNvSpPr txBox="1"/>
          <p:nvPr/>
        </p:nvSpPr>
        <p:spPr>
          <a:xfrm>
            <a:off x="7251700" y="4305300"/>
            <a:ext cx="4330700" cy="1569660"/>
          </a:xfrm>
          <a:prstGeom prst="rect">
            <a:avLst/>
          </a:prstGeom>
          <a:solidFill>
            <a:srgbClr val="2B4B50"/>
          </a:solidFill>
          <a:ln w="28575">
            <a:solidFill>
              <a:schemeClr val="tx1"/>
            </a:solidFill>
          </a:ln>
        </p:spPr>
        <p:txBody>
          <a:bodyPr wrap="square" rtlCol="0">
            <a:spAutoFit/>
          </a:bodyPr>
          <a:lstStyle/>
          <a:p>
            <a:r>
              <a:rPr lang="en-US" sz="2400" dirty="0">
                <a:solidFill>
                  <a:schemeClr val="bg1"/>
                </a:solidFill>
              </a:rPr>
              <a:t>Share how the teacher Math Talk to help students increase access to the grade level content.</a:t>
            </a:r>
          </a:p>
        </p:txBody>
      </p:sp>
      <p:pic>
        <p:nvPicPr>
          <p:cNvPr id="6" name="Picture 5" descr="A picture containing text, person&#10;&#10;Description automatically generated">
            <a:hlinkClick r:id="rId2"/>
            <a:extLst>
              <a:ext uri="{FF2B5EF4-FFF2-40B4-BE49-F238E27FC236}">
                <a16:creationId xmlns:a16="http://schemas.microsoft.com/office/drawing/2014/main" id="{6E913957-B2D7-0FF8-3264-A25F36C47AB2}"/>
              </a:ext>
            </a:extLst>
          </p:cNvPr>
          <p:cNvPicPr>
            <a:picLocks noChangeAspect="1"/>
          </p:cNvPicPr>
          <p:nvPr/>
        </p:nvPicPr>
        <p:blipFill>
          <a:blip r:embed="rId3"/>
          <a:stretch>
            <a:fillRect/>
          </a:stretch>
        </p:blipFill>
        <p:spPr>
          <a:xfrm>
            <a:off x="1346200" y="679673"/>
            <a:ext cx="5388567" cy="3625627"/>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C7BC4E86-01C2-8441-1F4A-E43BF265419A}"/>
              </a:ext>
            </a:extLst>
          </p:cNvPr>
          <p:cNvPicPr>
            <a:picLocks noChangeAspect="1"/>
          </p:cNvPicPr>
          <p:nvPr/>
        </p:nvPicPr>
        <p:blipFill rotWithShape="1">
          <a:blip r:embed="rId4"/>
          <a:srcRect l="5619" t="15930" r="7816" b="22380"/>
          <a:stretch/>
        </p:blipFill>
        <p:spPr>
          <a:xfrm>
            <a:off x="7251700" y="2492486"/>
            <a:ext cx="4114800" cy="1569660"/>
          </a:xfrm>
          <a:prstGeom prst="rect">
            <a:avLst/>
          </a:prstGeom>
        </p:spPr>
      </p:pic>
      <p:pic>
        <p:nvPicPr>
          <p:cNvPr id="10" name="Graphic 9" descr="Chat bubble with solid fill">
            <a:extLst>
              <a:ext uri="{FF2B5EF4-FFF2-40B4-BE49-F238E27FC236}">
                <a16:creationId xmlns:a16="http://schemas.microsoft.com/office/drawing/2014/main" id="{F3A2AA00-1801-2784-BCA0-1F8359A957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51700" y="1344252"/>
            <a:ext cx="1148234" cy="1148234"/>
          </a:xfrm>
          <a:prstGeom prst="rect">
            <a:avLst/>
          </a:prstGeom>
        </p:spPr>
      </p:pic>
      <p:pic>
        <p:nvPicPr>
          <p:cNvPr id="11" name="Graphic 10" descr="Download from cloud with solid fill">
            <a:extLst>
              <a:ext uri="{FF2B5EF4-FFF2-40B4-BE49-F238E27FC236}">
                <a16:creationId xmlns:a16="http://schemas.microsoft.com/office/drawing/2014/main" id="{91772810-3670-9804-4C7C-DC7CB927D4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94133" y="4305300"/>
            <a:ext cx="935748" cy="935748"/>
          </a:xfrm>
          <a:prstGeom prst="rect">
            <a:avLst/>
          </a:prstGeom>
        </p:spPr>
      </p:pic>
    </p:spTree>
    <p:extLst>
      <p:ext uri="{BB962C8B-B14F-4D97-AF65-F5344CB8AC3E}">
        <p14:creationId xmlns:p14="http://schemas.microsoft.com/office/powerpoint/2010/main" val="20516454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B5E8A481-95F6-554D-95BA-0378C9AE79F8}"/>
              </a:ext>
            </a:extLst>
          </p:cNvPr>
          <p:cNvSpPr txBox="1">
            <a:spLocks/>
          </p:cNvSpPr>
          <p:nvPr/>
        </p:nvSpPr>
        <p:spPr>
          <a:xfrm>
            <a:off x="264432" y="292678"/>
            <a:ext cx="11663136"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b="1" dirty="0">
                <a:solidFill>
                  <a:srgbClr val="2B4B50"/>
                </a:solidFill>
                <a:latin typeface="Helvetica" pitchFamily="2" charset="0"/>
              </a:rPr>
              <a:t>Instructional Routines to Increase Access</a:t>
            </a:r>
            <a:endParaRPr lang="en-US" sz="3600" b="1" dirty="0">
              <a:solidFill>
                <a:srgbClr val="2B4B50"/>
              </a:solidFill>
              <a:latin typeface="OpenSans"/>
            </a:endParaRPr>
          </a:p>
          <a:p>
            <a:r>
              <a:rPr lang="en-US" sz="3600" b="1" dirty="0">
                <a:solidFill>
                  <a:srgbClr val="9D3F21"/>
                </a:solidFill>
                <a:latin typeface="OpenSans"/>
              </a:rPr>
              <a:t>Which One Doesn’t Belong</a:t>
            </a:r>
            <a:endParaRPr lang="en-US" sz="2800" dirty="0">
              <a:solidFill>
                <a:srgbClr val="9D3F21"/>
              </a:solidFill>
              <a:latin typeface="OpenSans"/>
            </a:endParaRPr>
          </a:p>
          <a:p>
            <a:r>
              <a:rPr lang="en-US" dirty="0">
                <a:latin typeface="OpenSans"/>
              </a:rPr>
              <a:t>Great as warm-ups, to activate prior knowledge.</a:t>
            </a:r>
            <a:endParaRPr lang="en-US" dirty="0"/>
          </a:p>
        </p:txBody>
      </p:sp>
      <p:sp>
        <p:nvSpPr>
          <p:cNvPr id="2" name="TextBox 1">
            <a:extLst>
              <a:ext uri="{FF2B5EF4-FFF2-40B4-BE49-F238E27FC236}">
                <a16:creationId xmlns:a16="http://schemas.microsoft.com/office/drawing/2014/main" id="{8EDE71CC-29CF-4A29-0CF7-35794FA22D9A}"/>
              </a:ext>
            </a:extLst>
          </p:cNvPr>
          <p:cNvSpPr txBox="1"/>
          <p:nvPr/>
        </p:nvSpPr>
        <p:spPr>
          <a:xfrm>
            <a:off x="1386322" y="2303436"/>
            <a:ext cx="4629148" cy="3631763"/>
          </a:xfrm>
          <a:prstGeom prst="rect">
            <a:avLst/>
          </a:prstGeom>
          <a:solidFill>
            <a:srgbClr val="2B4B50"/>
          </a:solidFill>
          <a:ln w="6350">
            <a:solidFill>
              <a:schemeClr val="tx1"/>
            </a:solidFill>
          </a:ln>
        </p:spPr>
        <p:txBody>
          <a:bodyPr wrap="square" rtlCol="0">
            <a:spAutoFit/>
          </a:bodyPr>
          <a:lstStyle/>
          <a:p>
            <a:pPr algn="ctr"/>
            <a:r>
              <a:rPr lang="en-US" sz="2800" b="1" i="1" dirty="0">
                <a:solidFill>
                  <a:schemeClr val="bg1"/>
                </a:solidFill>
                <a:latin typeface="Helvetica" pitchFamily="2" charset="0"/>
              </a:rPr>
              <a:t>What is it? </a:t>
            </a:r>
          </a:p>
          <a:p>
            <a:pPr algn="ctr"/>
            <a:endParaRPr lang="en-US" b="1" dirty="0">
              <a:solidFill>
                <a:schemeClr val="bg1"/>
              </a:solidFill>
            </a:endParaRPr>
          </a:p>
          <a:p>
            <a:pPr marL="342900" indent="-342900">
              <a:buFont typeface="Arial" panose="020B0604020202020204" pitchFamily="34" charset="0"/>
              <a:buChar char="•"/>
            </a:pPr>
            <a:r>
              <a:rPr lang="en-US" sz="2000" dirty="0">
                <a:solidFill>
                  <a:schemeClr val="bg1"/>
                </a:solidFill>
                <a:latin typeface="Helvetica" pitchFamily="2" charset="0"/>
              </a:rPr>
              <a:t>Students analyze four images, decide which one doesn't belong, and share their thinking.</a:t>
            </a:r>
          </a:p>
          <a:p>
            <a:pPr marL="342900" indent="-342900">
              <a:buFont typeface="Arial" panose="020B0604020202020204" pitchFamily="34" charset="0"/>
              <a:buChar char="•"/>
            </a:pPr>
            <a:r>
              <a:rPr lang="en-US" sz="2000" dirty="0">
                <a:solidFill>
                  <a:schemeClr val="bg1"/>
                </a:solidFill>
                <a:latin typeface="Helvetica" pitchFamily="2" charset="0"/>
              </a:rPr>
              <a:t>Each and every student can contribute to the discussion, no matter their level of understanding coming into the lesson. </a:t>
            </a:r>
          </a:p>
          <a:p>
            <a:pPr marL="342900" indent="-342900">
              <a:buFont typeface="Arial" panose="020B0604020202020204" pitchFamily="34" charset="0"/>
              <a:buChar char="•"/>
            </a:pPr>
            <a:r>
              <a:rPr lang="en-US" sz="2000" dirty="0">
                <a:solidFill>
                  <a:schemeClr val="bg1"/>
                </a:solidFill>
                <a:latin typeface="Helvetica" pitchFamily="2" charset="0"/>
              </a:rPr>
              <a:t>It's SO easy to implement! </a:t>
            </a:r>
          </a:p>
          <a:p>
            <a:pPr marL="342900" indent="-342900">
              <a:buFont typeface="Arial" panose="020B0604020202020204" pitchFamily="34" charset="0"/>
              <a:buChar char="•"/>
            </a:pPr>
            <a:endParaRPr lang="en-US" sz="2400" dirty="0">
              <a:solidFill>
                <a:schemeClr val="bg1"/>
              </a:solidFill>
              <a:latin typeface="Helvetica" pitchFamily="2" charset="0"/>
            </a:endParaRPr>
          </a:p>
        </p:txBody>
      </p:sp>
      <p:sp>
        <p:nvSpPr>
          <p:cNvPr id="4" name="TextBox 3">
            <a:extLst>
              <a:ext uri="{FF2B5EF4-FFF2-40B4-BE49-F238E27FC236}">
                <a16:creationId xmlns:a16="http://schemas.microsoft.com/office/drawing/2014/main" id="{3D3F23D7-6DF5-D4B9-EEBF-2AE1F5035F6D}"/>
              </a:ext>
            </a:extLst>
          </p:cNvPr>
          <p:cNvSpPr txBox="1"/>
          <p:nvPr/>
        </p:nvSpPr>
        <p:spPr>
          <a:xfrm>
            <a:off x="6190183" y="2310434"/>
            <a:ext cx="4629149" cy="3662541"/>
          </a:xfrm>
          <a:prstGeom prst="rect">
            <a:avLst/>
          </a:prstGeom>
          <a:solidFill>
            <a:srgbClr val="9D3F21"/>
          </a:solidFill>
          <a:ln w="6350">
            <a:solidFill>
              <a:schemeClr val="tx1"/>
            </a:solidFill>
          </a:ln>
        </p:spPr>
        <p:txBody>
          <a:bodyPr wrap="square" rtlCol="0">
            <a:spAutoFit/>
          </a:bodyPr>
          <a:lstStyle/>
          <a:p>
            <a:pPr algn="ctr"/>
            <a:r>
              <a:rPr lang="en-US" sz="2800" b="1" i="1" dirty="0">
                <a:solidFill>
                  <a:schemeClr val="bg1"/>
                </a:solidFill>
                <a:latin typeface="Helvetica" pitchFamily="2" charset="0"/>
              </a:rPr>
              <a:t>How to find them</a:t>
            </a:r>
          </a:p>
          <a:p>
            <a:pPr algn="ctr"/>
            <a:endParaRPr lang="en-US" sz="2400" b="1" i="1" dirty="0">
              <a:solidFill>
                <a:schemeClr val="bg1"/>
              </a:solidFill>
              <a:latin typeface="Helvetica" pitchFamily="2" charset="0"/>
            </a:endParaRPr>
          </a:p>
          <a:p>
            <a:pPr marL="342900" indent="-342900">
              <a:buFont typeface="Arial" panose="020B0604020202020204" pitchFamily="34" charset="0"/>
              <a:buChar char="•"/>
            </a:pPr>
            <a:r>
              <a:rPr lang="en-US" sz="2000" dirty="0">
                <a:solidFill>
                  <a:schemeClr val="bg1"/>
                </a:solidFill>
                <a:latin typeface="Helvetica" pitchFamily="2" charset="0"/>
              </a:rPr>
              <a:t>The Which One Doesn't Belong routine is embedded in the Illustrative Mathematics curriculum. </a:t>
            </a:r>
          </a:p>
          <a:p>
            <a:pPr marL="342900" indent="-342900">
              <a:buFont typeface="Arial" panose="020B0604020202020204" pitchFamily="34" charset="0"/>
              <a:buChar char="•"/>
            </a:pPr>
            <a:r>
              <a:rPr lang="en-US" sz="2000" dirty="0">
                <a:solidFill>
                  <a:schemeClr val="bg1"/>
                </a:solidFill>
                <a:latin typeface="Helvetica" pitchFamily="2" charset="0"/>
              </a:rPr>
              <a:t>You can also google </a:t>
            </a:r>
            <a:r>
              <a:rPr lang="en-US" sz="2000" i="1" dirty="0">
                <a:solidFill>
                  <a:schemeClr val="bg1"/>
                </a:solidFill>
                <a:latin typeface="Helvetica" pitchFamily="2" charset="0"/>
              </a:rPr>
              <a:t>Which One Doesn't Belong </a:t>
            </a:r>
            <a:r>
              <a:rPr lang="en-US" sz="2000" dirty="0">
                <a:solidFill>
                  <a:schemeClr val="bg1"/>
                </a:solidFill>
                <a:latin typeface="Helvetica" pitchFamily="2" charset="0"/>
              </a:rPr>
              <a:t>to find websites such as this one. </a:t>
            </a:r>
          </a:p>
          <a:p>
            <a:pPr marL="342900" indent="-342900">
              <a:buFont typeface="Arial" panose="020B0604020202020204" pitchFamily="34" charset="0"/>
              <a:buChar char="•"/>
            </a:pPr>
            <a:endParaRPr lang="en-US" sz="2000" dirty="0">
              <a:solidFill>
                <a:schemeClr val="bg1"/>
              </a:solidFill>
              <a:latin typeface="Helvetica" pitchFamily="2" charset="0"/>
            </a:endParaRPr>
          </a:p>
          <a:p>
            <a:pPr marL="342900" indent="-342900">
              <a:buFont typeface="Arial" panose="020B0604020202020204" pitchFamily="34" charset="0"/>
              <a:buChar char="•"/>
            </a:pPr>
            <a:endParaRPr lang="en-US" sz="2000" dirty="0">
              <a:solidFill>
                <a:schemeClr val="bg1"/>
              </a:solidFill>
              <a:latin typeface="Helvetica" pitchFamily="2" charset="0"/>
            </a:endParaRPr>
          </a:p>
          <a:p>
            <a:pPr marL="342900" indent="-342900">
              <a:buFont typeface="Arial" panose="020B0604020202020204" pitchFamily="34" charset="0"/>
              <a:buChar char="•"/>
            </a:pPr>
            <a:endParaRPr lang="en-US" sz="2000" dirty="0">
              <a:solidFill>
                <a:schemeClr val="bg1"/>
              </a:solidFill>
              <a:effectLst/>
              <a:latin typeface="Helvetica" pitchFamily="2" charset="0"/>
            </a:endParaRPr>
          </a:p>
        </p:txBody>
      </p:sp>
    </p:spTree>
    <p:extLst>
      <p:ext uri="{BB962C8B-B14F-4D97-AF65-F5344CB8AC3E}">
        <p14:creationId xmlns:p14="http://schemas.microsoft.com/office/powerpoint/2010/main" val="4785080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7739523-CE5B-CCFB-B1F4-718C6EB26391}"/>
              </a:ext>
            </a:extLst>
          </p:cNvPr>
          <p:cNvSpPr txBox="1"/>
          <p:nvPr/>
        </p:nvSpPr>
        <p:spPr>
          <a:xfrm>
            <a:off x="6096000" y="3497597"/>
            <a:ext cx="3848100" cy="830997"/>
          </a:xfrm>
          <a:prstGeom prst="rect">
            <a:avLst/>
          </a:prstGeom>
          <a:solidFill>
            <a:srgbClr val="2B4B50"/>
          </a:solidFill>
          <a:ln w="28575">
            <a:solidFill>
              <a:schemeClr val="tx1"/>
            </a:solidFill>
          </a:ln>
        </p:spPr>
        <p:txBody>
          <a:bodyPr wrap="square" rtlCol="0">
            <a:spAutoFit/>
          </a:bodyPr>
          <a:lstStyle/>
          <a:p>
            <a:r>
              <a:rPr lang="en-US" sz="2400" dirty="0">
                <a:solidFill>
                  <a:schemeClr val="bg1"/>
                </a:solidFill>
              </a:rPr>
              <a:t>Discuss your </a:t>
            </a:r>
            <a:r>
              <a:rPr lang="en-US" sz="2400" u="sng" dirty="0">
                <a:solidFill>
                  <a:schemeClr val="bg1"/>
                </a:solidFill>
              </a:rPr>
              <a:t>reason why </a:t>
            </a:r>
            <a:r>
              <a:rPr lang="en-US" sz="2400" dirty="0">
                <a:solidFill>
                  <a:schemeClr val="bg1"/>
                </a:solidFill>
              </a:rPr>
              <a:t>one doesn’t belong?</a:t>
            </a:r>
          </a:p>
        </p:txBody>
      </p:sp>
      <p:pic>
        <p:nvPicPr>
          <p:cNvPr id="5" name="Picture 4" descr="A picture containing diagram&#10;&#10;Description automatically generated">
            <a:extLst>
              <a:ext uri="{FF2B5EF4-FFF2-40B4-BE49-F238E27FC236}">
                <a16:creationId xmlns:a16="http://schemas.microsoft.com/office/drawing/2014/main" id="{5254E014-68DB-3514-BA11-FF363799FF47}"/>
              </a:ext>
            </a:extLst>
          </p:cNvPr>
          <p:cNvPicPr>
            <a:picLocks noChangeAspect="1"/>
          </p:cNvPicPr>
          <p:nvPr/>
        </p:nvPicPr>
        <p:blipFill>
          <a:blip r:embed="rId2"/>
          <a:stretch>
            <a:fillRect/>
          </a:stretch>
        </p:blipFill>
        <p:spPr>
          <a:xfrm>
            <a:off x="1498600" y="1120560"/>
            <a:ext cx="3510814" cy="3967022"/>
          </a:xfrm>
          <a:prstGeom prst="rect">
            <a:avLst/>
          </a:prstGeom>
        </p:spPr>
      </p:pic>
      <p:sp>
        <p:nvSpPr>
          <p:cNvPr id="7" name="TextBox 6">
            <a:extLst>
              <a:ext uri="{FF2B5EF4-FFF2-40B4-BE49-F238E27FC236}">
                <a16:creationId xmlns:a16="http://schemas.microsoft.com/office/drawing/2014/main" id="{B4278E2C-1EBD-8332-10E5-DD88BD27AFF3}"/>
              </a:ext>
            </a:extLst>
          </p:cNvPr>
          <p:cNvSpPr txBox="1"/>
          <p:nvPr/>
        </p:nvSpPr>
        <p:spPr>
          <a:xfrm>
            <a:off x="1768107" y="351325"/>
            <a:ext cx="2971800" cy="830997"/>
          </a:xfrm>
          <a:prstGeom prst="rect">
            <a:avLst/>
          </a:prstGeom>
          <a:solidFill>
            <a:srgbClr val="2B4B50"/>
          </a:solidFill>
        </p:spPr>
        <p:txBody>
          <a:bodyPr wrap="square" rtlCol="0">
            <a:spAutoFit/>
          </a:bodyPr>
          <a:lstStyle/>
          <a:p>
            <a:pPr algn="ctr"/>
            <a:r>
              <a:rPr lang="en-US" sz="2400" i="1" dirty="0">
                <a:solidFill>
                  <a:schemeClr val="bg1"/>
                </a:solidFill>
                <a:latin typeface="Chalkboard" panose="03050602040202020205" pitchFamily="66" charset="77"/>
              </a:rPr>
              <a:t>Find a reason why one doesn’t belong.</a:t>
            </a:r>
          </a:p>
        </p:txBody>
      </p:sp>
      <p:sp>
        <p:nvSpPr>
          <p:cNvPr id="10" name="TextBox 9">
            <a:extLst>
              <a:ext uri="{FF2B5EF4-FFF2-40B4-BE49-F238E27FC236}">
                <a16:creationId xmlns:a16="http://schemas.microsoft.com/office/drawing/2014/main" id="{0DA33A28-0726-BD2B-A601-0AA41D32894A}"/>
              </a:ext>
            </a:extLst>
          </p:cNvPr>
          <p:cNvSpPr txBox="1"/>
          <p:nvPr/>
        </p:nvSpPr>
        <p:spPr>
          <a:xfrm>
            <a:off x="4905812" y="2873239"/>
            <a:ext cx="6228476" cy="461665"/>
          </a:xfrm>
          <a:prstGeom prst="rect">
            <a:avLst/>
          </a:prstGeom>
          <a:noFill/>
        </p:spPr>
        <p:txBody>
          <a:bodyPr wrap="square" rtlCol="0">
            <a:spAutoFit/>
          </a:bodyPr>
          <a:lstStyle/>
          <a:p>
            <a:pPr algn="ctr"/>
            <a:r>
              <a:rPr lang="en-US" sz="2400" i="1" dirty="0">
                <a:solidFill>
                  <a:srgbClr val="2B4B50"/>
                </a:solidFill>
                <a:latin typeface="Chalkboard" panose="03050602040202020205" pitchFamily="66" charset="77"/>
              </a:rPr>
              <a:t>Which one </a:t>
            </a:r>
            <a:r>
              <a:rPr lang="en-US" sz="2400" b="1" i="1" dirty="0">
                <a:solidFill>
                  <a:srgbClr val="2B4B50"/>
                </a:solidFill>
                <a:latin typeface="Chalkboard" panose="03050602040202020205" pitchFamily="66" charset="77"/>
              </a:rPr>
              <a:t>Doesn’t Belong</a:t>
            </a:r>
            <a:r>
              <a:rPr lang="en-US" sz="2400" i="1" dirty="0">
                <a:solidFill>
                  <a:srgbClr val="2B4B50"/>
                </a:solidFill>
                <a:latin typeface="Chalkboard" panose="03050602040202020205" pitchFamily="66" charset="77"/>
              </a:rPr>
              <a:t>?</a:t>
            </a:r>
          </a:p>
        </p:txBody>
      </p:sp>
      <p:pic>
        <p:nvPicPr>
          <p:cNvPr id="11" name="Graphic 10" descr="Chat bubble with solid fill">
            <a:extLst>
              <a:ext uri="{FF2B5EF4-FFF2-40B4-BE49-F238E27FC236}">
                <a16:creationId xmlns:a16="http://schemas.microsoft.com/office/drawing/2014/main" id="{0AB5BC9B-295C-8D87-0823-7FDA013B15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06971" y="1693900"/>
            <a:ext cx="1148234" cy="1148234"/>
          </a:xfrm>
          <a:prstGeom prst="rect">
            <a:avLst/>
          </a:prstGeom>
        </p:spPr>
      </p:pic>
      <p:pic>
        <p:nvPicPr>
          <p:cNvPr id="13" name="Graphic 12" descr="Download from cloud with solid fill">
            <a:extLst>
              <a:ext uri="{FF2B5EF4-FFF2-40B4-BE49-F238E27FC236}">
                <a16:creationId xmlns:a16="http://schemas.microsoft.com/office/drawing/2014/main" id="{69060900-2F75-3844-C726-70E1EF9500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86133" y="5087582"/>
            <a:ext cx="935748" cy="935748"/>
          </a:xfrm>
          <a:prstGeom prst="rect">
            <a:avLst/>
          </a:prstGeom>
        </p:spPr>
      </p:pic>
    </p:spTree>
    <p:extLst>
      <p:ext uri="{BB962C8B-B14F-4D97-AF65-F5344CB8AC3E}">
        <p14:creationId xmlns:p14="http://schemas.microsoft.com/office/powerpoint/2010/main" val="743016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2091059-08BB-EB4D-AF65-C016AE19BFF7}"/>
              </a:ext>
            </a:extLst>
          </p:cNvPr>
          <p:cNvSpPr>
            <a:spLocks noGrp="1"/>
          </p:cNvSpPr>
          <p:nvPr>
            <p:ph type="subTitle" idx="4294967295"/>
          </p:nvPr>
        </p:nvSpPr>
        <p:spPr>
          <a:xfrm>
            <a:off x="2587624" y="3032125"/>
            <a:ext cx="7267575" cy="1058863"/>
          </a:xfrm>
          <a:prstGeom prst="rect">
            <a:avLst/>
          </a:prstGeom>
        </p:spPr>
        <p:txBody>
          <a:bodyPr vert="horz" lIns="91440" tIns="45720" rIns="91440" bIns="45720" rtlCol="0">
            <a:normAutofit/>
          </a:bodyPr>
          <a:lstStyle/>
          <a:p>
            <a:r>
              <a:rPr lang="en-US" kern="1200" dirty="0">
                <a:solidFill>
                  <a:srgbClr val="FFFFFF"/>
                </a:solidFill>
                <a:latin typeface="+mn-lt"/>
                <a:ea typeface="+mn-ea"/>
                <a:cs typeface="+mn-cs"/>
              </a:rPr>
              <a:t>Prioritize </a:t>
            </a:r>
            <a:r>
              <a:rPr lang="en-US" b="1" kern="1200" dirty="0">
                <a:solidFill>
                  <a:srgbClr val="FFFFFF"/>
                </a:solidFill>
                <a:latin typeface="+mn-lt"/>
                <a:ea typeface="+mn-ea"/>
                <a:cs typeface="+mn-cs"/>
              </a:rPr>
              <a:t>grade-level learning </a:t>
            </a:r>
            <a:r>
              <a:rPr lang="en-US" kern="1200" dirty="0">
                <a:solidFill>
                  <a:srgbClr val="FFFFFF"/>
                </a:solidFill>
                <a:latin typeface="+mn-lt"/>
                <a:ea typeface="+mn-ea"/>
                <a:cs typeface="+mn-cs"/>
              </a:rPr>
              <a:t>with </a:t>
            </a:r>
            <a:r>
              <a:rPr lang="en-US" b="1" kern="1200" dirty="0">
                <a:solidFill>
                  <a:srgbClr val="FFFFFF"/>
                </a:solidFill>
                <a:latin typeface="+mn-lt"/>
                <a:ea typeface="+mn-ea"/>
                <a:cs typeface="+mn-cs"/>
              </a:rPr>
              <a:t>targeted support </a:t>
            </a:r>
            <a:r>
              <a:rPr lang="en-US" kern="1200" dirty="0">
                <a:solidFill>
                  <a:srgbClr val="FFFFFF"/>
                </a:solidFill>
                <a:latin typeface="+mn-lt"/>
                <a:ea typeface="+mn-ea"/>
                <a:cs typeface="+mn-cs"/>
              </a:rPr>
              <a:t>to attend to unfinished learning </a:t>
            </a:r>
          </a:p>
        </p:txBody>
      </p:sp>
      <p:sp>
        <p:nvSpPr>
          <p:cNvPr id="2" name="Title 1">
            <a:extLst>
              <a:ext uri="{FF2B5EF4-FFF2-40B4-BE49-F238E27FC236}">
                <a16:creationId xmlns:a16="http://schemas.microsoft.com/office/drawing/2014/main" id="{EE4E7847-DBF3-E94C-AE9D-B1D4B4BC10EA}"/>
              </a:ext>
            </a:extLst>
          </p:cNvPr>
          <p:cNvSpPr>
            <a:spLocks noGrp="1"/>
          </p:cNvSpPr>
          <p:nvPr>
            <p:ph type="ctrTitle" idx="4294967295"/>
          </p:nvPr>
        </p:nvSpPr>
        <p:spPr>
          <a:xfrm>
            <a:off x="2587625" y="712788"/>
            <a:ext cx="7016750" cy="2319337"/>
          </a:xfrm>
          <a:prstGeom prst="rect">
            <a:avLst/>
          </a:prstGeom>
        </p:spPr>
        <p:txBody>
          <a:bodyPr vert="horz" lIns="91440" tIns="45720" rIns="91440" bIns="45720" rtlCol="0" anchor="b">
            <a:normAutofit/>
          </a:bodyPr>
          <a:lstStyle/>
          <a:p>
            <a:r>
              <a:rPr lang="en-US" sz="5400" dirty="0">
                <a:solidFill>
                  <a:schemeClr val="bg1"/>
                </a:solidFill>
                <a:latin typeface="Helvetica" pitchFamily="2" charset="0"/>
              </a:rPr>
              <a:t>Planning Guide For Grade-Level Lessons</a:t>
            </a:r>
            <a:endParaRPr lang="en-US" sz="5400" kern="1200" dirty="0">
              <a:solidFill>
                <a:srgbClr val="FFFFFF"/>
              </a:solidFill>
              <a:latin typeface="+mj-lt"/>
              <a:ea typeface="+mj-ea"/>
              <a:cs typeface="+mj-cs"/>
            </a:endParaRPr>
          </a:p>
        </p:txBody>
      </p:sp>
      <p:pic>
        <p:nvPicPr>
          <p:cNvPr id="33" name="Graphic 32" descr="Download from cloud with solid fill">
            <a:extLst>
              <a:ext uri="{FF2B5EF4-FFF2-40B4-BE49-F238E27FC236}">
                <a16:creationId xmlns:a16="http://schemas.microsoft.com/office/drawing/2014/main" id="{D4535A9D-0B5E-2240-9113-D36F8DEC63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9889" y="1401763"/>
            <a:ext cx="1179824" cy="1179824"/>
          </a:xfrm>
          <a:prstGeom prst="rect">
            <a:avLst/>
          </a:prstGeom>
        </p:spPr>
      </p:pic>
    </p:spTree>
    <p:extLst>
      <p:ext uri="{BB962C8B-B14F-4D97-AF65-F5344CB8AC3E}">
        <p14:creationId xmlns:p14="http://schemas.microsoft.com/office/powerpoint/2010/main" val="1338399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041558-08E0-9AFB-375D-1D5F7F2E5268}"/>
              </a:ext>
            </a:extLst>
          </p:cNvPr>
          <p:cNvPicPr>
            <a:picLocks noChangeAspect="1"/>
          </p:cNvPicPr>
          <p:nvPr/>
        </p:nvPicPr>
        <p:blipFill>
          <a:blip r:embed="rId3"/>
          <a:stretch>
            <a:fillRect/>
          </a:stretch>
        </p:blipFill>
        <p:spPr>
          <a:xfrm>
            <a:off x="401099" y="342900"/>
            <a:ext cx="11225751" cy="6083300"/>
          </a:xfrm>
          <a:prstGeom prst="rect">
            <a:avLst/>
          </a:prstGeom>
        </p:spPr>
      </p:pic>
      <p:sp>
        <p:nvSpPr>
          <p:cNvPr id="5" name="TextBox 4">
            <a:extLst>
              <a:ext uri="{FF2B5EF4-FFF2-40B4-BE49-F238E27FC236}">
                <a16:creationId xmlns:a16="http://schemas.microsoft.com/office/drawing/2014/main" id="{92E00C37-769E-CA41-6138-634CF1E15469}"/>
              </a:ext>
            </a:extLst>
          </p:cNvPr>
          <p:cNvSpPr txBox="1"/>
          <p:nvPr/>
        </p:nvSpPr>
        <p:spPr>
          <a:xfrm>
            <a:off x="625696" y="5972636"/>
            <a:ext cx="4765592" cy="369332"/>
          </a:xfrm>
          <a:prstGeom prst="rect">
            <a:avLst/>
          </a:prstGeom>
          <a:solidFill>
            <a:srgbClr val="9D3F21"/>
          </a:solidFill>
        </p:spPr>
        <p:txBody>
          <a:bodyPr wrap="square" rtlCol="0">
            <a:spAutoFit/>
          </a:bodyPr>
          <a:lstStyle/>
          <a:p>
            <a:r>
              <a:rPr lang="en-US" dirty="0">
                <a:solidFill>
                  <a:schemeClr val="bg1"/>
                </a:solidFill>
              </a:rPr>
              <a:t>BIE PLA Session data March 2022</a:t>
            </a:r>
          </a:p>
        </p:txBody>
      </p:sp>
      <p:pic>
        <p:nvPicPr>
          <p:cNvPr id="6" name="Picture 5">
            <a:extLst>
              <a:ext uri="{FF2B5EF4-FFF2-40B4-BE49-F238E27FC236}">
                <a16:creationId xmlns:a16="http://schemas.microsoft.com/office/drawing/2014/main" id="{9CAA7A26-7B89-7F1D-56B8-2EC19E6564B1}"/>
              </a:ext>
            </a:extLst>
          </p:cNvPr>
          <p:cNvPicPr>
            <a:picLocks noChangeAspect="1"/>
          </p:cNvPicPr>
          <p:nvPr/>
        </p:nvPicPr>
        <p:blipFill>
          <a:blip r:embed="rId4"/>
          <a:stretch>
            <a:fillRect/>
          </a:stretch>
        </p:blipFill>
        <p:spPr>
          <a:xfrm>
            <a:off x="10217426" y="6341968"/>
            <a:ext cx="1807948" cy="403211"/>
          </a:xfrm>
          <a:prstGeom prst="rect">
            <a:avLst/>
          </a:prstGeom>
        </p:spPr>
      </p:pic>
    </p:spTree>
    <p:extLst>
      <p:ext uri="{BB962C8B-B14F-4D97-AF65-F5344CB8AC3E}">
        <p14:creationId xmlns:p14="http://schemas.microsoft.com/office/powerpoint/2010/main" val="791103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7847-DBF3-E94C-AE9D-B1D4B4BC10EA}"/>
              </a:ext>
            </a:extLst>
          </p:cNvPr>
          <p:cNvSpPr>
            <a:spLocks noGrp="1"/>
          </p:cNvSpPr>
          <p:nvPr>
            <p:ph type="ctrTitle"/>
          </p:nvPr>
        </p:nvSpPr>
        <p:spPr>
          <a:xfrm>
            <a:off x="0" y="-7556"/>
            <a:ext cx="12192000" cy="666849"/>
          </a:xfrm>
          <a:solidFill>
            <a:srgbClr val="2B4B50"/>
          </a:solidFill>
        </p:spPr>
        <p:txBody>
          <a:bodyPr>
            <a:noAutofit/>
          </a:bodyPr>
          <a:lstStyle/>
          <a:p>
            <a:r>
              <a:rPr lang="en-US" sz="4388" dirty="0">
                <a:solidFill>
                  <a:schemeClr val="bg1"/>
                </a:solidFill>
                <a:latin typeface="Helvetica" pitchFamily="2" charset="0"/>
              </a:rPr>
              <a:t>Planning Guide For Grade-Level Lessons</a:t>
            </a:r>
          </a:p>
        </p:txBody>
      </p:sp>
      <p:sp>
        <p:nvSpPr>
          <p:cNvPr id="3" name="Subtitle 2">
            <a:extLst>
              <a:ext uri="{FF2B5EF4-FFF2-40B4-BE49-F238E27FC236}">
                <a16:creationId xmlns:a16="http://schemas.microsoft.com/office/drawing/2014/main" id="{12091059-08BB-EB4D-AF65-C016AE19BFF7}"/>
              </a:ext>
            </a:extLst>
          </p:cNvPr>
          <p:cNvSpPr>
            <a:spLocks noGrp="1"/>
          </p:cNvSpPr>
          <p:nvPr>
            <p:ph type="subTitle" idx="1"/>
          </p:nvPr>
        </p:nvSpPr>
        <p:spPr>
          <a:xfrm>
            <a:off x="0" y="670751"/>
            <a:ext cx="12192000" cy="666848"/>
          </a:xfrm>
          <a:solidFill>
            <a:srgbClr val="2B4B50"/>
          </a:solidFill>
        </p:spPr>
        <p:txBody>
          <a:bodyPr>
            <a:noAutofit/>
          </a:bodyPr>
          <a:lstStyle/>
          <a:p>
            <a:r>
              <a:rPr lang="en-US" sz="1400" dirty="0">
                <a:solidFill>
                  <a:schemeClr val="bg1"/>
                </a:solidFill>
              </a:rPr>
              <a:t>Prioritize </a:t>
            </a:r>
            <a:r>
              <a:rPr lang="en-US" sz="1400" b="1" dirty="0">
                <a:solidFill>
                  <a:schemeClr val="bg1"/>
                </a:solidFill>
              </a:rPr>
              <a:t>grade-level learning </a:t>
            </a:r>
            <a:r>
              <a:rPr lang="en-US" sz="1400" dirty="0">
                <a:solidFill>
                  <a:schemeClr val="bg1"/>
                </a:solidFill>
              </a:rPr>
              <a:t>with </a:t>
            </a:r>
            <a:r>
              <a:rPr lang="en-US" sz="1400" b="1" dirty="0">
                <a:solidFill>
                  <a:schemeClr val="bg1"/>
                </a:solidFill>
              </a:rPr>
              <a:t>targeted support </a:t>
            </a:r>
            <a:r>
              <a:rPr lang="en-US" sz="1400" dirty="0">
                <a:solidFill>
                  <a:schemeClr val="bg1"/>
                </a:solidFill>
              </a:rPr>
              <a:t>to attend to unfinished learning </a:t>
            </a:r>
          </a:p>
        </p:txBody>
      </p:sp>
      <p:sp>
        <p:nvSpPr>
          <p:cNvPr id="19" name="TextBox 18">
            <a:extLst>
              <a:ext uri="{FF2B5EF4-FFF2-40B4-BE49-F238E27FC236}">
                <a16:creationId xmlns:a16="http://schemas.microsoft.com/office/drawing/2014/main" id="{57EC176A-0257-8D43-BDA7-A04802A14A61}"/>
              </a:ext>
            </a:extLst>
          </p:cNvPr>
          <p:cNvSpPr txBox="1"/>
          <p:nvPr/>
        </p:nvSpPr>
        <p:spPr>
          <a:xfrm>
            <a:off x="1769581" y="1754276"/>
            <a:ext cx="3614262" cy="707886"/>
          </a:xfrm>
          <a:prstGeom prst="rect">
            <a:avLst/>
          </a:prstGeom>
          <a:solidFill>
            <a:srgbClr val="9D3F21"/>
          </a:solidFill>
        </p:spPr>
        <p:txBody>
          <a:bodyPr wrap="square" rtlCol="0">
            <a:spAutoFit/>
          </a:bodyPr>
          <a:lstStyle/>
          <a:p>
            <a:r>
              <a:rPr lang="en-US" sz="2000" dirty="0">
                <a:solidFill>
                  <a:schemeClr val="bg1"/>
                </a:solidFill>
                <a:latin typeface="Helvetica" pitchFamily="2" charset="0"/>
              </a:rPr>
              <a:t>What is the learning goal of the lesson?</a:t>
            </a:r>
          </a:p>
        </p:txBody>
      </p:sp>
      <p:sp>
        <p:nvSpPr>
          <p:cNvPr id="4" name="TextBox 3">
            <a:extLst>
              <a:ext uri="{FF2B5EF4-FFF2-40B4-BE49-F238E27FC236}">
                <a16:creationId xmlns:a16="http://schemas.microsoft.com/office/drawing/2014/main" id="{95E34565-48CB-657D-97A5-ACE3BD84A34C}"/>
              </a:ext>
            </a:extLst>
          </p:cNvPr>
          <p:cNvSpPr txBox="1"/>
          <p:nvPr/>
        </p:nvSpPr>
        <p:spPr>
          <a:xfrm>
            <a:off x="452083" y="3334284"/>
            <a:ext cx="4537494" cy="2308324"/>
          </a:xfrm>
          <a:prstGeom prst="rect">
            <a:avLst/>
          </a:prstGeom>
          <a:noFill/>
        </p:spPr>
        <p:txBody>
          <a:bodyPr wrap="square" rtlCol="0">
            <a:spAutoFit/>
          </a:bodyPr>
          <a:lstStyle/>
          <a:p>
            <a:r>
              <a:rPr lang="en-US" b="1" dirty="0">
                <a:solidFill>
                  <a:srgbClr val="2B4B50"/>
                </a:solidFill>
                <a:latin typeface="Helvetica" pitchFamily="2" charset="0"/>
              </a:rPr>
              <a:t>Considerations: </a:t>
            </a:r>
          </a:p>
          <a:p>
            <a:pPr lvl="1"/>
            <a:r>
              <a:rPr lang="en-US" dirty="0">
                <a:solidFill>
                  <a:srgbClr val="2B4B50"/>
                </a:solidFill>
                <a:latin typeface="Helvetica" pitchFamily="2" charset="0"/>
              </a:rPr>
              <a:t>●  Aligns to grade-level content </a:t>
            </a:r>
          </a:p>
          <a:p>
            <a:pPr lvl="1"/>
            <a:r>
              <a:rPr lang="en-US" dirty="0">
                <a:solidFill>
                  <a:srgbClr val="2B4B50"/>
                </a:solidFill>
                <a:latin typeface="Helvetica" pitchFamily="2" charset="0"/>
              </a:rPr>
              <a:t>●  Matches the language and rigor of standard(s) </a:t>
            </a:r>
          </a:p>
          <a:p>
            <a:pPr lvl="1"/>
            <a:r>
              <a:rPr lang="en-US" dirty="0">
                <a:solidFill>
                  <a:srgbClr val="2B4B50"/>
                </a:solidFill>
                <a:latin typeface="Helvetica" pitchFamily="2" charset="0"/>
              </a:rPr>
              <a:t>●  Describes the cognitive understanding you want students to have (not SWBAT...) </a:t>
            </a:r>
          </a:p>
          <a:p>
            <a:endParaRPr lang="en-US" dirty="0">
              <a:solidFill>
                <a:srgbClr val="2B4B50"/>
              </a:solidFill>
            </a:endParaRPr>
          </a:p>
        </p:txBody>
      </p:sp>
      <p:sp>
        <p:nvSpPr>
          <p:cNvPr id="7" name="TextBox 6">
            <a:extLst>
              <a:ext uri="{FF2B5EF4-FFF2-40B4-BE49-F238E27FC236}">
                <a16:creationId xmlns:a16="http://schemas.microsoft.com/office/drawing/2014/main" id="{A1D169D4-E3D4-988D-D053-98E0A85C9844}"/>
              </a:ext>
            </a:extLst>
          </p:cNvPr>
          <p:cNvSpPr txBox="1"/>
          <p:nvPr/>
        </p:nvSpPr>
        <p:spPr>
          <a:xfrm>
            <a:off x="7842935" y="1754276"/>
            <a:ext cx="4187956" cy="707886"/>
          </a:xfrm>
          <a:prstGeom prst="rect">
            <a:avLst/>
          </a:prstGeom>
          <a:solidFill>
            <a:srgbClr val="9D3F21"/>
          </a:solidFill>
        </p:spPr>
        <p:txBody>
          <a:bodyPr wrap="square" rtlCol="0">
            <a:spAutoFit/>
          </a:bodyPr>
          <a:lstStyle/>
          <a:p>
            <a:r>
              <a:rPr lang="en-US" sz="2000" dirty="0">
                <a:solidFill>
                  <a:schemeClr val="bg1"/>
                </a:solidFill>
                <a:latin typeface="Helvetica" pitchFamily="2" charset="0"/>
              </a:rPr>
              <a:t>What problem or task will be the focus of the discussion?</a:t>
            </a:r>
          </a:p>
        </p:txBody>
      </p:sp>
      <p:sp>
        <p:nvSpPr>
          <p:cNvPr id="8" name="TextBox 7">
            <a:extLst>
              <a:ext uri="{FF2B5EF4-FFF2-40B4-BE49-F238E27FC236}">
                <a16:creationId xmlns:a16="http://schemas.microsoft.com/office/drawing/2014/main" id="{EF3EE672-0150-AF8A-AE7B-23D1DA3CE4BC}"/>
              </a:ext>
            </a:extLst>
          </p:cNvPr>
          <p:cNvSpPr txBox="1"/>
          <p:nvPr/>
        </p:nvSpPr>
        <p:spPr>
          <a:xfrm>
            <a:off x="6353044" y="3220732"/>
            <a:ext cx="5088833" cy="2862322"/>
          </a:xfrm>
          <a:prstGeom prst="rect">
            <a:avLst/>
          </a:prstGeom>
          <a:noFill/>
        </p:spPr>
        <p:txBody>
          <a:bodyPr wrap="square" rtlCol="0">
            <a:spAutoFit/>
          </a:bodyPr>
          <a:lstStyle/>
          <a:p>
            <a:r>
              <a:rPr lang="en-US" b="1" dirty="0">
                <a:solidFill>
                  <a:srgbClr val="2B4B50"/>
                </a:solidFill>
                <a:latin typeface="Helvetica" pitchFamily="2" charset="0"/>
              </a:rPr>
              <a:t>Considerations: </a:t>
            </a:r>
          </a:p>
          <a:p>
            <a:pPr lvl="1"/>
            <a:r>
              <a:rPr lang="en-US" dirty="0">
                <a:solidFill>
                  <a:srgbClr val="2B4B50"/>
                </a:solidFill>
                <a:latin typeface="Helvetica" pitchFamily="2" charset="0"/>
              </a:rPr>
              <a:t>●  Aligns to grade-level content </a:t>
            </a:r>
          </a:p>
          <a:p>
            <a:pPr lvl="1"/>
            <a:r>
              <a:rPr lang="en-US" dirty="0">
                <a:solidFill>
                  <a:srgbClr val="2B4B50"/>
                </a:solidFill>
                <a:latin typeface="Helvetica" pitchFamily="2" charset="0"/>
              </a:rPr>
              <a:t>●  Matches the language and rigor of standard(s) </a:t>
            </a:r>
          </a:p>
          <a:p>
            <a:pPr lvl="1"/>
            <a:r>
              <a:rPr lang="en-US" dirty="0">
                <a:solidFill>
                  <a:srgbClr val="2B4B50"/>
                </a:solidFill>
                <a:latin typeface="Helvetica" pitchFamily="2" charset="0"/>
              </a:rPr>
              <a:t>●  Interesting and relevant to students </a:t>
            </a:r>
          </a:p>
          <a:p>
            <a:pPr lvl="1"/>
            <a:r>
              <a:rPr lang="en-US" dirty="0">
                <a:solidFill>
                  <a:srgbClr val="2B4B50"/>
                </a:solidFill>
                <a:latin typeface="Helvetica" pitchFamily="2" charset="0"/>
              </a:rPr>
              <a:t>●  Provides opportunities for reasoning, problem-solving, and/or explaining </a:t>
            </a:r>
          </a:p>
          <a:p>
            <a:pPr lvl="1"/>
            <a:r>
              <a:rPr lang="en-US" dirty="0">
                <a:solidFill>
                  <a:srgbClr val="2B4B50"/>
                </a:solidFill>
                <a:latin typeface="Helvetica" pitchFamily="2" charset="0"/>
              </a:rPr>
              <a:t>●  You believe discussion of this problem can lead to deeper understanding </a:t>
            </a:r>
          </a:p>
          <a:p>
            <a:endParaRPr lang="en-US" dirty="0">
              <a:solidFill>
                <a:srgbClr val="2B4B50"/>
              </a:solidFill>
            </a:endParaRPr>
          </a:p>
        </p:txBody>
      </p:sp>
      <p:pic>
        <p:nvPicPr>
          <p:cNvPr id="6" name="Graphic 5" descr="Badge 1 outline">
            <a:extLst>
              <a:ext uri="{FF2B5EF4-FFF2-40B4-BE49-F238E27FC236}">
                <a16:creationId xmlns:a16="http://schemas.microsoft.com/office/drawing/2014/main" id="{59BD36BA-4DC9-120D-E355-475C7B9FAF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451151"/>
            <a:ext cx="1769581" cy="1769581"/>
          </a:xfrm>
          <a:prstGeom prst="rect">
            <a:avLst/>
          </a:prstGeom>
        </p:spPr>
      </p:pic>
      <p:pic>
        <p:nvPicPr>
          <p:cNvPr id="10" name="Graphic 9" descr="Badge outline">
            <a:extLst>
              <a:ext uri="{FF2B5EF4-FFF2-40B4-BE49-F238E27FC236}">
                <a16:creationId xmlns:a16="http://schemas.microsoft.com/office/drawing/2014/main" id="{D4FBE8BB-0BE4-E9B5-5636-822B9B2070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16757" y="1451151"/>
            <a:ext cx="1826178" cy="1826178"/>
          </a:xfrm>
          <a:prstGeom prst="rect">
            <a:avLst/>
          </a:prstGeom>
        </p:spPr>
      </p:pic>
    </p:spTree>
    <p:extLst>
      <p:ext uri="{BB962C8B-B14F-4D97-AF65-F5344CB8AC3E}">
        <p14:creationId xmlns:p14="http://schemas.microsoft.com/office/powerpoint/2010/main" val="20309853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descr="Badge 3 outline">
            <a:extLst>
              <a:ext uri="{FF2B5EF4-FFF2-40B4-BE49-F238E27FC236}">
                <a16:creationId xmlns:a16="http://schemas.microsoft.com/office/drawing/2014/main" id="{B081A9D2-B513-F546-C4E2-BACAC492AC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132" y="1342582"/>
            <a:ext cx="1769581" cy="1769581"/>
          </a:xfrm>
          <a:prstGeom prst="rect">
            <a:avLst/>
          </a:prstGeom>
        </p:spPr>
      </p:pic>
      <p:pic>
        <p:nvPicPr>
          <p:cNvPr id="14" name="Graphic 13" descr="Badge 4 outline">
            <a:extLst>
              <a:ext uri="{FF2B5EF4-FFF2-40B4-BE49-F238E27FC236}">
                <a16:creationId xmlns:a16="http://schemas.microsoft.com/office/drawing/2014/main" id="{FA263497-7166-242D-6C8C-C008F80F81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22935" y="1285985"/>
            <a:ext cx="1826178" cy="1826178"/>
          </a:xfrm>
          <a:prstGeom prst="rect">
            <a:avLst/>
          </a:prstGeom>
        </p:spPr>
      </p:pic>
      <p:sp>
        <p:nvSpPr>
          <p:cNvPr id="2" name="Title 1">
            <a:extLst>
              <a:ext uri="{FF2B5EF4-FFF2-40B4-BE49-F238E27FC236}">
                <a16:creationId xmlns:a16="http://schemas.microsoft.com/office/drawing/2014/main" id="{EE4E7847-DBF3-E94C-AE9D-B1D4B4BC10EA}"/>
              </a:ext>
            </a:extLst>
          </p:cNvPr>
          <p:cNvSpPr>
            <a:spLocks noGrp="1"/>
          </p:cNvSpPr>
          <p:nvPr>
            <p:ph type="ctrTitle"/>
          </p:nvPr>
        </p:nvSpPr>
        <p:spPr>
          <a:xfrm>
            <a:off x="0" y="-7556"/>
            <a:ext cx="12192000" cy="666849"/>
          </a:xfrm>
          <a:solidFill>
            <a:srgbClr val="2B4B50"/>
          </a:solidFill>
        </p:spPr>
        <p:txBody>
          <a:bodyPr>
            <a:noAutofit/>
          </a:bodyPr>
          <a:lstStyle/>
          <a:p>
            <a:r>
              <a:rPr lang="en-US" sz="4388" dirty="0">
                <a:solidFill>
                  <a:schemeClr val="bg1"/>
                </a:solidFill>
                <a:latin typeface="Helvetica" pitchFamily="2" charset="0"/>
              </a:rPr>
              <a:t>Planning Guide For Grade-Level Lessons</a:t>
            </a:r>
          </a:p>
        </p:txBody>
      </p:sp>
      <p:sp>
        <p:nvSpPr>
          <p:cNvPr id="3" name="Subtitle 2">
            <a:extLst>
              <a:ext uri="{FF2B5EF4-FFF2-40B4-BE49-F238E27FC236}">
                <a16:creationId xmlns:a16="http://schemas.microsoft.com/office/drawing/2014/main" id="{12091059-08BB-EB4D-AF65-C016AE19BFF7}"/>
              </a:ext>
            </a:extLst>
          </p:cNvPr>
          <p:cNvSpPr>
            <a:spLocks noGrp="1"/>
          </p:cNvSpPr>
          <p:nvPr>
            <p:ph type="subTitle" idx="1"/>
          </p:nvPr>
        </p:nvSpPr>
        <p:spPr>
          <a:xfrm>
            <a:off x="0" y="670751"/>
            <a:ext cx="12192000" cy="666848"/>
          </a:xfrm>
          <a:solidFill>
            <a:srgbClr val="2B4B50"/>
          </a:solidFill>
        </p:spPr>
        <p:txBody>
          <a:bodyPr>
            <a:noAutofit/>
          </a:bodyPr>
          <a:lstStyle/>
          <a:p>
            <a:r>
              <a:rPr lang="en-US" sz="1400" dirty="0">
                <a:solidFill>
                  <a:schemeClr val="bg1"/>
                </a:solidFill>
              </a:rPr>
              <a:t>Prioritize </a:t>
            </a:r>
            <a:r>
              <a:rPr lang="en-US" sz="1400" b="1" dirty="0">
                <a:solidFill>
                  <a:schemeClr val="bg1"/>
                </a:solidFill>
              </a:rPr>
              <a:t>grade-level learning </a:t>
            </a:r>
            <a:r>
              <a:rPr lang="en-US" sz="1400" dirty="0">
                <a:solidFill>
                  <a:schemeClr val="bg1"/>
                </a:solidFill>
              </a:rPr>
              <a:t>with </a:t>
            </a:r>
            <a:r>
              <a:rPr lang="en-US" sz="1400" b="1" dirty="0">
                <a:solidFill>
                  <a:schemeClr val="bg1"/>
                </a:solidFill>
              </a:rPr>
              <a:t>targeted support </a:t>
            </a:r>
            <a:r>
              <a:rPr lang="en-US" sz="1400" dirty="0">
                <a:solidFill>
                  <a:schemeClr val="bg1"/>
                </a:solidFill>
              </a:rPr>
              <a:t>to attend to unfinished learning </a:t>
            </a:r>
          </a:p>
        </p:txBody>
      </p:sp>
      <p:sp>
        <p:nvSpPr>
          <p:cNvPr id="19" name="TextBox 18">
            <a:extLst>
              <a:ext uri="{FF2B5EF4-FFF2-40B4-BE49-F238E27FC236}">
                <a16:creationId xmlns:a16="http://schemas.microsoft.com/office/drawing/2014/main" id="{57EC176A-0257-8D43-BDA7-A04802A14A61}"/>
              </a:ext>
            </a:extLst>
          </p:cNvPr>
          <p:cNvSpPr txBox="1"/>
          <p:nvPr/>
        </p:nvSpPr>
        <p:spPr>
          <a:xfrm>
            <a:off x="1806704" y="1649244"/>
            <a:ext cx="3614262" cy="1077218"/>
          </a:xfrm>
          <a:prstGeom prst="rect">
            <a:avLst/>
          </a:prstGeom>
          <a:solidFill>
            <a:srgbClr val="9D3F21"/>
          </a:solidFill>
        </p:spPr>
        <p:txBody>
          <a:bodyPr wrap="square" rtlCol="0">
            <a:spAutoFit/>
          </a:bodyPr>
          <a:lstStyle/>
          <a:p>
            <a:r>
              <a:rPr lang="en-US" sz="2000" dirty="0">
                <a:solidFill>
                  <a:schemeClr val="bg1"/>
                </a:solidFill>
                <a:latin typeface="Helvetica" pitchFamily="2" charset="0"/>
              </a:rPr>
              <a:t>How will you increase access to the grade-level problem / task</a:t>
            </a:r>
            <a:r>
              <a:rPr lang="en-US" sz="2400" dirty="0">
                <a:solidFill>
                  <a:schemeClr val="bg1"/>
                </a:solidFill>
                <a:latin typeface="Helvetica" pitchFamily="2" charset="0"/>
              </a:rPr>
              <a:t>?</a:t>
            </a:r>
            <a:endParaRPr lang="en-US" sz="2000" dirty="0">
              <a:solidFill>
                <a:schemeClr val="bg1"/>
              </a:solidFill>
              <a:latin typeface="Helvetica" pitchFamily="2" charset="0"/>
            </a:endParaRPr>
          </a:p>
        </p:txBody>
      </p:sp>
      <p:sp>
        <p:nvSpPr>
          <p:cNvPr id="4" name="TextBox 3">
            <a:extLst>
              <a:ext uri="{FF2B5EF4-FFF2-40B4-BE49-F238E27FC236}">
                <a16:creationId xmlns:a16="http://schemas.microsoft.com/office/drawing/2014/main" id="{95E34565-48CB-657D-97A5-ACE3BD84A34C}"/>
              </a:ext>
            </a:extLst>
          </p:cNvPr>
          <p:cNvSpPr txBox="1"/>
          <p:nvPr/>
        </p:nvSpPr>
        <p:spPr>
          <a:xfrm>
            <a:off x="421916" y="3112163"/>
            <a:ext cx="5410427" cy="3600986"/>
          </a:xfrm>
          <a:prstGeom prst="rect">
            <a:avLst/>
          </a:prstGeom>
          <a:noFill/>
        </p:spPr>
        <p:txBody>
          <a:bodyPr wrap="square" rtlCol="0">
            <a:spAutoFit/>
          </a:bodyPr>
          <a:lstStyle/>
          <a:p>
            <a:r>
              <a:rPr lang="en-US" sz="1600" b="1" dirty="0">
                <a:solidFill>
                  <a:srgbClr val="2B4B50"/>
                </a:solidFill>
                <a:latin typeface="Helvetica" pitchFamily="2" charset="0"/>
              </a:rPr>
              <a:t>Ideas: </a:t>
            </a:r>
          </a:p>
          <a:p>
            <a:pPr lvl="1"/>
            <a:r>
              <a:rPr lang="en-US" sz="1600" dirty="0">
                <a:solidFill>
                  <a:srgbClr val="2B4B50"/>
                </a:solidFill>
                <a:latin typeface="Helvetica" pitchFamily="2" charset="0"/>
              </a:rPr>
              <a:t>●  Scaffold the task </a:t>
            </a:r>
          </a:p>
          <a:p>
            <a:pPr lvl="1"/>
            <a:r>
              <a:rPr lang="en-US" sz="1600" dirty="0">
                <a:solidFill>
                  <a:srgbClr val="2B4B50"/>
                </a:solidFill>
                <a:latin typeface="Helvetica" pitchFamily="2" charset="0"/>
              </a:rPr>
              <a:t>●  Introduce the task using an instructional routine</a:t>
            </a:r>
          </a:p>
          <a:p>
            <a:pPr lvl="1"/>
            <a:r>
              <a:rPr lang="en-US" sz="1600" dirty="0">
                <a:solidFill>
                  <a:srgbClr val="2B4B50"/>
                </a:solidFill>
                <a:latin typeface="Helvetica" pitchFamily="2" charset="0"/>
              </a:rPr>
              <a:t>●  Provide a concrete or visual model to illustrate the problem context </a:t>
            </a:r>
          </a:p>
          <a:p>
            <a:pPr lvl="1"/>
            <a:r>
              <a:rPr lang="en-US" sz="1600" dirty="0">
                <a:solidFill>
                  <a:srgbClr val="2B4B50"/>
                </a:solidFill>
                <a:latin typeface="Helvetica" pitchFamily="2" charset="0"/>
              </a:rPr>
              <a:t>●  Quick refresher on prerequisite skills during ‘Bell Work’ </a:t>
            </a:r>
          </a:p>
          <a:p>
            <a:pPr lvl="1"/>
            <a:r>
              <a:rPr lang="en-US" sz="1600" dirty="0">
                <a:solidFill>
                  <a:srgbClr val="2B4B50"/>
                </a:solidFill>
                <a:latin typeface="Helvetica" pitchFamily="2" charset="0"/>
              </a:rPr>
              <a:t>●  Ensure the problem has multiple entry points and/or solution strategies that can be used to solve </a:t>
            </a:r>
          </a:p>
          <a:p>
            <a:pPr lvl="1"/>
            <a:r>
              <a:rPr lang="en-US" sz="1600" dirty="0">
                <a:solidFill>
                  <a:srgbClr val="2B4B50"/>
                </a:solidFill>
                <a:latin typeface="Helvetica" pitchFamily="2" charset="0"/>
              </a:rPr>
              <a:t>●  Check for understandings to ensure students are familiar with the problem context and vocabulary they will need to make sense of the problem </a:t>
            </a:r>
          </a:p>
          <a:p>
            <a:endParaRPr lang="en-US" dirty="0">
              <a:solidFill>
                <a:srgbClr val="2B4B50"/>
              </a:solidFill>
            </a:endParaRPr>
          </a:p>
          <a:p>
            <a:endParaRPr lang="en-US" dirty="0">
              <a:solidFill>
                <a:srgbClr val="2B4B50"/>
              </a:solidFill>
            </a:endParaRPr>
          </a:p>
        </p:txBody>
      </p:sp>
      <p:sp>
        <p:nvSpPr>
          <p:cNvPr id="7" name="TextBox 6">
            <a:extLst>
              <a:ext uri="{FF2B5EF4-FFF2-40B4-BE49-F238E27FC236}">
                <a16:creationId xmlns:a16="http://schemas.microsoft.com/office/drawing/2014/main" id="{A1D169D4-E3D4-988D-D053-98E0A85C9844}"/>
              </a:ext>
            </a:extLst>
          </p:cNvPr>
          <p:cNvSpPr txBox="1"/>
          <p:nvPr/>
        </p:nvSpPr>
        <p:spPr>
          <a:xfrm>
            <a:off x="7549113" y="1664479"/>
            <a:ext cx="4187956" cy="400110"/>
          </a:xfrm>
          <a:prstGeom prst="rect">
            <a:avLst/>
          </a:prstGeom>
          <a:solidFill>
            <a:srgbClr val="9D3F21"/>
          </a:solidFill>
        </p:spPr>
        <p:txBody>
          <a:bodyPr wrap="square" rtlCol="0">
            <a:spAutoFit/>
          </a:bodyPr>
          <a:lstStyle/>
          <a:p>
            <a:r>
              <a:rPr lang="en-US" sz="2000" dirty="0">
                <a:solidFill>
                  <a:schemeClr val="bg1"/>
                </a:solidFill>
                <a:latin typeface="Helvetica" pitchFamily="2" charset="0"/>
              </a:rPr>
              <a:t>How will you launch the problem?</a:t>
            </a:r>
          </a:p>
        </p:txBody>
      </p:sp>
      <p:sp>
        <p:nvSpPr>
          <p:cNvPr id="8" name="TextBox 7">
            <a:extLst>
              <a:ext uri="{FF2B5EF4-FFF2-40B4-BE49-F238E27FC236}">
                <a16:creationId xmlns:a16="http://schemas.microsoft.com/office/drawing/2014/main" id="{EF3EE672-0150-AF8A-AE7B-23D1DA3CE4BC}"/>
              </a:ext>
            </a:extLst>
          </p:cNvPr>
          <p:cNvSpPr txBox="1"/>
          <p:nvPr/>
        </p:nvSpPr>
        <p:spPr>
          <a:xfrm>
            <a:off x="6211127" y="3112163"/>
            <a:ext cx="5088833" cy="3323987"/>
          </a:xfrm>
          <a:prstGeom prst="rect">
            <a:avLst/>
          </a:prstGeom>
          <a:noFill/>
        </p:spPr>
        <p:txBody>
          <a:bodyPr wrap="square" rtlCol="0">
            <a:spAutoFit/>
          </a:bodyPr>
          <a:lstStyle/>
          <a:p>
            <a:r>
              <a:rPr lang="en-US" sz="1600" b="1" dirty="0">
                <a:solidFill>
                  <a:srgbClr val="2B4B50"/>
                </a:solidFill>
                <a:latin typeface="Helvetica" pitchFamily="2" charset="0"/>
              </a:rPr>
              <a:t>Considerations: </a:t>
            </a:r>
          </a:p>
          <a:p>
            <a:pPr lvl="1"/>
            <a:r>
              <a:rPr lang="en-US" sz="1600" dirty="0">
                <a:solidFill>
                  <a:srgbClr val="2B4B50"/>
                </a:solidFill>
                <a:latin typeface="Helvetica" pitchFamily="2" charset="0"/>
              </a:rPr>
              <a:t>●  Hook / Motivation (some ideas below) </a:t>
            </a:r>
          </a:p>
          <a:p>
            <a:pPr lvl="2"/>
            <a:r>
              <a:rPr lang="en-US" sz="1600" dirty="0">
                <a:solidFill>
                  <a:srgbClr val="2B4B50"/>
                </a:solidFill>
                <a:latin typeface="Helvetica" pitchFamily="2" charset="0"/>
              </a:rPr>
              <a:t>○  Present the problem as a challenge </a:t>
            </a:r>
          </a:p>
          <a:p>
            <a:pPr lvl="2"/>
            <a:r>
              <a:rPr lang="en-US" sz="1600" dirty="0">
                <a:solidFill>
                  <a:srgbClr val="2B4B50"/>
                </a:solidFill>
                <a:latin typeface="Helvetica" pitchFamily="2" charset="0"/>
              </a:rPr>
              <a:t>○  Accountability: “Be ready to ___ when we come back together in X minutes.” </a:t>
            </a:r>
          </a:p>
          <a:p>
            <a:pPr lvl="2"/>
            <a:r>
              <a:rPr lang="en-US" sz="1600" dirty="0">
                <a:solidFill>
                  <a:srgbClr val="2B4B50"/>
                </a:solidFill>
                <a:latin typeface="Helvetica" pitchFamily="2" charset="0"/>
              </a:rPr>
              <a:t>○  Show an engaging video or visual that connects to the problem </a:t>
            </a:r>
          </a:p>
          <a:p>
            <a:pPr lvl="1"/>
            <a:r>
              <a:rPr lang="en-US" sz="1600" dirty="0">
                <a:solidFill>
                  <a:srgbClr val="2B4B50"/>
                </a:solidFill>
                <a:latin typeface="Helvetica" pitchFamily="2" charset="0"/>
              </a:rPr>
              <a:t>●  Clear directions </a:t>
            </a:r>
          </a:p>
          <a:p>
            <a:pPr lvl="2"/>
            <a:r>
              <a:rPr lang="en-US" sz="1600" dirty="0">
                <a:solidFill>
                  <a:srgbClr val="2B4B50"/>
                </a:solidFill>
                <a:latin typeface="Helvetica" pitchFamily="2" charset="0"/>
              </a:rPr>
              <a:t>○  What ​exactly​ are you asking students to do? (state it simply) </a:t>
            </a:r>
          </a:p>
          <a:p>
            <a:pPr lvl="2"/>
            <a:r>
              <a:rPr lang="en-US" sz="1600" dirty="0">
                <a:solidFill>
                  <a:srgbClr val="2B4B50"/>
                </a:solidFill>
                <a:latin typeface="Helvetica" pitchFamily="2" charset="0"/>
              </a:rPr>
              <a:t>○  Tell students they should work silently, by themselves for X number of minutes </a:t>
            </a:r>
          </a:p>
          <a:p>
            <a:endParaRPr lang="en-US" dirty="0">
              <a:solidFill>
                <a:srgbClr val="2B4B50"/>
              </a:solidFill>
            </a:endParaRPr>
          </a:p>
        </p:txBody>
      </p:sp>
    </p:spTree>
    <p:extLst>
      <p:ext uri="{BB962C8B-B14F-4D97-AF65-F5344CB8AC3E}">
        <p14:creationId xmlns:p14="http://schemas.microsoft.com/office/powerpoint/2010/main" val="13113882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7847-DBF3-E94C-AE9D-B1D4B4BC10EA}"/>
              </a:ext>
            </a:extLst>
          </p:cNvPr>
          <p:cNvSpPr>
            <a:spLocks noGrp="1"/>
          </p:cNvSpPr>
          <p:nvPr>
            <p:ph type="ctrTitle"/>
          </p:nvPr>
        </p:nvSpPr>
        <p:spPr>
          <a:xfrm>
            <a:off x="0" y="-7556"/>
            <a:ext cx="12192000" cy="666849"/>
          </a:xfrm>
          <a:solidFill>
            <a:srgbClr val="2B4B50"/>
          </a:solidFill>
        </p:spPr>
        <p:txBody>
          <a:bodyPr>
            <a:noAutofit/>
          </a:bodyPr>
          <a:lstStyle/>
          <a:p>
            <a:r>
              <a:rPr lang="en-US" sz="4388" dirty="0">
                <a:solidFill>
                  <a:schemeClr val="bg1"/>
                </a:solidFill>
                <a:latin typeface="Helvetica" pitchFamily="2" charset="0"/>
              </a:rPr>
              <a:t>Planning Guide For Grade-Level Lessons</a:t>
            </a:r>
          </a:p>
        </p:txBody>
      </p:sp>
      <p:sp>
        <p:nvSpPr>
          <p:cNvPr id="3" name="Subtitle 2">
            <a:extLst>
              <a:ext uri="{FF2B5EF4-FFF2-40B4-BE49-F238E27FC236}">
                <a16:creationId xmlns:a16="http://schemas.microsoft.com/office/drawing/2014/main" id="{12091059-08BB-EB4D-AF65-C016AE19BFF7}"/>
              </a:ext>
            </a:extLst>
          </p:cNvPr>
          <p:cNvSpPr>
            <a:spLocks noGrp="1"/>
          </p:cNvSpPr>
          <p:nvPr>
            <p:ph type="subTitle" idx="1"/>
          </p:nvPr>
        </p:nvSpPr>
        <p:spPr>
          <a:xfrm>
            <a:off x="0" y="670751"/>
            <a:ext cx="12192000" cy="666848"/>
          </a:xfrm>
          <a:solidFill>
            <a:srgbClr val="2B4B50"/>
          </a:solidFill>
        </p:spPr>
        <p:txBody>
          <a:bodyPr>
            <a:noAutofit/>
          </a:bodyPr>
          <a:lstStyle/>
          <a:p>
            <a:r>
              <a:rPr lang="en-US" sz="1400" dirty="0">
                <a:solidFill>
                  <a:schemeClr val="bg1"/>
                </a:solidFill>
              </a:rPr>
              <a:t>Prioritize </a:t>
            </a:r>
            <a:r>
              <a:rPr lang="en-US" sz="1400" b="1" dirty="0">
                <a:solidFill>
                  <a:schemeClr val="bg1"/>
                </a:solidFill>
              </a:rPr>
              <a:t>grade-level learning </a:t>
            </a:r>
            <a:r>
              <a:rPr lang="en-US" sz="1400" dirty="0">
                <a:solidFill>
                  <a:schemeClr val="bg1"/>
                </a:solidFill>
              </a:rPr>
              <a:t>with </a:t>
            </a:r>
            <a:r>
              <a:rPr lang="en-US" sz="1400" b="1" dirty="0">
                <a:solidFill>
                  <a:schemeClr val="bg1"/>
                </a:solidFill>
              </a:rPr>
              <a:t>targeted support </a:t>
            </a:r>
            <a:r>
              <a:rPr lang="en-US" sz="1400" dirty="0">
                <a:solidFill>
                  <a:schemeClr val="bg1"/>
                </a:solidFill>
              </a:rPr>
              <a:t>to attend to unfinished learning </a:t>
            </a:r>
          </a:p>
        </p:txBody>
      </p:sp>
      <p:sp>
        <p:nvSpPr>
          <p:cNvPr id="19" name="TextBox 18">
            <a:extLst>
              <a:ext uri="{FF2B5EF4-FFF2-40B4-BE49-F238E27FC236}">
                <a16:creationId xmlns:a16="http://schemas.microsoft.com/office/drawing/2014/main" id="{57EC176A-0257-8D43-BDA7-A04802A14A61}"/>
              </a:ext>
            </a:extLst>
          </p:cNvPr>
          <p:cNvSpPr txBox="1"/>
          <p:nvPr/>
        </p:nvSpPr>
        <p:spPr>
          <a:xfrm>
            <a:off x="1806704" y="1649244"/>
            <a:ext cx="3614262" cy="1692771"/>
          </a:xfrm>
          <a:prstGeom prst="rect">
            <a:avLst/>
          </a:prstGeom>
          <a:solidFill>
            <a:srgbClr val="9D3F21"/>
          </a:solidFill>
        </p:spPr>
        <p:txBody>
          <a:bodyPr wrap="square" rtlCol="0">
            <a:spAutoFit/>
          </a:bodyPr>
          <a:lstStyle/>
          <a:p>
            <a:r>
              <a:rPr lang="en-US" sz="2400" dirty="0">
                <a:solidFill>
                  <a:schemeClr val="bg1"/>
                </a:solidFill>
                <a:latin typeface="Helvetica" pitchFamily="2" charset="0"/>
              </a:rPr>
              <a:t> </a:t>
            </a:r>
            <a:r>
              <a:rPr lang="en-US" sz="2000" dirty="0">
                <a:solidFill>
                  <a:schemeClr val="bg1"/>
                </a:solidFill>
                <a:latin typeface="Helvetica" pitchFamily="2" charset="0"/>
              </a:rPr>
              <a:t>What strategies and solutions do you anticipate students using, and which of these will you highlight in the discussion? </a:t>
            </a:r>
          </a:p>
        </p:txBody>
      </p:sp>
      <p:sp>
        <p:nvSpPr>
          <p:cNvPr id="4" name="TextBox 3">
            <a:extLst>
              <a:ext uri="{FF2B5EF4-FFF2-40B4-BE49-F238E27FC236}">
                <a16:creationId xmlns:a16="http://schemas.microsoft.com/office/drawing/2014/main" id="{95E34565-48CB-657D-97A5-ACE3BD84A34C}"/>
              </a:ext>
            </a:extLst>
          </p:cNvPr>
          <p:cNvSpPr txBox="1"/>
          <p:nvPr/>
        </p:nvSpPr>
        <p:spPr>
          <a:xfrm>
            <a:off x="405619" y="3505863"/>
            <a:ext cx="5410427" cy="3323987"/>
          </a:xfrm>
          <a:prstGeom prst="rect">
            <a:avLst/>
          </a:prstGeom>
          <a:noFill/>
        </p:spPr>
        <p:txBody>
          <a:bodyPr wrap="square" rtlCol="0">
            <a:spAutoFit/>
          </a:bodyPr>
          <a:lstStyle/>
          <a:p>
            <a:r>
              <a:rPr lang="en-US" sz="1600" b="1" dirty="0">
                <a:solidFill>
                  <a:srgbClr val="2B4B50"/>
                </a:solidFill>
                <a:latin typeface="Helvetica" pitchFamily="2" charset="0"/>
              </a:rPr>
              <a:t>Considerations: </a:t>
            </a:r>
          </a:p>
          <a:p>
            <a:pPr lvl="1"/>
            <a:r>
              <a:rPr lang="en-US" sz="1600" dirty="0">
                <a:solidFill>
                  <a:srgbClr val="2B4B50"/>
                </a:solidFill>
                <a:latin typeface="Helvetica" pitchFamily="2" charset="0"/>
              </a:rPr>
              <a:t>●  Correct and incorrect solutions </a:t>
            </a:r>
          </a:p>
          <a:p>
            <a:pPr lvl="1"/>
            <a:r>
              <a:rPr lang="en-US" sz="1600" dirty="0">
                <a:solidFill>
                  <a:srgbClr val="2B4B50"/>
                </a:solidFill>
                <a:latin typeface="Helvetica" pitchFamily="2" charset="0"/>
              </a:rPr>
              <a:t>●  Most common strategies </a:t>
            </a:r>
          </a:p>
          <a:p>
            <a:pPr lvl="1"/>
            <a:r>
              <a:rPr lang="en-US" sz="1600" dirty="0">
                <a:solidFill>
                  <a:srgbClr val="2B4B50"/>
                </a:solidFill>
                <a:latin typeface="Helvetica" pitchFamily="2" charset="0"/>
              </a:rPr>
              <a:t>●  Concrete strategy - share to increase accessibility for all students [example: picture, drawing, use of manipulative] </a:t>
            </a:r>
          </a:p>
          <a:p>
            <a:pPr lvl="1"/>
            <a:r>
              <a:rPr lang="en-US" sz="1600" dirty="0">
                <a:solidFill>
                  <a:srgbClr val="2B4B50"/>
                </a:solidFill>
                <a:latin typeface="Helvetica" pitchFamily="2" charset="0"/>
              </a:rPr>
              <a:t>●  Visual strategy - share as a bridge between concrete and abstract</a:t>
            </a:r>
          </a:p>
          <a:p>
            <a:pPr lvl="1"/>
            <a:r>
              <a:rPr lang="en-US" sz="1600" dirty="0">
                <a:solidFill>
                  <a:srgbClr val="2B4B50"/>
                </a:solidFill>
                <a:latin typeface="Helvetica" pitchFamily="2" charset="0"/>
              </a:rPr>
              <a:t>●  Abstract strategy - must include if required by the standard</a:t>
            </a:r>
          </a:p>
          <a:p>
            <a:pPr lvl="1"/>
            <a:r>
              <a:rPr lang="en-US" sz="1600" dirty="0">
                <a:solidFill>
                  <a:srgbClr val="2B4B50"/>
                </a:solidFill>
                <a:latin typeface="Helvetica" pitchFamily="2" charset="0"/>
              </a:rPr>
              <a:t>●  Incorrect solutions - share to address a common misconception </a:t>
            </a:r>
          </a:p>
          <a:p>
            <a:endParaRPr lang="en-US" dirty="0">
              <a:solidFill>
                <a:srgbClr val="2B4B50"/>
              </a:solidFill>
            </a:endParaRPr>
          </a:p>
        </p:txBody>
      </p:sp>
      <p:sp>
        <p:nvSpPr>
          <p:cNvPr id="7" name="TextBox 6">
            <a:extLst>
              <a:ext uri="{FF2B5EF4-FFF2-40B4-BE49-F238E27FC236}">
                <a16:creationId xmlns:a16="http://schemas.microsoft.com/office/drawing/2014/main" id="{A1D169D4-E3D4-988D-D053-98E0A85C9844}"/>
              </a:ext>
            </a:extLst>
          </p:cNvPr>
          <p:cNvSpPr txBox="1"/>
          <p:nvPr/>
        </p:nvSpPr>
        <p:spPr>
          <a:xfrm>
            <a:off x="7549113" y="1664479"/>
            <a:ext cx="4187956" cy="1015663"/>
          </a:xfrm>
          <a:prstGeom prst="rect">
            <a:avLst/>
          </a:prstGeom>
          <a:solidFill>
            <a:srgbClr val="9D3F21"/>
          </a:solidFill>
        </p:spPr>
        <p:txBody>
          <a:bodyPr wrap="square" rtlCol="0">
            <a:spAutoFit/>
          </a:bodyPr>
          <a:lstStyle/>
          <a:p>
            <a:r>
              <a:rPr lang="en-US" sz="2000" dirty="0">
                <a:solidFill>
                  <a:schemeClr val="bg1"/>
                </a:solidFill>
                <a:latin typeface="Helvetica" pitchFamily="2" charset="0"/>
              </a:rPr>
              <a:t>What takeaway(s) do you want students to have at the end of the lesson?</a:t>
            </a:r>
          </a:p>
        </p:txBody>
      </p:sp>
      <p:sp>
        <p:nvSpPr>
          <p:cNvPr id="8" name="TextBox 7">
            <a:extLst>
              <a:ext uri="{FF2B5EF4-FFF2-40B4-BE49-F238E27FC236}">
                <a16:creationId xmlns:a16="http://schemas.microsoft.com/office/drawing/2014/main" id="{EF3EE672-0150-AF8A-AE7B-23D1DA3CE4BC}"/>
              </a:ext>
            </a:extLst>
          </p:cNvPr>
          <p:cNvSpPr txBox="1"/>
          <p:nvPr/>
        </p:nvSpPr>
        <p:spPr>
          <a:xfrm>
            <a:off x="6211127" y="3431371"/>
            <a:ext cx="5088833" cy="2308324"/>
          </a:xfrm>
          <a:prstGeom prst="rect">
            <a:avLst/>
          </a:prstGeom>
          <a:noFill/>
        </p:spPr>
        <p:txBody>
          <a:bodyPr wrap="square" rtlCol="0">
            <a:spAutoFit/>
          </a:bodyPr>
          <a:lstStyle/>
          <a:p>
            <a:r>
              <a:rPr lang="en-US" b="1" dirty="0">
                <a:solidFill>
                  <a:srgbClr val="2B4B50"/>
                </a:solidFill>
              </a:rPr>
              <a:t>Plan the lesson summary: </a:t>
            </a:r>
          </a:p>
          <a:p>
            <a:pPr lvl="1"/>
            <a:r>
              <a:rPr lang="en-US" dirty="0">
                <a:solidFill>
                  <a:srgbClr val="2B4B50"/>
                </a:solidFill>
              </a:rPr>
              <a:t>●  Main point(s) you want to reinforce, connected to the learning goal (write them out!) </a:t>
            </a:r>
          </a:p>
          <a:p>
            <a:pPr lvl="1"/>
            <a:r>
              <a:rPr lang="en-US" dirty="0">
                <a:solidFill>
                  <a:srgbClr val="2B4B50"/>
                </a:solidFill>
              </a:rPr>
              <a:t>●  Student work you can highlight to illustrate the mathematics tied to the learning goal </a:t>
            </a:r>
          </a:p>
          <a:p>
            <a:pPr lvl="1"/>
            <a:r>
              <a:rPr lang="en-US" dirty="0">
                <a:solidFill>
                  <a:srgbClr val="2B4B50"/>
                </a:solidFill>
              </a:rPr>
              <a:t>●  Decide how you will structure and facilitate the lesson summary </a:t>
            </a:r>
          </a:p>
        </p:txBody>
      </p:sp>
      <p:pic>
        <p:nvPicPr>
          <p:cNvPr id="10" name="Graphic 9" descr="Badge 5 outline">
            <a:extLst>
              <a:ext uri="{FF2B5EF4-FFF2-40B4-BE49-F238E27FC236}">
                <a16:creationId xmlns:a16="http://schemas.microsoft.com/office/drawing/2014/main" id="{B7EAD53E-93F2-1DD3-DC76-45E6D7884E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987" y="1337599"/>
            <a:ext cx="1763572" cy="1763572"/>
          </a:xfrm>
          <a:prstGeom prst="rect">
            <a:avLst/>
          </a:prstGeom>
        </p:spPr>
      </p:pic>
      <p:pic>
        <p:nvPicPr>
          <p:cNvPr id="11" name="Graphic 10" descr="Badge 6 outline">
            <a:extLst>
              <a:ext uri="{FF2B5EF4-FFF2-40B4-BE49-F238E27FC236}">
                <a16:creationId xmlns:a16="http://schemas.microsoft.com/office/drawing/2014/main" id="{69E33E8E-4909-8DD2-799F-ED5D77B381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89250" y="1306067"/>
            <a:ext cx="1763572" cy="1763572"/>
          </a:xfrm>
          <a:prstGeom prst="rect">
            <a:avLst/>
          </a:prstGeom>
        </p:spPr>
      </p:pic>
    </p:spTree>
    <p:extLst>
      <p:ext uri="{BB962C8B-B14F-4D97-AF65-F5344CB8AC3E}">
        <p14:creationId xmlns:p14="http://schemas.microsoft.com/office/powerpoint/2010/main" val="1444469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7847-DBF3-E94C-AE9D-B1D4B4BC10EA}"/>
              </a:ext>
            </a:extLst>
          </p:cNvPr>
          <p:cNvSpPr>
            <a:spLocks noGrp="1"/>
          </p:cNvSpPr>
          <p:nvPr>
            <p:ph type="ctrTitle"/>
          </p:nvPr>
        </p:nvSpPr>
        <p:spPr>
          <a:xfrm>
            <a:off x="0" y="3902"/>
            <a:ext cx="12192000" cy="666849"/>
          </a:xfrm>
          <a:solidFill>
            <a:srgbClr val="2B4B50"/>
          </a:solidFill>
        </p:spPr>
        <p:txBody>
          <a:bodyPr>
            <a:noAutofit/>
          </a:bodyPr>
          <a:lstStyle/>
          <a:p>
            <a:r>
              <a:rPr lang="en-US" sz="4388" dirty="0">
                <a:solidFill>
                  <a:schemeClr val="bg1"/>
                </a:solidFill>
                <a:latin typeface="Helvetica" pitchFamily="2" charset="0"/>
              </a:rPr>
              <a:t>Accelerate Learning</a:t>
            </a:r>
          </a:p>
        </p:txBody>
      </p:sp>
      <p:sp>
        <p:nvSpPr>
          <p:cNvPr id="3" name="Subtitle 2">
            <a:extLst>
              <a:ext uri="{FF2B5EF4-FFF2-40B4-BE49-F238E27FC236}">
                <a16:creationId xmlns:a16="http://schemas.microsoft.com/office/drawing/2014/main" id="{12091059-08BB-EB4D-AF65-C016AE19BFF7}"/>
              </a:ext>
            </a:extLst>
          </p:cNvPr>
          <p:cNvSpPr>
            <a:spLocks noGrp="1"/>
          </p:cNvSpPr>
          <p:nvPr>
            <p:ph type="subTitle" idx="1"/>
          </p:nvPr>
        </p:nvSpPr>
        <p:spPr>
          <a:xfrm>
            <a:off x="0" y="1144651"/>
            <a:ext cx="4039564" cy="666848"/>
          </a:xfrm>
          <a:solidFill>
            <a:srgbClr val="2B4B50"/>
          </a:solidFill>
        </p:spPr>
        <p:txBody>
          <a:bodyPr>
            <a:noAutofit/>
          </a:bodyPr>
          <a:lstStyle/>
          <a:p>
            <a:r>
              <a:rPr lang="en-US" sz="1400" dirty="0">
                <a:solidFill>
                  <a:schemeClr val="bg1"/>
                </a:solidFill>
              </a:rPr>
              <a:t>Prioritize </a:t>
            </a:r>
            <a:r>
              <a:rPr lang="en-US" sz="1400" b="1" dirty="0">
                <a:solidFill>
                  <a:schemeClr val="bg1"/>
                </a:solidFill>
              </a:rPr>
              <a:t>grade-level learning </a:t>
            </a:r>
            <a:r>
              <a:rPr lang="en-US" sz="1400" dirty="0">
                <a:solidFill>
                  <a:schemeClr val="bg1"/>
                </a:solidFill>
              </a:rPr>
              <a:t>with </a:t>
            </a:r>
            <a:r>
              <a:rPr lang="en-US" sz="1400" b="1" dirty="0">
                <a:solidFill>
                  <a:schemeClr val="bg1"/>
                </a:solidFill>
              </a:rPr>
              <a:t>targeted support </a:t>
            </a:r>
            <a:r>
              <a:rPr lang="en-US" sz="1400" dirty="0">
                <a:solidFill>
                  <a:schemeClr val="bg1"/>
                </a:solidFill>
              </a:rPr>
              <a:t>to attend to unfinished learning </a:t>
            </a:r>
          </a:p>
        </p:txBody>
      </p:sp>
      <p:pic>
        <p:nvPicPr>
          <p:cNvPr id="8" name="Picture 7">
            <a:extLst>
              <a:ext uri="{FF2B5EF4-FFF2-40B4-BE49-F238E27FC236}">
                <a16:creationId xmlns:a16="http://schemas.microsoft.com/office/drawing/2014/main" id="{8D4A21C2-C6AC-A64F-8CC8-CB17BB79702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946019" y="1856439"/>
            <a:ext cx="495718" cy="646331"/>
          </a:xfrm>
          <a:prstGeom prst="rect">
            <a:avLst/>
          </a:prstGeom>
        </p:spPr>
      </p:pic>
      <p:pic>
        <p:nvPicPr>
          <p:cNvPr id="12" name="Picture 11">
            <a:extLst>
              <a:ext uri="{FF2B5EF4-FFF2-40B4-BE49-F238E27FC236}">
                <a16:creationId xmlns:a16="http://schemas.microsoft.com/office/drawing/2014/main" id="{EB0B50DF-AF65-4346-B46C-8D8AD3074CC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51301" y="1892677"/>
            <a:ext cx="671952" cy="573857"/>
          </a:xfrm>
          <a:prstGeom prst="rect">
            <a:avLst/>
          </a:prstGeom>
        </p:spPr>
      </p:pic>
      <p:sp>
        <p:nvSpPr>
          <p:cNvPr id="13" name="TextBox 12">
            <a:extLst>
              <a:ext uri="{FF2B5EF4-FFF2-40B4-BE49-F238E27FC236}">
                <a16:creationId xmlns:a16="http://schemas.microsoft.com/office/drawing/2014/main" id="{BEFD21CD-2185-E042-9C63-87D135D9627A}"/>
              </a:ext>
            </a:extLst>
          </p:cNvPr>
          <p:cNvSpPr txBox="1"/>
          <p:nvPr/>
        </p:nvSpPr>
        <p:spPr>
          <a:xfrm>
            <a:off x="246915" y="2565083"/>
            <a:ext cx="3559969" cy="646331"/>
          </a:xfrm>
          <a:prstGeom prst="rect">
            <a:avLst/>
          </a:prstGeom>
          <a:noFill/>
        </p:spPr>
        <p:txBody>
          <a:bodyPr wrap="square" rtlCol="0">
            <a:spAutoFit/>
          </a:bodyPr>
          <a:lstStyle/>
          <a:p>
            <a:r>
              <a:rPr lang="en-US" sz="1200" dirty="0">
                <a:solidFill>
                  <a:srgbClr val="2B4B50"/>
                </a:solidFill>
                <a:latin typeface="Helvetica" pitchFamily="2" charset="0"/>
              </a:rPr>
              <a:t>Highlight the focus standards in your approaching instruction for each subject area and/or grade level unit. </a:t>
            </a:r>
          </a:p>
        </p:txBody>
      </p:sp>
      <p:sp>
        <p:nvSpPr>
          <p:cNvPr id="14" name="TextBox 13">
            <a:extLst>
              <a:ext uri="{FF2B5EF4-FFF2-40B4-BE49-F238E27FC236}">
                <a16:creationId xmlns:a16="http://schemas.microsoft.com/office/drawing/2014/main" id="{00670F1B-C336-6B4B-A1F5-12DF9AB3A016}"/>
              </a:ext>
            </a:extLst>
          </p:cNvPr>
          <p:cNvSpPr txBox="1"/>
          <p:nvPr/>
        </p:nvSpPr>
        <p:spPr>
          <a:xfrm>
            <a:off x="239797" y="3329572"/>
            <a:ext cx="3701567" cy="461665"/>
          </a:xfrm>
          <a:prstGeom prst="rect">
            <a:avLst/>
          </a:prstGeom>
          <a:noFill/>
        </p:spPr>
        <p:txBody>
          <a:bodyPr wrap="square" rtlCol="0">
            <a:spAutoFit/>
          </a:bodyPr>
          <a:lstStyle/>
          <a:p>
            <a:r>
              <a:rPr lang="en-US" sz="1200" dirty="0">
                <a:solidFill>
                  <a:srgbClr val="2B4B50"/>
                </a:solidFill>
                <a:latin typeface="Helvetica" pitchFamily="2" charset="0"/>
              </a:rPr>
              <a:t>Identify skills, language and content needed to master the focus standard(s) for each unit. </a:t>
            </a:r>
          </a:p>
        </p:txBody>
      </p:sp>
      <p:sp>
        <p:nvSpPr>
          <p:cNvPr id="15" name="TextBox 14">
            <a:extLst>
              <a:ext uri="{FF2B5EF4-FFF2-40B4-BE49-F238E27FC236}">
                <a16:creationId xmlns:a16="http://schemas.microsoft.com/office/drawing/2014/main" id="{14A0BDA7-CD45-734C-AE8C-A8C244B2D0B9}"/>
              </a:ext>
            </a:extLst>
          </p:cNvPr>
          <p:cNvSpPr txBox="1"/>
          <p:nvPr/>
        </p:nvSpPr>
        <p:spPr>
          <a:xfrm>
            <a:off x="236493" y="4021558"/>
            <a:ext cx="3701567" cy="461665"/>
          </a:xfrm>
          <a:prstGeom prst="rect">
            <a:avLst/>
          </a:prstGeom>
          <a:noFill/>
        </p:spPr>
        <p:txBody>
          <a:bodyPr wrap="square" rtlCol="0">
            <a:spAutoFit/>
          </a:bodyPr>
          <a:lstStyle/>
          <a:p>
            <a:r>
              <a:rPr lang="en-US" sz="1200" dirty="0">
                <a:solidFill>
                  <a:srgbClr val="2B4B50"/>
                </a:solidFill>
                <a:latin typeface="Helvetica" pitchFamily="2" charset="0"/>
              </a:rPr>
              <a:t>Align and map the essential prerequisite skills for each unit.</a:t>
            </a:r>
          </a:p>
        </p:txBody>
      </p:sp>
      <p:sp>
        <p:nvSpPr>
          <p:cNvPr id="16" name="TextBox 15">
            <a:extLst>
              <a:ext uri="{FF2B5EF4-FFF2-40B4-BE49-F238E27FC236}">
                <a16:creationId xmlns:a16="http://schemas.microsoft.com/office/drawing/2014/main" id="{56E05C9F-6745-D245-BB9B-E93381846AD4}"/>
              </a:ext>
            </a:extLst>
          </p:cNvPr>
          <p:cNvSpPr txBox="1"/>
          <p:nvPr/>
        </p:nvSpPr>
        <p:spPr>
          <a:xfrm>
            <a:off x="239797" y="4653247"/>
            <a:ext cx="3701567" cy="461665"/>
          </a:xfrm>
          <a:prstGeom prst="rect">
            <a:avLst/>
          </a:prstGeom>
          <a:noFill/>
        </p:spPr>
        <p:txBody>
          <a:bodyPr wrap="square" rtlCol="0">
            <a:spAutoFit/>
          </a:bodyPr>
          <a:lstStyle/>
          <a:p>
            <a:r>
              <a:rPr lang="en-US" sz="1200" dirty="0">
                <a:solidFill>
                  <a:srgbClr val="2B4B50"/>
                </a:solidFill>
                <a:latin typeface="Helvetica" pitchFamily="2" charset="0"/>
              </a:rPr>
              <a:t>Design lesson progressions to include practice with the prerequisite skills.</a:t>
            </a:r>
          </a:p>
        </p:txBody>
      </p:sp>
      <p:sp>
        <p:nvSpPr>
          <p:cNvPr id="17" name="TextBox 16">
            <a:extLst>
              <a:ext uri="{FF2B5EF4-FFF2-40B4-BE49-F238E27FC236}">
                <a16:creationId xmlns:a16="http://schemas.microsoft.com/office/drawing/2014/main" id="{7B40296B-DB13-3048-B404-85C4636D44D7}"/>
              </a:ext>
            </a:extLst>
          </p:cNvPr>
          <p:cNvSpPr txBox="1"/>
          <p:nvPr/>
        </p:nvSpPr>
        <p:spPr>
          <a:xfrm>
            <a:off x="236493" y="5338439"/>
            <a:ext cx="3701567" cy="461665"/>
          </a:xfrm>
          <a:prstGeom prst="rect">
            <a:avLst/>
          </a:prstGeom>
          <a:noFill/>
        </p:spPr>
        <p:txBody>
          <a:bodyPr wrap="square" rtlCol="0">
            <a:spAutoFit/>
          </a:bodyPr>
          <a:lstStyle/>
          <a:p>
            <a:r>
              <a:rPr lang="en-US" sz="1200" dirty="0">
                <a:solidFill>
                  <a:srgbClr val="2B4B50"/>
                </a:solidFill>
                <a:latin typeface="Helvetica" pitchFamily="2" charset="0"/>
              </a:rPr>
              <a:t>Adjust the lesson sequence and pace to add in additional lessons for prerequisite skills. </a:t>
            </a:r>
          </a:p>
        </p:txBody>
      </p:sp>
      <p:sp>
        <p:nvSpPr>
          <p:cNvPr id="19" name="TextBox 18">
            <a:extLst>
              <a:ext uri="{FF2B5EF4-FFF2-40B4-BE49-F238E27FC236}">
                <a16:creationId xmlns:a16="http://schemas.microsoft.com/office/drawing/2014/main" id="{57EC176A-0257-8D43-BDA7-A04802A14A61}"/>
              </a:ext>
            </a:extLst>
          </p:cNvPr>
          <p:cNvSpPr txBox="1"/>
          <p:nvPr/>
        </p:nvSpPr>
        <p:spPr>
          <a:xfrm>
            <a:off x="224920" y="6042744"/>
            <a:ext cx="3701567" cy="646331"/>
          </a:xfrm>
          <a:prstGeom prst="rect">
            <a:avLst/>
          </a:prstGeom>
          <a:noFill/>
        </p:spPr>
        <p:txBody>
          <a:bodyPr wrap="square" rtlCol="0">
            <a:spAutoFit/>
          </a:bodyPr>
          <a:lstStyle/>
          <a:p>
            <a:r>
              <a:rPr lang="en-US" sz="1200" dirty="0">
                <a:solidFill>
                  <a:srgbClr val="2B4B50"/>
                </a:solidFill>
                <a:latin typeface="Helvetica" pitchFamily="2" charset="0"/>
              </a:rPr>
              <a:t>Use “just in time” scaffolds to allow students to engage in the most immediate work of the grade level.</a:t>
            </a:r>
          </a:p>
        </p:txBody>
      </p:sp>
      <p:sp>
        <p:nvSpPr>
          <p:cNvPr id="5" name="TextBox 4">
            <a:extLst>
              <a:ext uri="{FF2B5EF4-FFF2-40B4-BE49-F238E27FC236}">
                <a16:creationId xmlns:a16="http://schemas.microsoft.com/office/drawing/2014/main" id="{EF3B5F3E-F3BC-0D49-B3E1-51398F8D5738}"/>
              </a:ext>
            </a:extLst>
          </p:cNvPr>
          <p:cNvSpPr txBox="1"/>
          <p:nvPr/>
        </p:nvSpPr>
        <p:spPr>
          <a:xfrm>
            <a:off x="240744" y="713167"/>
            <a:ext cx="3558075" cy="369332"/>
          </a:xfrm>
          <a:prstGeom prst="rect">
            <a:avLst/>
          </a:prstGeom>
          <a:noFill/>
        </p:spPr>
        <p:txBody>
          <a:bodyPr wrap="square" rtlCol="0">
            <a:spAutoFit/>
          </a:bodyPr>
          <a:lstStyle/>
          <a:p>
            <a:pPr algn="ctr"/>
            <a:r>
              <a:rPr lang="en-US" b="1" dirty="0">
                <a:solidFill>
                  <a:srgbClr val="2B4B50"/>
                </a:solidFill>
              </a:rPr>
              <a:t>Plan to Accelerate Learning</a:t>
            </a:r>
          </a:p>
        </p:txBody>
      </p:sp>
      <p:cxnSp>
        <p:nvCxnSpPr>
          <p:cNvPr id="9" name="Straight Connector 8">
            <a:extLst>
              <a:ext uri="{FF2B5EF4-FFF2-40B4-BE49-F238E27FC236}">
                <a16:creationId xmlns:a16="http://schemas.microsoft.com/office/drawing/2014/main" id="{012319F4-84B6-984C-83C9-1E0C2BA6E3FD}"/>
              </a:ext>
            </a:extLst>
          </p:cNvPr>
          <p:cNvCxnSpPr>
            <a:cxnSpLocks/>
          </p:cNvCxnSpPr>
          <p:nvPr/>
        </p:nvCxnSpPr>
        <p:spPr>
          <a:xfrm>
            <a:off x="4053798" y="633320"/>
            <a:ext cx="0" cy="6220778"/>
          </a:xfrm>
          <a:prstGeom prst="line">
            <a:avLst/>
          </a:prstGeom>
          <a:ln w="34925">
            <a:solidFill>
              <a:srgbClr val="2B4B50"/>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8D7F65F7-B3E3-D44D-B5B5-D4FA44FCC08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62925" y="1831917"/>
            <a:ext cx="516548" cy="634615"/>
          </a:xfrm>
          <a:prstGeom prst="rect">
            <a:avLst/>
          </a:prstGeom>
        </p:spPr>
      </p:pic>
      <p:sp>
        <p:nvSpPr>
          <p:cNvPr id="26" name="Subtitle 2">
            <a:extLst>
              <a:ext uri="{FF2B5EF4-FFF2-40B4-BE49-F238E27FC236}">
                <a16:creationId xmlns:a16="http://schemas.microsoft.com/office/drawing/2014/main" id="{4C7CBD0E-08E9-784F-85EE-9783C0DEBA9C}"/>
              </a:ext>
            </a:extLst>
          </p:cNvPr>
          <p:cNvSpPr txBox="1">
            <a:spLocks/>
          </p:cNvSpPr>
          <p:nvPr/>
        </p:nvSpPr>
        <p:spPr>
          <a:xfrm>
            <a:off x="4068086" y="1144651"/>
            <a:ext cx="4106960" cy="666848"/>
          </a:xfrm>
          <a:prstGeom prst="rect">
            <a:avLst/>
          </a:prstGeom>
          <a:solidFill>
            <a:srgbClr val="9D3F2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solidFill>
                  <a:schemeClr val="bg1"/>
                </a:solidFill>
              </a:rPr>
              <a:t>A strategy that displays students’ incoming knowledge and in turn informs accelerated learning </a:t>
            </a:r>
          </a:p>
        </p:txBody>
      </p:sp>
      <p:sp>
        <p:nvSpPr>
          <p:cNvPr id="23" name="Subtitle 2">
            <a:extLst>
              <a:ext uri="{FF2B5EF4-FFF2-40B4-BE49-F238E27FC236}">
                <a16:creationId xmlns:a16="http://schemas.microsoft.com/office/drawing/2014/main" id="{D9E6BE5C-4942-2A48-A631-C71506360AD0}"/>
              </a:ext>
            </a:extLst>
          </p:cNvPr>
          <p:cNvSpPr txBox="1">
            <a:spLocks/>
          </p:cNvSpPr>
          <p:nvPr/>
        </p:nvSpPr>
        <p:spPr>
          <a:xfrm>
            <a:off x="8195756" y="1144649"/>
            <a:ext cx="3996244" cy="666850"/>
          </a:xfrm>
          <a:prstGeom prst="rect">
            <a:avLst/>
          </a:prstGeom>
          <a:solidFill>
            <a:srgbClr val="2B4B50"/>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solidFill>
                  <a:schemeClr val="bg1"/>
                </a:solidFill>
              </a:rPr>
              <a:t>The essential purpose of formative assessment is to move students’ learning forward while their learning is still in the process of developing. </a:t>
            </a:r>
            <a:r>
              <a:rPr lang="en-US" sz="900" dirty="0">
                <a:solidFill>
                  <a:schemeClr val="bg1"/>
                </a:solidFill>
              </a:rPr>
              <a:t>Margaret Heritage (2011)</a:t>
            </a:r>
          </a:p>
          <a:p>
            <a:endParaRPr lang="en-US" sz="1300" dirty="0">
              <a:solidFill>
                <a:schemeClr val="bg1"/>
              </a:solidFill>
            </a:endParaRPr>
          </a:p>
        </p:txBody>
      </p:sp>
      <p:cxnSp>
        <p:nvCxnSpPr>
          <p:cNvPr id="24" name="Straight Connector 23">
            <a:extLst>
              <a:ext uri="{FF2B5EF4-FFF2-40B4-BE49-F238E27FC236}">
                <a16:creationId xmlns:a16="http://schemas.microsoft.com/office/drawing/2014/main" id="{1BD01DDB-6576-8945-98FA-798E4D0339F9}"/>
              </a:ext>
            </a:extLst>
          </p:cNvPr>
          <p:cNvCxnSpPr>
            <a:cxnSpLocks/>
          </p:cNvCxnSpPr>
          <p:nvPr/>
        </p:nvCxnSpPr>
        <p:spPr>
          <a:xfrm>
            <a:off x="8181468" y="637222"/>
            <a:ext cx="0" cy="6220778"/>
          </a:xfrm>
          <a:prstGeom prst="line">
            <a:avLst/>
          </a:prstGeom>
          <a:ln w="34925">
            <a:solidFill>
              <a:srgbClr val="2B4B5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BBA4649-E425-874D-976D-DA8A5DF7329B}"/>
              </a:ext>
            </a:extLst>
          </p:cNvPr>
          <p:cNvSpPr txBox="1"/>
          <p:nvPr/>
        </p:nvSpPr>
        <p:spPr>
          <a:xfrm>
            <a:off x="4383642" y="723034"/>
            <a:ext cx="3383595" cy="369332"/>
          </a:xfrm>
          <a:prstGeom prst="rect">
            <a:avLst/>
          </a:prstGeom>
          <a:noFill/>
        </p:spPr>
        <p:txBody>
          <a:bodyPr wrap="square" rtlCol="0">
            <a:spAutoFit/>
          </a:bodyPr>
          <a:lstStyle/>
          <a:p>
            <a:pPr algn="ctr"/>
            <a:r>
              <a:rPr lang="en-US" b="1" dirty="0">
                <a:solidFill>
                  <a:srgbClr val="9D3F21"/>
                </a:solidFill>
              </a:rPr>
              <a:t>Readiness Pre-Assessment</a:t>
            </a:r>
          </a:p>
        </p:txBody>
      </p:sp>
      <p:sp>
        <p:nvSpPr>
          <p:cNvPr id="27" name="TextBox 26">
            <a:extLst>
              <a:ext uri="{FF2B5EF4-FFF2-40B4-BE49-F238E27FC236}">
                <a16:creationId xmlns:a16="http://schemas.microsoft.com/office/drawing/2014/main" id="{F635AA27-1B88-2546-9363-97B0536CDDCB}"/>
              </a:ext>
            </a:extLst>
          </p:cNvPr>
          <p:cNvSpPr txBox="1"/>
          <p:nvPr/>
        </p:nvSpPr>
        <p:spPr>
          <a:xfrm>
            <a:off x="4220258" y="2565083"/>
            <a:ext cx="3961210" cy="646331"/>
          </a:xfrm>
          <a:prstGeom prst="rect">
            <a:avLst/>
          </a:prstGeom>
          <a:noFill/>
        </p:spPr>
        <p:txBody>
          <a:bodyPr wrap="square" rtlCol="0">
            <a:spAutoFit/>
          </a:bodyPr>
          <a:lstStyle/>
          <a:p>
            <a:pPr lvl="0"/>
            <a:r>
              <a:rPr lang="en-US" sz="1200" dirty="0">
                <a:solidFill>
                  <a:srgbClr val="9D3F21"/>
                </a:solidFill>
                <a:latin typeface="Helvetica" pitchFamily="2" charset="0"/>
              </a:rPr>
              <a:t>Make student thinking visible through a few open response questions tied to important goals of the unit and pre-requisite knowledge and skills.</a:t>
            </a:r>
          </a:p>
        </p:txBody>
      </p:sp>
      <p:sp>
        <p:nvSpPr>
          <p:cNvPr id="28" name="TextBox 27">
            <a:extLst>
              <a:ext uri="{FF2B5EF4-FFF2-40B4-BE49-F238E27FC236}">
                <a16:creationId xmlns:a16="http://schemas.microsoft.com/office/drawing/2014/main" id="{5362A3E3-611E-F34E-94BA-950D0CB4CB4B}"/>
              </a:ext>
            </a:extLst>
          </p:cNvPr>
          <p:cNvSpPr txBox="1"/>
          <p:nvPr/>
        </p:nvSpPr>
        <p:spPr>
          <a:xfrm>
            <a:off x="4220258" y="3338712"/>
            <a:ext cx="3701567" cy="461665"/>
          </a:xfrm>
          <a:prstGeom prst="rect">
            <a:avLst/>
          </a:prstGeom>
          <a:noFill/>
        </p:spPr>
        <p:txBody>
          <a:bodyPr wrap="square" rtlCol="0">
            <a:spAutoFit/>
          </a:bodyPr>
          <a:lstStyle/>
          <a:p>
            <a:pPr lvl="0"/>
            <a:r>
              <a:rPr lang="en-US" sz="1200" dirty="0">
                <a:solidFill>
                  <a:srgbClr val="9D3F21"/>
                </a:solidFill>
                <a:latin typeface="Helvetica" pitchFamily="2" charset="0"/>
              </a:rPr>
              <a:t>Seek to discover what </a:t>
            </a:r>
            <a:r>
              <a:rPr lang="en-US" sz="1200" b="1" dirty="0">
                <a:solidFill>
                  <a:srgbClr val="9D3F21"/>
                </a:solidFill>
                <a:latin typeface="Helvetica" pitchFamily="2" charset="0"/>
              </a:rPr>
              <a:t>students do know</a:t>
            </a:r>
            <a:r>
              <a:rPr lang="en-US" sz="1200" dirty="0">
                <a:solidFill>
                  <a:srgbClr val="9D3F21"/>
                </a:solidFill>
                <a:latin typeface="Helvetica" pitchFamily="2" charset="0"/>
              </a:rPr>
              <a:t> instead of seeking to confirm what they don’t know.</a:t>
            </a:r>
          </a:p>
        </p:txBody>
      </p:sp>
      <p:sp>
        <p:nvSpPr>
          <p:cNvPr id="6" name="Rectangle 5">
            <a:extLst>
              <a:ext uri="{FF2B5EF4-FFF2-40B4-BE49-F238E27FC236}">
                <a16:creationId xmlns:a16="http://schemas.microsoft.com/office/drawing/2014/main" id="{147CFA02-2515-274E-94A2-746333BBC8B5}"/>
              </a:ext>
            </a:extLst>
          </p:cNvPr>
          <p:cNvSpPr/>
          <p:nvPr/>
        </p:nvSpPr>
        <p:spPr>
          <a:xfrm>
            <a:off x="4225993" y="4067603"/>
            <a:ext cx="4106960" cy="276999"/>
          </a:xfrm>
          <a:prstGeom prst="rect">
            <a:avLst/>
          </a:prstGeom>
        </p:spPr>
        <p:txBody>
          <a:bodyPr wrap="square">
            <a:spAutoFit/>
          </a:bodyPr>
          <a:lstStyle/>
          <a:p>
            <a:pPr lvl="0" defTabSz="457200"/>
            <a:r>
              <a:rPr lang="en-US" sz="1200" dirty="0">
                <a:solidFill>
                  <a:srgbClr val="9D3F21"/>
                </a:solidFill>
                <a:latin typeface="Helvetica" pitchFamily="2" charset="0"/>
              </a:rPr>
              <a:t>Give students multiple ways to show what they know. </a:t>
            </a:r>
          </a:p>
        </p:txBody>
      </p:sp>
      <p:sp>
        <p:nvSpPr>
          <p:cNvPr id="29" name="TextBox 28">
            <a:extLst>
              <a:ext uri="{FF2B5EF4-FFF2-40B4-BE49-F238E27FC236}">
                <a16:creationId xmlns:a16="http://schemas.microsoft.com/office/drawing/2014/main" id="{BBBEE3B5-6D76-E74D-B09D-34FA9FE15F87}"/>
              </a:ext>
            </a:extLst>
          </p:cNvPr>
          <p:cNvSpPr txBox="1"/>
          <p:nvPr/>
        </p:nvSpPr>
        <p:spPr>
          <a:xfrm>
            <a:off x="4221432" y="4611828"/>
            <a:ext cx="3701567" cy="461665"/>
          </a:xfrm>
          <a:prstGeom prst="rect">
            <a:avLst/>
          </a:prstGeom>
          <a:noFill/>
        </p:spPr>
        <p:txBody>
          <a:bodyPr wrap="square" rtlCol="0">
            <a:spAutoFit/>
          </a:bodyPr>
          <a:lstStyle/>
          <a:p>
            <a:pPr lvl="0"/>
            <a:r>
              <a:rPr lang="en-US" sz="1200" dirty="0">
                <a:solidFill>
                  <a:srgbClr val="9D3F21"/>
                </a:solidFill>
                <a:latin typeface="Helvetica" pitchFamily="2" charset="0"/>
              </a:rPr>
              <a:t>Determine if unfinished learning is present for the whole class or a small group.</a:t>
            </a:r>
          </a:p>
        </p:txBody>
      </p:sp>
      <p:sp>
        <p:nvSpPr>
          <p:cNvPr id="30" name="TextBox 29">
            <a:extLst>
              <a:ext uri="{FF2B5EF4-FFF2-40B4-BE49-F238E27FC236}">
                <a16:creationId xmlns:a16="http://schemas.microsoft.com/office/drawing/2014/main" id="{9E274275-C579-6E4B-B11F-3773B38C20CC}"/>
              </a:ext>
            </a:extLst>
          </p:cNvPr>
          <p:cNvSpPr txBox="1"/>
          <p:nvPr/>
        </p:nvSpPr>
        <p:spPr>
          <a:xfrm>
            <a:off x="4220258" y="5307546"/>
            <a:ext cx="3701567" cy="646331"/>
          </a:xfrm>
          <a:prstGeom prst="rect">
            <a:avLst/>
          </a:prstGeom>
          <a:noFill/>
        </p:spPr>
        <p:txBody>
          <a:bodyPr wrap="square" rtlCol="0">
            <a:spAutoFit/>
          </a:bodyPr>
          <a:lstStyle/>
          <a:p>
            <a:r>
              <a:rPr lang="en-US" sz="1200" dirty="0">
                <a:solidFill>
                  <a:srgbClr val="9D3F21"/>
                </a:solidFill>
                <a:latin typeface="Helvetica" pitchFamily="2" charset="0"/>
              </a:rPr>
              <a:t>Observe and analyze students’ academic discourse, allow for connections to be made through peer-to-peer activities which activates schema. </a:t>
            </a:r>
          </a:p>
        </p:txBody>
      </p:sp>
      <p:sp>
        <p:nvSpPr>
          <p:cNvPr id="31" name="TextBox 30">
            <a:extLst>
              <a:ext uri="{FF2B5EF4-FFF2-40B4-BE49-F238E27FC236}">
                <a16:creationId xmlns:a16="http://schemas.microsoft.com/office/drawing/2014/main" id="{8C1D450C-D65B-6D4B-95E2-A25CC35F96CC}"/>
              </a:ext>
            </a:extLst>
          </p:cNvPr>
          <p:cNvSpPr txBox="1"/>
          <p:nvPr/>
        </p:nvSpPr>
        <p:spPr>
          <a:xfrm>
            <a:off x="4213050" y="6042744"/>
            <a:ext cx="4093949" cy="646331"/>
          </a:xfrm>
          <a:prstGeom prst="rect">
            <a:avLst/>
          </a:prstGeom>
          <a:noFill/>
        </p:spPr>
        <p:txBody>
          <a:bodyPr wrap="square" rtlCol="0">
            <a:spAutoFit/>
          </a:bodyPr>
          <a:lstStyle/>
          <a:p>
            <a:r>
              <a:rPr lang="en-US" sz="1200" dirty="0">
                <a:solidFill>
                  <a:srgbClr val="9D3F21"/>
                </a:solidFill>
                <a:latin typeface="Helvetica" pitchFamily="2" charset="0"/>
              </a:rPr>
              <a:t>Ask students questions that adequately address </a:t>
            </a:r>
          </a:p>
          <a:p>
            <a:r>
              <a:rPr lang="en-US" sz="1200" dirty="0">
                <a:solidFill>
                  <a:srgbClr val="9D3F21"/>
                </a:solidFill>
                <a:latin typeface="Helvetica" pitchFamily="2" charset="0"/>
              </a:rPr>
              <a:t>the language, skills, and content you want them </a:t>
            </a:r>
          </a:p>
          <a:p>
            <a:r>
              <a:rPr lang="en-US" sz="1200" dirty="0">
                <a:solidFill>
                  <a:srgbClr val="9D3F21"/>
                </a:solidFill>
                <a:latin typeface="Helvetica" pitchFamily="2" charset="0"/>
              </a:rPr>
              <a:t>to know. </a:t>
            </a:r>
          </a:p>
        </p:txBody>
      </p:sp>
      <p:sp>
        <p:nvSpPr>
          <p:cNvPr id="32" name="TextBox 31">
            <a:extLst>
              <a:ext uri="{FF2B5EF4-FFF2-40B4-BE49-F238E27FC236}">
                <a16:creationId xmlns:a16="http://schemas.microsoft.com/office/drawing/2014/main" id="{48315C3B-02E3-8045-A4B1-DE6855197CDA}"/>
              </a:ext>
            </a:extLst>
          </p:cNvPr>
          <p:cNvSpPr txBox="1"/>
          <p:nvPr/>
        </p:nvSpPr>
        <p:spPr>
          <a:xfrm>
            <a:off x="8674951" y="733697"/>
            <a:ext cx="3154533" cy="369332"/>
          </a:xfrm>
          <a:prstGeom prst="rect">
            <a:avLst/>
          </a:prstGeom>
          <a:noFill/>
        </p:spPr>
        <p:txBody>
          <a:bodyPr wrap="square" rtlCol="0">
            <a:spAutoFit/>
          </a:bodyPr>
          <a:lstStyle/>
          <a:p>
            <a:pPr algn="ctr"/>
            <a:r>
              <a:rPr lang="en-US" b="1" dirty="0">
                <a:solidFill>
                  <a:srgbClr val="2B4B50"/>
                </a:solidFill>
              </a:rPr>
              <a:t>Elicit Evidence Strategies</a:t>
            </a:r>
          </a:p>
        </p:txBody>
      </p:sp>
      <p:cxnSp>
        <p:nvCxnSpPr>
          <p:cNvPr id="38" name="Straight Connector 37">
            <a:extLst>
              <a:ext uri="{FF2B5EF4-FFF2-40B4-BE49-F238E27FC236}">
                <a16:creationId xmlns:a16="http://schemas.microsoft.com/office/drawing/2014/main" id="{47F92CF3-93B4-FA45-A63A-7CA491A3B45C}"/>
              </a:ext>
            </a:extLst>
          </p:cNvPr>
          <p:cNvCxnSpPr>
            <a:cxnSpLocks/>
          </p:cNvCxnSpPr>
          <p:nvPr/>
        </p:nvCxnSpPr>
        <p:spPr>
          <a:xfrm>
            <a:off x="4056077" y="1142590"/>
            <a:ext cx="0" cy="685273"/>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4675878-4555-7547-ACD4-EB211F2B3E17}"/>
              </a:ext>
            </a:extLst>
          </p:cNvPr>
          <p:cNvCxnSpPr>
            <a:cxnSpLocks/>
          </p:cNvCxnSpPr>
          <p:nvPr/>
        </p:nvCxnSpPr>
        <p:spPr>
          <a:xfrm>
            <a:off x="8181468" y="1126226"/>
            <a:ext cx="0" cy="685273"/>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605CCC5-4804-2343-A8A6-9E6C595DEA01}"/>
              </a:ext>
            </a:extLst>
          </p:cNvPr>
          <p:cNvSpPr txBox="1"/>
          <p:nvPr/>
        </p:nvSpPr>
        <p:spPr>
          <a:xfrm>
            <a:off x="8303478" y="2565083"/>
            <a:ext cx="3559970" cy="646331"/>
          </a:xfrm>
          <a:prstGeom prst="rect">
            <a:avLst/>
          </a:prstGeom>
          <a:noFill/>
        </p:spPr>
        <p:txBody>
          <a:bodyPr wrap="square" rtlCol="0">
            <a:spAutoFit/>
          </a:bodyPr>
          <a:lstStyle/>
          <a:p>
            <a:pPr lvl="0"/>
            <a:r>
              <a:rPr lang="en-US" sz="1200" b="1" dirty="0">
                <a:solidFill>
                  <a:srgbClr val="2B4B50"/>
                </a:solidFill>
                <a:latin typeface="Helvetica" pitchFamily="2" charset="0"/>
              </a:rPr>
              <a:t>$2 Buck Summary </a:t>
            </a:r>
            <a:r>
              <a:rPr lang="en-US" sz="1200" dirty="0">
                <a:solidFill>
                  <a:srgbClr val="2B4B50"/>
                </a:solidFill>
                <a:latin typeface="Helvetica" pitchFamily="2" charset="0"/>
              </a:rPr>
              <a:t>– Ask students to write a summary of what they just learned.  Each word is worth 5/10 cents adding up to 2 bucks.</a:t>
            </a:r>
          </a:p>
        </p:txBody>
      </p:sp>
      <p:sp>
        <p:nvSpPr>
          <p:cNvPr id="47" name="TextBox 46">
            <a:extLst>
              <a:ext uri="{FF2B5EF4-FFF2-40B4-BE49-F238E27FC236}">
                <a16:creationId xmlns:a16="http://schemas.microsoft.com/office/drawing/2014/main" id="{78DD967E-578A-DD4D-BDE3-ED916EA2CE97}"/>
              </a:ext>
            </a:extLst>
          </p:cNvPr>
          <p:cNvSpPr txBox="1"/>
          <p:nvPr/>
        </p:nvSpPr>
        <p:spPr>
          <a:xfrm>
            <a:off x="8303478" y="3351204"/>
            <a:ext cx="3539770" cy="1015663"/>
          </a:xfrm>
          <a:prstGeom prst="rect">
            <a:avLst/>
          </a:prstGeom>
          <a:noFill/>
        </p:spPr>
        <p:txBody>
          <a:bodyPr wrap="square" rtlCol="0">
            <a:spAutoFit/>
          </a:bodyPr>
          <a:lstStyle/>
          <a:p>
            <a:pPr lvl="0"/>
            <a:r>
              <a:rPr lang="en-US" sz="1200" b="1" dirty="0">
                <a:solidFill>
                  <a:srgbClr val="2B4B50"/>
                </a:solidFill>
                <a:latin typeface="Helvetica" pitchFamily="2" charset="0"/>
              </a:rPr>
              <a:t>3-2-1 - </a:t>
            </a:r>
            <a:r>
              <a:rPr lang="en-US" sz="1200" dirty="0">
                <a:solidFill>
                  <a:srgbClr val="2B4B50"/>
                </a:solidFill>
                <a:latin typeface="Helvetica" pitchFamily="2" charset="0"/>
              </a:rPr>
              <a:t>At the end of a lesson, ask students to summarize what they just learned. 3 things that are new to you, 2 things that surprise you, and 1 thing you want to start doing with what you learned.</a:t>
            </a:r>
            <a:endParaRPr lang="en-US" sz="1200" b="1" dirty="0">
              <a:solidFill>
                <a:srgbClr val="2B4B50"/>
              </a:solidFill>
              <a:latin typeface="Helvetica" pitchFamily="2" charset="0"/>
            </a:endParaRPr>
          </a:p>
        </p:txBody>
      </p:sp>
      <p:sp>
        <p:nvSpPr>
          <p:cNvPr id="48" name="TextBox 47">
            <a:extLst>
              <a:ext uri="{FF2B5EF4-FFF2-40B4-BE49-F238E27FC236}">
                <a16:creationId xmlns:a16="http://schemas.microsoft.com/office/drawing/2014/main" id="{B530B837-9651-4544-AA68-0045E821A3EE}"/>
              </a:ext>
            </a:extLst>
          </p:cNvPr>
          <p:cNvSpPr txBox="1"/>
          <p:nvPr/>
        </p:nvSpPr>
        <p:spPr>
          <a:xfrm>
            <a:off x="8303478" y="4565163"/>
            <a:ext cx="3455676" cy="830997"/>
          </a:xfrm>
          <a:prstGeom prst="rect">
            <a:avLst/>
          </a:prstGeom>
          <a:noFill/>
        </p:spPr>
        <p:txBody>
          <a:bodyPr wrap="square" rtlCol="0">
            <a:spAutoFit/>
          </a:bodyPr>
          <a:lstStyle/>
          <a:p>
            <a:r>
              <a:rPr lang="en-US" sz="1200" b="1" dirty="0">
                <a:solidFill>
                  <a:srgbClr val="2B4B50"/>
                </a:solidFill>
                <a:latin typeface="Helvetica" pitchFamily="2" charset="0"/>
              </a:rPr>
              <a:t>What’s Muddy – </a:t>
            </a:r>
            <a:r>
              <a:rPr lang="en-US" sz="1200" dirty="0">
                <a:solidFill>
                  <a:srgbClr val="2B4B50"/>
                </a:solidFill>
                <a:latin typeface="Helvetica" pitchFamily="2" charset="0"/>
              </a:rPr>
              <a:t>At the end of learning, ask students to explain why something is confusing or difficult.  Ask students to explain the muddiest point in the lesson.</a:t>
            </a:r>
            <a:endParaRPr lang="en-US" sz="1200" b="1" dirty="0">
              <a:solidFill>
                <a:srgbClr val="2B4B50"/>
              </a:solidFill>
              <a:latin typeface="Helvetica" pitchFamily="2" charset="0"/>
            </a:endParaRPr>
          </a:p>
        </p:txBody>
      </p:sp>
      <p:sp>
        <p:nvSpPr>
          <p:cNvPr id="49" name="TextBox 48">
            <a:extLst>
              <a:ext uri="{FF2B5EF4-FFF2-40B4-BE49-F238E27FC236}">
                <a16:creationId xmlns:a16="http://schemas.microsoft.com/office/drawing/2014/main" id="{3E34CDB2-F182-FE48-A835-F0D55203108E}"/>
              </a:ext>
            </a:extLst>
          </p:cNvPr>
          <p:cNvSpPr txBox="1"/>
          <p:nvPr/>
        </p:nvSpPr>
        <p:spPr>
          <a:xfrm>
            <a:off x="8320010" y="5580497"/>
            <a:ext cx="3751304" cy="1015663"/>
          </a:xfrm>
          <a:prstGeom prst="rect">
            <a:avLst/>
          </a:prstGeom>
          <a:noFill/>
        </p:spPr>
        <p:txBody>
          <a:bodyPr wrap="square" rtlCol="0">
            <a:spAutoFit/>
          </a:bodyPr>
          <a:lstStyle/>
          <a:p>
            <a:r>
              <a:rPr lang="en-US" sz="1200" b="1" dirty="0">
                <a:solidFill>
                  <a:srgbClr val="2B4B50"/>
                </a:solidFill>
                <a:latin typeface="Helvetica" pitchFamily="2" charset="0"/>
              </a:rPr>
              <a:t>Misconception Check – </a:t>
            </a:r>
            <a:r>
              <a:rPr lang="en-US" sz="1200" dirty="0">
                <a:solidFill>
                  <a:srgbClr val="2B4B50"/>
                </a:solidFill>
                <a:latin typeface="Helvetica" pitchFamily="2" charset="0"/>
              </a:rPr>
              <a:t>Present students with a common misunderstanding and ask them to apply previous knowledge to correct the mistake or to decide if it contains any mistakes at all.  Have them write and discuss their answers.</a:t>
            </a:r>
            <a:endParaRPr lang="en-US" sz="1200" b="1" dirty="0">
              <a:solidFill>
                <a:srgbClr val="2B4B50"/>
              </a:solidFill>
              <a:latin typeface="Helvetica" pitchFamily="2" charset="0"/>
            </a:endParaRPr>
          </a:p>
        </p:txBody>
      </p:sp>
    </p:spTree>
    <p:extLst>
      <p:ext uri="{BB962C8B-B14F-4D97-AF65-F5344CB8AC3E}">
        <p14:creationId xmlns:p14="http://schemas.microsoft.com/office/powerpoint/2010/main" val="22817265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7847-DBF3-E94C-AE9D-B1D4B4BC10EA}"/>
              </a:ext>
            </a:extLst>
          </p:cNvPr>
          <p:cNvSpPr>
            <a:spLocks noGrp="1"/>
          </p:cNvSpPr>
          <p:nvPr>
            <p:ph type="ctrTitle"/>
          </p:nvPr>
        </p:nvSpPr>
        <p:spPr>
          <a:xfrm>
            <a:off x="0" y="3902"/>
            <a:ext cx="12192000" cy="666849"/>
          </a:xfrm>
          <a:solidFill>
            <a:srgbClr val="2B4B50"/>
          </a:solidFill>
        </p:spPr>
        <p:txBody>
          <a:bodyPr>
            <a:noAutofit/>
          </a:bodyPr>
          <a:lstStyle/>
          <a:p>
            <a:r>
              <a:rPr lang="en-US" sz="4388" dirty="0">
                <a:solidFill>
                  <a:schemeClr val="bg1"/>
                </a:solidFill>
                <a:latin typeface="Helvetica" pitchFamily="2" charset="0"/>
              </a:rPr>
              <a:t>Simple Ways to Address Unfinished Learning</a:t>
            </a:r>
          </a:p>
        </p:txBody>
      </p:sp>
      <p:sp>
        <p:nvSpPr>
          <p:cNvPr id="3" name="Subtitle 2">
            <a:extLst>
              <a:ext uri="{FF2B5EF4-FFF2-40B4-BE49-F238E27FC236}">
                <a16:creationId xmlns:a16="http://schemas.microsoft.com/office/drawing/2014/main" id="{12091059-08BB-EB4D-AF65-C016AE19BFF7}"/>
              </a:ext>
            </a:extLst>
          </p:cNvPr>
          <p:cNvSpPr>
            <a:spLocks noGrp="1"/>
          </p:cNvSpPr>
          <p:nvPr>
            <p:ph type="subTitle" idx="1"/>
          </p:nvPr>
        </p:nvSpPr>
        <p:spPr>
          <a:xfrm>
            <a:off x="0" y="1144651"/>
            <a:ext cx="4039564" cy="666848"/>
          </a:xfrm>
          <a:solidFill>
            <a:srgbClr val="2B4B50"/>
          </a:solidFill>
        </p:spPr>
        <p:txBody>
          <a:bodyPr>
            <a:noAutofit/>
          </a:bodyPr>
          <a:lstStyle/>
          <a:p>
            <a:r>
              <a:rPr lang="en-US" sz="1400" dirty="0">
                <a:solidFill>
                  <a:schemeClr val="bg1"/>
                </a:solidFill>
              </a:rPr>
              <a:t>Prioritize </a:t>
            </a:r>
            <a:r>
              <a:rPr lang="en-US" sz="1400" b="1" dirty="0">
                <a:solidFill>
                  <a:schemeClr val="bg1"/>
                </a:solidFill>
              </a:rPr>
              <a:t>grade-level learning </a:t>
            </a:r>
            <a:r>
              <a:rPr lang="en-US" sz="1400" dirty="0">
                <a:solidFill>
                  <a:schemeClr val="bg1"/>
                </a:solidFill>
              </a:rPr>
              <a:t>with </a:t>
            </a:r>
            <a:r>
              <a:rPr lang="en-US" sz="1400" b="1" dirty="0">
                <a:solidFill>
                  <a:schemeClr val="bg1"/>
                </a:solidFill>
              </a:rPr>
              <a:t>targeted support </a:t>
            </a:r>
            <a:r>
              <a:rPr lang="en-US" sz="1400" dirty="0">
                <a:solidFill>
                  <a:schemeClr val="bg1"/>
                </a:solidFill>
              </a:rPr>
              <a:t>to attend to unfinished learning </a:t>
            </a:r>
          </a:p>
        </p:txBody>
      </p:sp>
      <p:pic>
        <p:nvPicPr>
          <p:cNvPr id="8" name="Picture 7">
            <a:extLst>
              <a:ext uri="{FF2B5EF4-FFF2-40B4-BE49-F238E27FC236}">
                <a16:creationId xmlns:a16="http://schemas.microsoft.com/office/drawing/2014/main" id="{8D4A21C2-C6AC-A64F-8CC8-CB17BB79702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946019" y="1856439"/>
            <a:ext cx="495718" cy="646331"/>
          </a:xfrm>
          <a:prstGeom prst="rect">
            <a:avLst/>
          </a:prstGeom>
        </p:spPr>
      </p:pic>
      <p:pic>
        <p:nvPicPr>
          <p:cNvPr id="12" name="Picture 11">
            <a:extLst>
              <a:ext uri="{FF2B5EF4-FFF2-40B4-BE49-F238E27FC236}">
                <a16:creationId xmlns:a16="http://schemas.microsoft.com/office/drawing/2014/main" id="{EB0B50DF-AF65-4346-B46C-8D8AD3074CC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51301" y="1892677"/>
            <a:ext cx="671952" cy="573857"/>
          </a:xfrm>
          <a:prstGeom prst="rect">
            <a:avLst/>
          </a:prstGeom>
        </p:spPr>
      </p:pic>
      <p:sp>
        <p:nvSpPr>
          <p:cNvPr id="13" name="TextBox 12">
            <a:extLst>
              <a:ext uri="{FF2B5EF4-FFF2-40B4-BE49-F238E27FC236}">
                <a16:creationId xmlns:a16="http://schemas.microsoft.com/office/drawing/2014/main" id="{BEFD21CD-2185-E042-9C63-87D135D9627A}"/>
              </a:ext>
            </a:extLst>
          </p:cNvPr>
          <p:cNvSpPr txBox="1"/>
          <p:nvPr/>
        </p:nvSpPr>
        <p:spPr>
          <a:xfrm>
            <a:off x="246915" y="2565083"/>
            <a:ext cx="3559969" cy="646331"/>
          </a:xfrm>
          <a:prstGeom prst="rect">
            <a:avLst/>
          </a:prstGeom>
          <a:noFill/>
        </p:spPr>
        <p:txBody>
          <a:bodyPr wrap="square" rtlCol="0">
            <a:spAutoFit/>
          </a:bodyPr>
          <a:lstStyle/>
          <a:p>
            <a:r>
              <a:rPr lang="en-US" sz="1200" b="1" dirty="0">
                <a:solidFill>
                  <a:srgbClr val="2B4B50"/>
                </a:solidFill>
                <a:latin typeface="Helvetica" pitchFamily="2" charset="0"/>
              </a:rPr>
              <a:t>Prioritize Time </a:t>
            </a:r>
            <a:r>
              <a:rPr lang="en-US" sz="1200" dirty="0">
                <a:solidFill>
                  <a:srgbClr val="2B4B50"/>
                </a:solidFill>
                <a:latin typeface="Helvetica" pitchFamily="2" charset="0"/>
              </a:rPr>
              <a:t>-  Allow more time for discussion; ensure tasks align to grade-level standards and lesson’s goal.</a:t>
            </a:r>
            <a:endParaRPr lang="en-US" sz="1200" b="1" dirty="0">
              <a:solidFill>
                <a:srgbClr val="2B4B50"/>
              </a:solidFill>
              <a:latin typeface="Helvetica" pitchFamily="2" charset="0"/>
            </a:endParaRPr>
          </a:p>
        </p:txBody>
      </p:sp>
      <p:sp>
        <p:nvSpPr>
          <p:cNvPr id="14" name="TextBox 13">
            <a:extLst>
              <a:ext uri="{FF2B5EF4-FFF2-40B4-BE49-F238E27FC236}">
                <a16:creationId xmlns:a16="http://schemas.microsoft.com/office/drawing/2014/main" id="{00670F1B-C336-6B4B-A1F5-12DF9AB3A016}"/>
              </a:ext>
            </a:extLst>
          </p:cNvPr>
          <p:cNvSpPr txBox="1"/>
          <p:nvPr/>
        </p:nvSpPr>
        <p:spPr>
          <a:xfrm>
            <a:off x="239797" y="3329572"/>
            <a:ext cx="3701567" cy="461665"/>
          </a:xfrm>
          <a:prstGeom prst="rect">
            <a:avLst/>
          </a:prstGeom>
          <a:noFill/>
        </p:spPr>
        <p:txBody>
          <a:bodyPr wrap="square" rtlCol="0">
            <a:spAutoFit/>
          </a:bodyPr>
          <a:lstStyle/>
          <a:p>
            <a:r>
              <a:rPr lang="en-US" sz="1200" b="1" dirty="0">
                <a:solidFill>
                  <a:srgbClr val="2B4B50"/>
                </a:solidFill>
                <a:latin typeface="Helvetica" pitchFamily="2" charset="0"/>
              </a:rPr>
              <a:t>Scaffold the Task </a:t>
            </a:r>
            <a:r>
              <a:rPr lang="en-US" sz="1200" dirty="0">
                <a:solidFill>
                  <a:srgbClr val="2B4B50"/>
                </a:solidFill>
                <a:latin typeface="Helvetica" pitchFamily="2" charset="0"/>
              </a:rPr>
              <a:t>– Students complete an accessible task that leads into the grade level task.</a:t>
            </a:r>
          </a:p>
        </p:txBody>
      </p:sp>
      <p:sp>
        <p:nvSpPr>
          <p:cNvPr id="15" name="TextBox 14">
            <a:extLst>
              <a:ext uri="{FF2B5EF4-FFF2-40B4-BE49-F238E27FC236}">
                <a16:creationId xmlns:a16="http://schemas.microsoft.com/office/drawing/2014/main" id="{14A0BDA7-CD45-734C-AE8C-A8C244B2D0B9}"/>
              </a:ext>
            </a:extLst>
          </p:cNvPr>
          <p:cNvSpPr txBox="1"/>
          <p:nvPr/>
        </p:nvSpPr>
        <p:spPr>
          <a:xfrm>
            <a:off x="236493" y="4021558"/>
            <a:ext cx="3701567" cy="2677656"/>
          </a:xfrm>
          <a:prstGeom prst="rect">
            <a:avLst/>
          </a:prstGeom>
          <a:noFill/>
        </p:spPr>
        <p:txBody>
          <a:bodyPr wrap="square" rtlCol="0">
            <a:spAutoFit/>
          </a:bodyPr>
          <a:lstStyle/>
          <a:p>
            <a:r>
              <a:rPr lang="en-US" sz="1200" b="1" dirty="0">
                <a:solidFill>
                  <a:srgbClr val="2B4B50"/>
                </a:solidFill>
                <a:latin typeface="Helvetica" pitchFamily="2" charset="0"/>
              </a:rPr>
              <a:t>Visual Model </a:t>
            </a:r>
            <a:r>
              <a:rPr lang="en-US" sz="1200" dirty="0">
                <a:solidFill>
                  <a:srgbClr val="2B4B50"/>
                </a:solidFill>
                <a:latin typeface="Helvetica" pitchFamily="2" charset="0"/>
              </a:rPr>
              <a:t>– Include a visual model as part of instruction; students can us the model to help conceptualize the problem and/or solve.</a:t>
            </a:r>
          </a:p>
          <a:p>
            <a:endParaRPr lang="en-US" sz="1200" dirty="0">
              <a:solidFill>
                <a:srgbClr val="2B4B50"/>
              </a:solidFill>
              <a:latin typeface="Helvetica" pitchFamily="2" charset="0"/>
            </a:endParaRPr>
          </a:p>
          <a:p>
            <a:r>
              <a:rPr lang="en-US" sz="1200" b="1" dirty="0">
                <a:solidFill>
                  <a:srgbClr val="2B4B50"/>
                </a:solidFill>
                <a:latin typeface="Helvetica" pitchFamily="2" charset="0"/>
              </a:rPr>
              <a:t>In Daily Lessons </a:t>
            </a:r>
            <a:r>
              <a:rPr lang="en-US" sz="1200" dirty="0">
                <a:solidFill>
                  <a:srgbClr val="2B4B50"/>
                </a:solidFill>
                <a:latin typeface="Helvetica" pitchFamily="2" charset="0"/>
              </a:rPr>
              <a:t>– </a:t>
            </a:r>
          </a:p>
          <a:p>
            <a:r>
              <a:rPr lang="en-US" sz="1200" dirty="0">
                <a:solidFill>
                  <a:srgbClr val="2B4B50"/>
                </a:solidFill>
                <a:latin typeface="Helvetica" pitchFamily="2" charset="0"/>
              </a:rPr>
              <a:t>1.Get clear on the lesson's learning goal.</a:t>
            </a:r>
          </a:p>
          <a:p>
            <a:br>
              <a:rPr lang="en-US" sz="1200" dirty="0">
                <a:solidFill>
                  <a:srgbClr val="2B4B50"/>
                </a:solidFill>
                <a:latin typeface="Helvetica" pitchFamily="2" charset="0"/>
              </a:rPr>
            </a:br>
            <a:r>
              <a:rPr lang="en-US" sz="1200" dirty="0">
                <a:solidFill>
                  <a:srgbClr val="2B4B50"/>
                </a:solidFill>
                <a:latin typeface="Helvetica" pitchFamily="2" charset="0"/>
              </a:rPr>
              <a:t>2.Prioritize the problems and tasks that align most strongly with the learning goal.</a:t>
            </a:r>
          </a:p>
          <a:p>
            <a:br>
              <a:rPr lang="en-US" sz="1200" dirty="0">
                <a:solidFill>
                  <a:srgbClr val="2B4B50"/>
                </a:solidFill>
                <a:latin typeface="Helvetica" pitchFamily="2" charset="0"/>
              </a:rPr>
            </a:br>
            <a:r>
              <a:rPr lang="en-US" sz="1200" dirty="0">
                <a:solidFill>
                  <a:srgbClr val="2B4B50"/>
                </a:solidFill>
                <a:latin typeface="Helvetica" pitchFamily="2" charset="0"/>
              </a:rPr>
              <a:t>3.Eliminate or limit class time spent on other tasks. </a:t>
            </a:r>
          </a:p>
          <a:p>
            <a:endParaRPr lang="en-US" sz="1200" dirty="0">
              <a:solidFill>
                <a:srgbClr val="2B4B50"/>
              </a:solidFill>
              <a:latin typeface="Helvetica" pitchFamily="2" charset="0"/>
            </a:endParaRPr>
          </a:p>
          <a:p>
            <a:endParaRPr lang="en-US" sz="1200" dirty="0">
              <a:solidFill>
                <a:srgbClr val="2B4B50"/>
              </a:solidFill>
              <a:latin typeface="Helvetica" pitchFamily="2" charset="0"/>
            </a:endParaRPr>
          </a:p>
          <a:p>
            <a:endParaRPr lang="en-US" sz="1200" dirty="0">
              <a:solidFill>
                <a:srgbClr val="2B4B50"/>
              </a:solidFill>
              <a:latin typeface="Helvetica" pitchFamily="2" charset="0"/>
            </a:endParaRPr>
          </a:p>
        </p:txBody>
      </p:sp>
      <p:sp>
        <p:nvSpPr>
          <p:cNvPr id="5" name="TextBox 4">
            <a:extLst>
              <a:ext uri="{FF2B5EF4-FFF2-40B4-BE49-F238E27FC236}">
                <a16:creationId xmlns:a16="http://schemas.microsoft.com/office/drawing/2014/main" id="{EF3B5F3E-F3BC-0D49-B3E1-51398F8D5738}"/>
              </a:ext>
            </a:extLst>
          </p:cNvPr>
          <p:cNvSpPr txBox="1"/>
          <p:nvPr/>
        </p:nvSpPr>
        <p:spPr>
          <a:xfrm>
            <a:off x="240744" y="713167"/>
            <a:ext cx="3558075" cy="369332"/>
          </a:xfrm>
          <a:prstGeom prst="rect">
            <a:avLst/>
          </a:prstGeom>
          <a:noFill/>
        </p:spPr>
        <p:txBody>
          <a:bodyPr wrap="square" rtlCol="0">
            <a:spAutoFit/>
          </a:bodyPr>
          <a:lstStyle/>
          <a:p>
            <a:pPr algn="ctr"/>
            <a:r>
              <a:rPr lang="en-US" b="1" dirty="0">
                <a:solidFill>
                  <a:srgbClr val="2B4B50"/>
                </a:solidFill>
              </a:rPr>
              <a:t>Adapt the Lesson</a:t>
            </a:r>
          </a:p>
        </p:txBody>
      </p:sp>
      <p:cxnSp>
        <p:nvCxnSpPr>
          <p:cNvPr id="9" name="Straight Connector 8">
            <a:extLst>
              <a:ext uri="{FF2B5EF4-FFF2-40B4-BE49-F238E27FC236}">
                <a16:creationId xmlns:a16="http://schemas.microsoft.com/office/drawing/2014/main" id="{012319F4-84B6-984C-83C9-1E0C2BA6E3FD}"/>
              </a:ext>
            </a:extLst>
          </p:cNvPr>
          <p:cNvCxnSpPr>
            <a:cxnSpLocks/>
          </p:cNvCxnSpPr>
          <p:nvPr/>
        </p:nvCxnSpPr>
        <p:spPr>
          <a:xfrm>
            <a:off x="4053798" y="633320"/>
            <a:ext cx="0" cy="6220778"/>
          </a:xfrm>
          <a:prstGeom prst="line">
            <a:avLst/>
          </a:prstGeom>
          <a:ln w="34925">
            <a:solidFill>
              <a:srgbClr val="2B4B50"/>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8D7F65F7-B3E3-D44D-B5B5-D4FA44FCC08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62925" y="1831917"/>
            <a:ext cx="516548" cy="634615"/>
          </a:xfrm>
          <a:prstGeom prst="rect">
            <a:avLst/>
          </a:prstGeom>
        </p:spPr>
      </p:pic>
      <p:sp>
        <p:nvSpPr>
          <p:cNvPr id="26" name="Subtitle 2">
            <a:extLst>
              <a:ext uri="{FF2B5EF4-FFF2-40B4-BE49-F238E27FC236}">
                <a16:creationId xmlns:a16="http://schemas.microsoft.com/office/drawing/2014/main" id="{4C7CBD0E-08E9-784F-85EE-9783C0DEBA9C}"/>
              </a:ext>
            </a:extLst>
          </p:cNvPr>
          <p:cNvSpPr txBox="1">
            <a:spLocks/>
          </p:cNvSpPr>
          <p:nvPr/>
        </p:nvSpPr>
        <p:spPr>
          <a:xfrm>
            <a:off x="4068086" y="1144651"/>
            <a:ext cx="4106960" cy="666848"/>
          </a:xfrm>
          <a:prstGeom prst="rect">
            <a:avLst/>
          </a:prstGeom>
          <a:solidFill>
            <a:srgbClr val="9D3F2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solidFill>
                  <a:schemeClr val="bg1"/>
                </a:solidFill>
              </a:rPr>
              <a:t>Develop instructional routines before diving into difficult grade level concepts</a:t>
            </a:r>
          </a:p>
        </p:txBody>
      </p:sp>
      <p:sp>
        <p:nvSpPr>
          <p:cNvPr id="23" name="Subtitle 2">
            <a:extLst>
              <a:ext uri="{FF2B5EF4-FFF2-40B4-BE49-F238E27FC236}">
                <a16:creationId xmlns:a16="http://schemas.microsoft.com/office/drawing/2014/main" id="{D9E6BE5C-4942-2A48-A631-C71506360AD0}"/>
              </a:ext>
            </a:extLst>
          </p:cNvPr>
          <p:cNvSpPr txBox="1">
            <a:spLocks/>
          </p:cNvSpPr>
          <p:nvPr/>
        </p:nvSpPr>
        <p:spPr>
          <a:xfrm>
            <a:off x="8195756" y="1144649"/>
            <a:ext cx="3996244" cy="666850"/>
          </a:xfrm>
          <a:prstGeom prst="rect">
            <a:avLst/>
          </a:prstGeom>
          <a:solidFill>
            <a:srgbClr val="2B4B50"/>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solidFill>
                  <a:schemeClr val="bg1"/>
                </a:solidFill>
              </a:rPr>
              <a:t>Identify essential prerequisite skills, language and content needed to master the grade level standard </a:t>
            </a:r>
          </a:p>
          <a:p>
            <a:endParaRPr lang="en-US" sz="1300" dirty="0">
              <a:solidFill>
                <a:schemeClr val="bg1"/>
              </a:solidFill>
            </a:endParaRPr>
          </a:p>
        </p:txBody>
      </p:sp>
      <p:cxnSp>
        <p:nvCxnSpPr>
          <p:cNvPr id="24" name="Straight Connector 23">
            <a:extLst>
              <a:ext uri="{FF2B5EF4-FFF2-40B4-BE49-F238E27FC236}">
                <a16:creationId xmlns:a16="http://schemas.microsoft.com/office/drawing/2014/main" id="{1BD01DDB-6576-8945-98FA-798E4D0339F9}"/>
              </a:ext>
            </a:extLst>
          </p:cNvPr>
          <p:cNvCxnSpPr>
            <a:cxnSpLocks/>
          </p:cNvCxnSpPr>
          <p:nvPr/>
        </p:nvCxnSpPr>
        <p:spPr>
          <a:xfrm>
            <a:off x="8181468" y="637222"/>
            <a:ext cx="0" cy="6220778"/>
          </a:xfrm>
          <a:prstGeom prst="line">
            <a:avLst/>
          </a:prstGeom>
          <a:ln w="34925">
            <a:solidFill>
              <a:srgbClr val="2B4B5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BBA4649-E425-874D-976D-DA8A5DF7329B}"/>
              </a:ext>
            </a:extLst>
          </p:cNvPr>
          <p:cNvSpPr txBox="1"/>
          <p:nvPr/>
        </p:nvSpPr>
        <p:spPr>
          <a:xfrm>
            <a:off x="4383642" y="723034"/>
            <a:ext cx="3383595" cy="369332"/>
          </a:xfrm>
          <a:prstGeom prst="rect">
            <a:avLst/>
          </a:prstGeom>
          <a:noFill/>
        </p:spPr>
        <p:txBody>
          <a:bodyPr wrap="square" rtlCol="0">
            <a:spAutoFit/>
          </a:bodyPr>
          <a:lstStyle/>
          <a:p>
            <a:pPr algn="ctr"/>
            <a:r>
              <a:rPr lang="en-US" b="1" dirty="0">
                <a:solidFill>
                  <a:srgbClr val="9D3F21"/>
                </a:solidFill>
              </a:rPr>
              <a:t>Instructional Routines</a:t>
            </a:r>
          </a:p>
        </p:txBody>
      </p:sp>
      <p:sp>
        <p:nvSpPr>
          <p:cNvPr id="27" name="TextBox 26">
            <a:extLst>
              <a:ext uri="{FF2B5EF4-FFF2-40B4-BE49-F238E27FC236}">
                <a16:creationId xmlns:a16="http://schemas.microsoft.com/office/drawing/2014/main" id="{F635AA27-1B88-2546-9363-97B0536CDDCB}"/>
              </a:ext>
            </a:extLst>
          </p:cNvPr>
          <p:cNvSpPr txBox="1"/>
          <p:nvPr/>
        </p:nvSpPr>
        <p:spPr>
          <a:xfrm>
            <a:off x="4220258" y="2565083"/>
            <a:ext cx="3961210" cy="2123658"/>
          </a:xfrm>
          <a:prstGeom prst="rect">
            <a:avLst/>
          </a:prstGeom>
          <a:noFill/>
        </p:spPr>
        <p:txBody>
          <a:bodyPr wrap="square" rtlCol="0">
            <a:spAutoFit/>
          </a:bodyPr>
          <a:lstStyle/>
          <a:p>
            <a:pPr lvl="0"/>
            <a:r>
              <a:rPr lang="en-US" sz="1200" b="1" dirty="0">
                <a:solidFill>
                  <a:srgbClr val="9D3F21"/>
                </a:solidFill>
                <a:latin typeface="Helvetica" pitchFamily="2" charset="0"/>
              </a:rPr>
              <a:t>Notice &amp; Wonder </a:t>
            </a:r>
            <a:r>
              <a:rPr lang="en-US" sz="1200" dirty="0">
                <a:solidFill>
                  <a:srgbClr val="9D3F21"/>
                </a:solidFill>
                <a:latin typeface="Helvetica" pitchFamily="2" charset="0"/>
              </a:rPr>
              <a:t>– At the beginning of a lesson or transition to spark engagement activate prior knowledge before grade level content.  Put a problem, task, or image on the board.  Ask students to think of something they notice and something they wonder.  Share as a class or in pairs. </a:t>
            </a:r>
          </a:p>
          <a:p>
            <a:pPr lvl="0"/>
            <a:endParaRPr lang="en-US" sz="1200" dirty="0">
              <a:solidFill>
                <a:srgbClr val="9D3F21"/>
              </a:solidFill>
              <a:latin typeface="Helvetica" pitchFamily="2" charset="0"/>
            </a:endParaRPr>
          </a:p>
          <a:p>
            <a:pPr lvl="0"/>
            <a:r>
              <a:rPr lang="en-US" sz="1200" dirty="0">
                <a:solidFill>
                  <a:srgbClr val="9D3F21"/>
                </a:solidFill>
                <a:latin typeface="Helvetica" pitchFamily="2" charset="0"/>
              </a:rPr>
              <a:t>Watch this short video of an 8</a:t>
            </a:r>
            <a:r>
              <a:rPr lang="en-US" sz="1200" baseline="30000" dirty="0">
                <a:solidFill>
                  <a:srgbClr val="9D3F21"/>
                </a:solidFill>
                <a:latin typeface="Helvetica" pitchFamily="2" charset="0"/>
              </a:rPr>
              <a:t>th</a:t>
            </a:r>
            <a:r>
              <a:rPr lang="en-US" sz="1200" dirty="0">
                <a:solidFill>
                  <a:srgbClr val="9D3F21"/>
                </a:solidFill>
                <a:latin typeface="Helvetica" pitchFamily="2" charset="0"/>
              </a:rPr>
              <a:t> grade class.  </a:t>
            </a:r>
            <a:r>
              <a:rPr lang="en-US" sz="1200" dirty="0">
                <a:solidFill>
                  <a:srgbClr val="9D3F21"/>
                </a:solidFill>
                <a:latin typeface="Helvetica" pitchFamily="2" charset="0"/>
                <a:hlinkClick r:id="rId5">
                  <a:extLst>
                    <a:ext uri="{A12FA001-AC4F-418D-AE19-62706E023703}">
                      <ahyp:hlinkClr xmlns:ahyp="http://schemas.microsoft.com/office/drawing/2018/hyperlinkcolor" val="tx"/>
                    </a:ext>
                  </a:extLst>
                </a:hlinkClick>
              </a:rPr>
              <a:t>Boosting Engagement with Notices and Wonders</a:t>
            </a:r>
            <a:endParaRPr lang="en-US" sz="1200" dirty="0">
              <a:solidFill>
                <a:srgbClr val="9D3F21"/>
              </a:solidFill>
              <a:latin typeface="Helvetica" pitchFamily="2" charset="0"/>
            </a:endParaRPr>
          </a:p>
          <a:p>
            <a:pPr lvl="0"/>
            <a:r>
              <a:rPr lang="en-US" sz="1200" dirty="0">
                <a:solidFill>
                  <a:srgbClr val="9D3F21"/>
                </a:solidFill>
                <a:latin typeface="Helvetica" pitchFamily="2" charset="0"/>
              </a:rPr>
              <a:t>(Source: Edutopia)</a:t>
            </a:r>
          </a:p>
          <a:p>
            <a:pPr lvl="0"/>
            <a:endParaRPr lang="en-US" sz="1200" dirty="0">
              <a:solidFill>
                <a:srgbClr val="9D3F21"/>
              </a:solidFill>
              <a:latin typeface="Helvetica" pitchFamily="2" charset="0"/>
            </a:endParaRPr>
          </a:p>
        </p:txBody>
      </p:sp>
      <p:sp>
        <p:nvSpPr>
          <p:cNvPr id="30" name="TextBox 29">
            <a:extLst>
              <a:ext uri="{FF2B5EF4-FFF2-40B4-BE49-F238E27FC236}">
                <a16:creationId xmlns:a16="http://schemas.microsoft.com/office/drawing/2014/main" id="{9E274275-C579-6E4B-B11F-3773B38C20CC}"/>
              </a:ext>
            </a:extLst>
          </p:cNvPr>
          <p:cNvSpPr txBox="1"/>
          <p:nvPr/>
        </p:nvSpPr>
        <p:spPr>
          <a:xfrm>
            <a:off x="4274249" y="6023101"/>
            <a:ext cx="3701567" cy="830997"/>
          </a:xfrm>
          <a:prstGeom prst="rect">
            <a:avLst/>
          </a:prstGeom>
          <a:noFill/>
        </p:spPr>
        <p:txBody>
          <a:bodyPr wrap="square" rtlCol="0">
            <a:spAutoFit/>
          </a:bodyPr>
          <a:lstStyle/>
          <a:p>
            <a:r>
              <a:rPr lang="en-US" sz="1200" b="1" dirty="0">
                <a:solidFill>
                  <a:srgbClr val="9D3F21"/>
                </a:solidFill>
                <a:latin typeface="Helvetica" pitchFamily="2" charset="0"/>
              </a:rPr>
              <a:t>Two Solutions </a:t>
            </a:r>
            <a:r>
              <a:rPr lang="en-US" sz="1200" dirty="0">
                <a:solidFill>
                  <a:srgbClr val="9D3F21"/>
                </a:solidFill>
                <a:latin typeface="Helvetica" pitchFamily="2" charset="0"/>
              </a:rPr>
              <a:t>– in pairs, students discuss two solutions to a problem (teacher selects two correct, one correct / one incorrect, or two incorrect solutions); provide a discussion prompt</a:t>
            </a:r>
          </a:p>
        </p:txBody>
      </p:sp>
      <p:sp>
        <p:nvSpPr>
          <p:cNvPr id="32" name="TextBox 31">
            <a:extLst>
              <a:ext uri="{FF2B5EF4-FFF2-40B4-BE49-F238E27FC236}">
                <a16:creationId xmlns:a16="http://schemas.microsoft.com/office/drawing/2014/main" id="{48315C3B-02E3-8045-A4B1-DE6855197CDA}"/>
              </a:ext>
            </a:extLst>
          </p:cNvPr>
          <p:cNvSpPr txBox="1"/>
          <p:nvPr/>
        </p:nvSpPr>
        <p:spPr>
          <a:xfrm>
            <a:off x="8674951" y="733697"/>
            <a:ext cx="3154533" cy="369332"/>
          </a:xfrm>
          <a:prstGeom prst="rect">
            <a:avLst/>
          </a:prstGeom>
          <a:noFill/>
        </p:spPr>
        <p:txBody>
          <a:bodyPr wrap="square" rtlCol="0">
            <a:spAutoFit/>
          </a:bodyPr>
          <a:lstStyle/>
          <a:p>
            <a:pPr algn="ctr"/>
            <a:r>
              <a:rPr lang="en-US" b="1" dirty="0">
                <a:solidFill>
                  <a:srgbClr val="2B4B50"/>
                </a:solidFill>
              </a:rPr>
              <a:t>Strengthen Prerequisites </a:t>
            </a:r>
          </a:p>
        </p:txBody>
      </p:sp>
      <p:cxnSp>
        <p:nvCxnSpPr>
          <p:cNvPr id="38" name="Straight Connector 37">
            <a:extLst>
              <a:ext uri="{FF2B5EF4-FFF2-40B4-BE49-F238E27FC236}">
                <a16:creationId xmlns:a16="http://schemas.microsoft.com/office/drawing/2014/main" id="{47F92CF3-93B4-FA45-A63A-7CA491A3B45C}"/>
              </a:ext>
            </a:extLst>
          </p:cNvPr>
          <p:cNvCxnSpPr>
            <a:cxnSpLocks/>
          </p:cNvCxnSpPr>
          <p:nvPr/>
        </p:nvCxnSpPr>
        <p:spPr>
          <a:xfrm>
            <a:off x="4056077" y="1142590"/>
            <a:ext cx="0" cy="685273"/>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4675878-4555-7547-ACD4-EB211F2B3E17}"/>
              </a:ext>
            </a:extLst>
          </p:cNvPr>
          <p:cNvCxnSpPr>
            <a:cxnSpLocks/>
          </p:cNvCxnSpPr>
          <p:nvPr/>
        </p:nvCxnSpPr>
        <p:spPr>
          <a:xfrm>
            <a:off x="8181468" y="1126226"/>
            <a:ext cx="0" cy="685273"/>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605CCC5-4804-2343-A8A6-9E6C595DEA01}"/>
              </a:ext>
            </a:extLst>
          </p:cNvPr>
          <p:cNvSpPr txBox="1"/>
          <p:nvPr/>
        </p:nvSpPr>
        <p:spPr>
          <a:xfrm>
            <a:off x="8303478" y="2565083"/>
            <a:ext cx="3559970" cy="830997"/>
          </a:xfrm>
          <a:prstGeom prst="rect">
            <a:avLst/>
          </a:prstGeom>
          <a:noFill/>
        </p:spPr>
        <p:txBody>
          <a:bodyPr wrap="square" rtlCol="0">
            <a:spAutoFit/>
          </a:bodyPr>
          <a:lstStyle/>
          <a:p>
            <a:pPr lvl="0"/>
            <a:r>
              <a:rPr lang="en-US" sz="1200" b="1" dirty="0">
                <a:solidFill>
                  <a:srgbClr val="2B4B50"/>
                </a:solidFill>
                <a:latin typeface="Helvetica" pitchFamily="2" charset="0"/>
              </a:rPr>
              <a:t>Embed Prerequisites </a:t>
            </a:r>
            <a:r>
              <a:rPr lang="en-US" sz="1200" dirty="0">
                <a:solidFill>
                  <a:srgbClr val="2B4B50"/>
                </a:solidFill>
                <a:latin typeface="Helvetica" pitchFamily="2" charset="0"/>
              </a:rPr>
              <a:t>– weave prerequisites skills and understandings into Bell Work, lesson activities, and Do Now Work; focus on content student will need in the upcoming unit.</a:t>
            </a:r>
          </a:p>
        </p:txBody>
      </p:sp>
      <p:sp>
        <p:nvSpPr>
          <p:cNvPr id="47" name="TextBox 46">
            <a:extLst>
              <a:ext uri="{FF2B5EF4-FFF2-40B4-BE49-F238E27FC236}">
                <a16:creationId xmlns:a16="http://schemas.microsoft.com/office/drawing/2014/main" id="{78DD967E-578A-DD4D-BDE3-ED916EA2CE97}"/>
              </a:ext>
            </a:extLst>
          </p:cNvPr>
          <p:cNvSpPr txBox="1"/>
          <p:nvPr/>
        </p:nvSpPr>
        <p:spPr>
          <a:xfrm>
            <a:off x="8303478" y="3519575"/>
            <a:ext cx="3539770" cy="830997"/>
          </a:xfrm>
          <a:prstGeom prst="rect">
            <a:avLst/>
          </a:prstGeom>
          <a:noFill/>
        </p:spPr>
        <p:txBody>
          <a:bodyPr wrap="square" rtlCol="0">
            <a:spAutoFit/>
          </a:bodyPr>
          <a:lstStyle/>
          <a:p>
            <a:pPr lvl="0"/>
            <a:r>
              <a:rPr lang="en-US" sz="1200" b="1" dirty="0">
                <a:solidFill>
                  <a:srgbClr val="2B4B50"/>
                </a:solidFill>
                <a:latin typeface="Helvetica" pitchFamily="2" charset="0"/>
              </a:rPr>
              <a:t>Small Group Support </a:t>
            </a:r>
            <a:r>
              <a:rPr lang="en-US" sz="1200" dirty="0">
                <a:solidFill>
                  <a:srgbClr val="2B4B50"/>
                </a:solidFill>
                <a:latin typeface="Helvetica" pitchFamily="2" charset="0"/>
              </a:rPr>
              <a:t>– Identify students with unfinished learning on prerequisite content; use small group or intervention time to teach mini-lesson on these skills/concepts.</a:t>
            </a:r>
            <a:endParaRPr lang="en-US" sz="1200" b="1" dirty="0">
              <a:solidFill>
                <a:srgbClr val="2B4B50"/>
              </a:solidFill>
              <a:latin typeface="Helvetica" pitchFamily="2" charset="0"/>
            </a:endParaRPr>
          </a:p>
        </p:txBody>
      </p:sp>
      <p:sp>
        <p:nvSpPr>
          <p:cNvPr id="49" name="TextBox 48">
            <a:extLst>
              <a:ext uri="{FF2B5EF4-FFF2-40B4-BE49-F238E27FC236}">
                <a16:creationId xmlns:a16="http://schemas.microsoft.com/office/drawing/2014/main" id="{3E34CDB2-F182-FE48-A835-F0D55203108E}"/>
              </a:ext>
            </a:extLst>
          </p:cNvPr>
          <p:cNvSpPr txBox="1"/>
          <p:nvPr/>
        </p:nvSpPr>
        <p:spPr>
          <a:xfrm>
            <a:off x="8295911" y="4474067"/>
            <a:ext cx="3751304" cy="1015663"/>
          </a:xfrm>
          <a:prstGeom prst="rect">
            <a:avLst/>
          </a:prstGeom>
          <a:noFill/>
        </p:spPr>
        <p:txBody>
          <a:bodyPr wrap="square" rtlCol="0">
            <a:spAutoFit/>
          </a:bodyPr>
          <a:lstStyle/>
          <a:p>
            <a:r>
              <a:rPr lang="en-US" sz="1200" b="1" dirty="0">
                <a:solidFill>
                  <a:srgbClr val="2B4B50"/>
                </a:solidFill>
                <a:latin typeface="Helvetica" pitchFamily="2" charset="0"/>
              </a:rPr>
              <a:t>Misconception Check – </a:t>
            </a:r>
            <a:r>
              <a:rPr lang="en-US" sz="1200" dirty="0">
                <a:solidFill>
                  <a:srgbClr val="2B4B50"/>
                </a:solidFill>
                <a:latin typeface="Helvetica" pitchFamily="2" charset="0"/>
              </a:rPr>
              <a:t>Present students with a common misunderstanding and ask them to apply previous knowledge to correct the mistake or to decide if it contains any mistakes at all.  Have them write and discuss their answers.</a:t>
            </a:r>
            <a:endParaRPr lang="en-US" sz="1200" b="1" dirty="0">
              <a:solidFill>
                <a:srgbClr val="2B4B50"/>
              </a:solidFill>
              <a:latin typeface="Helvetica" pitchFamily="2" charset="0"/>
            </a:endParaRPr>
          </a:p>
        </p:txBody>
      </p:sp>
      <p:sp>
        <p:nvSpPr>
          <p:cNvPr id="4" name="TextBox 3">
            <a:extLst>
              <a:ext uri="{FF2B5EF4-FFF2-40B4-BE49-F238E27FC236}">
                <a16:creationId xmlns:a16="http://schemas.microsoft.com/office/drawing/2014/main" id="{44EF3AC1-7F44-7A44-B504-FCFC53FC3A01}"/>
              </a:ext>
            </a:extLst>
          </p:cNvPr>
          <p:cNvSpPr txBox="1"/>
          <p:nvPr/>
        </p:nvSpPr>
        <p:spPr>
          <a:xfrm>
            <a:off x="4259450" y="4604273"/>
            <a:ext cx="3716366" cy="2031325"/>
          </a:xfrm>
          <a:prstGeom prst="rect">
            <a:avLst/>
          </a:prstGeom>
          <a:noFill/>
        </p:spPr>
        <p:txBody>
          <a:bodyPr wrap="square" rtlCol="0">
            <a:spAutoFit/>
          </a:bodyPr>
          <a:lstStyle/>
          <a:p>
            <a:r>
              <a:rPr lang="en-US" sz="1200" b="1" dirty="0">
                <a:solidFill>
                  <a:srgbClr val="9D3F21"/>
                </a:solidFill>
                <a:latin typeface="Helvetica" pitchFamily="2" charset="0"/>
              </a:rPr>
              <a:t>Math Talk </a:t>
            </a:r>
            <a:r>
              <a:rPr lang="en-US" sz="1200" dirty="0">
                <a:solidFill>
                  <a:srgbClr val="9D3F21"/>
                </a:solidFill>
                <a:latin typeface="Helvetica" pitchFamily="2" charset="0"/>
              </a:rPr>
              <a:t>- engage students in a math talk related to the current unit of study; goal is to increase conceptual understanding and fluency.  </a:t>
            </a:r>
          </a:p>
          <a:p>
            <a:endParaRPr lang="en-US" sz="1200" dirty="0">
              <a:solidFill>
                <a:srgbClr val="9D3F21"/>
              </a:solidFill>
              <a:latin typeface="Helvetica" pitchFamily="2" charset="0"/>
            </a:endParaRPr>
          </a:p>
          <a:p>
            <a:r>
              <a:rPr lang="en-US" sz="1200" dirty="0">
                <a:solidFill>
                  <a:srgbClr val="9D3F21"/>
                </a:solidFill>
                <a:latin typeface="Helvetica" pitchFamily="2" charset="0"/>
              </a:rPr>
              <a:t>Watch this short video </a:t>
            </a:r>
            <a:r>
              <a:rPr lang="en-US" sz="1200" dirty="0">
                <a:solidFill>
                  <a:srgbClr val="9D3F21"/>
                </a:solidFill>
                <a:latin typeface="Helvetica" pitchFamily="2" charset="0"/>
                <a:hlinkClick r:id="rId6">
                  <a:extLst>
                    <a:ext uri="{A12FA001-AC4F-418D-AE19-62706E023703}">
                      <ahyp:hlinkClr xmlns:ahyp="http://schemas.microsoft.com/office/drawing/2018/hyperlinkcolor" val="tx"/>
                    </a:ext>
                  </a:extLst>
                </a:hlinkClick>
              </a:rPr>
              <a:t>A Simple Strategy to Get Students talking About Math</a:t>
            </a:r>
            <a:endParaRPr lang="en-US" sz="1200" dirty="0">
              <a:solidFill>
                <a:srgbClr val="9D3F21"/>
              </a:solidFill>
              <a:latin typeface="Helvetica" pitchFamily="2" charset="0"/>
            </a:endParaRPr>
          </a:p>
          <a:p>
            <a:r>
              <a:rPr lang="en-US" sz="1200" dirty="0">
                <a:solidFill>
                  <a:srgbClr val="9D3F21"/>
                </a:solidFill>
                <a:latin typeface="Helvetica" pitchFamily="2" charset="0"/>
              </a:rPr>
              <a:t>(Source: Edutopia)</a:t>
            </a:r>
          </a:p>
          <a:p>
            <a:endParaRPr lang="en-US" sz="1200" dirty="0">
              <a:solidFill>
                <a:srgbClr val="9D3F21"/>
              </a:solidFill>
              <a:latin typeface="Helvetica" pitchFamily="2" charset="0"/>
            </a:endParaRPr>
          </a:p>
          <a:p>
            <a:endParaRPr lang="en-US" sz="1200" dirty="0">
              <a:solidFill>
                <a:srgbClr val="9D3F21"/>
              </a:solidFill>
              <a:latin typeface="Helvetica" pitchFamily="2" charset="0"/>
            </a:endParaRPr>
          </a:p>
          <a:p>
            <a:endParaRPr lang="en-US" dirty="0">
              <a:solidFill>
                <a:srgbClr val="9D3F21"/>
              </a:solidFill>
            </a:endParaRPr>
          </a:p>
        </p:txBody>
      </p:sp>
      <p:pic>
        <p:nvPicPr>
          <p:cNvPr id="29" name="Graphic 28" descr="Download from cloud with solid fill">
            <a:extLst>
              <a:ext uri="{FF2B5EF4-FFF2-40B4-BE49-F238E27FC236}">
                <a16:creationId xmlns:a16="http://schemas.microsoft.com/office/drawing/2014/main" id="{4775A10C-3016-FFC7-75C7-4792A102A1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08727" y="5911054"/>
            <a:ext cx="920757" cy="920757"/>
          </a:xfrm>
          <a:prstGeom prst="rect">
            <a:avLst/>
          </a:prstGeom>
        </p:spPr>
      </p:pic>
    </p:spTree>
    <p:extLst>
      <p:ext uri="{BB962C8B-B14F-4D97-AF65-F5344CB8AC3E}">
        <p14:creationId xmlns:p14="http://schemas.microsoft.com/office/powerpoint/2010/main" val="3045505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A84F62-5B46-AC09-27D8-221E7DD61E1A}"/>
              </a:ext>
            </a:extLst>
          </p:cNvPr>
          <p:cNvPicPr>
            <a:picLocks noChangeAspect="1"/>
          </p:cNvPicPr>
          <p:nvPr/>
        </p:nvPicPr>
        <p:blipFill>
          <a:blip r:embed="rId3"/>
          <a:stretch>
            <a:fillRect/>
          </a:stretch>
        </p:blipFill>
        <p:spPr>
          <a:xfrm>
            <a:off x="430305" y="386669"/>
            <a:ext cx="11556863" cy="6205734"/>
          </a:xfrm>
          <a:prstGeom prst="rect">
            <a:avLst/>
          </a:prstGeom>
        </p:spPr>
      </p:pic>
      <p:pic>
        <p:nvPicPr>
          <p:cNvPr id="6" name="Picture 5">
            <a:extLst>
              <a:ext uri="{FF2B5EF4-FFF2-40B4-BE49-F238E27FC236}">
                <a16:creationId xmlns:a16="http://schemas.microsoft.com/office/drawing/2014/main" id="{3C8C3AEC-CDE4-39DF-6EDF-079BAC60610E}"/>
              </a:ext>
            </a:extLst>
          </p:cNvPr>
          <p:cNvPicPr>
            <a:picLocks noChangeAspect="1"/>
          </p:cNvPicPr>
          <p:nvPr/>
        </p:nvPicPr>
        <p:blipFill>
          <a:blip r:embed="rId4"/>
          <a:stretch>
            <a:fillRect/>
          </a:stretch>
        </p:blipFill>
        <p:spPr>
          <a:xfrm>
            <a:off x="10217426" y="6341968"/>
            <a:ext cx="1807948" cy="403211"/>
          </a:xfrm>
          <a:prstGeom prst="rect">
            <a:avLst/>
          </a:prstGeom>
        </p:spPr>
      </p:pic>
      <p:sp>
        <p:nvSpPr>
          <p:cNvPr id="7" name="TextBox 6">
            <a:extLst>
              <a:ext uri="{FF2B5EF4-FFF2-40B4-BE49-F238E27FC236}">
                <a16:creationId xmlns:a16="http://schemas.microsoft.com/office/drawing/2014/main" id="{DC99076A-AA98-C8A7-5E63-0AA3F8B3EBEB}"/>
              </a:ext>
            </a:extLst>
          </p:cNvPr>
          <p:cNvSpPr txBox="1"/>
          <p:nvPr/>
        </p:nvSpPr>
        <p:spPr>
          <a:xfrm>
            <a:off x="625696" y="5972636"/>
            <a:ext cx="4765592" cy="369332"/>
          </a:xfrm>
          <a:prstGeom prst="rect">
            <a:avLst/>
          </a:prstGeom>
          <a:solidFill>
            <a:srgbClr val="9D3F21"/>
          </a:solidFill>
        </p:spPr>
        <p:txBody>
          <a:bodyPr wrap="square" rtlCol="0">
            <a:spAutoFit/>
          </a:bodyPr>
          <a:lstStyle/>
          <a:p>
            <a:r>
              <a:rPr lang="en-US" dirty="0">
                <a:solidFill>
                  <a:schemeClr val="bg1"/>
                </a:solidFill>
              </a:rPr>
              <a:t>BIE PLA Session data March 2022</a:t>
            </a:r>
          </a:p>
        </p:txBody>
      </p:sp>
    </p:spTree>
    <p:extLst>
      <p:ext uri="{BB962C8B-B14F-4D97-AF65-F5344CB8AC3E}">
        <p14:creationId xmlns:p14="http://schemas.microsoft.com/office/powerpoint/2010/main" val="714057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C79BA1-56F3-E58E-0805-E7160B0F9632}"/>
              </a:ext>
            </a:extLst>
          </p:cNvPr>
          <p:cNvPicPr>
            <a:picLocks noChangeAspect="1"/>
          </p:cNvPicPr>
          <p:nvPr/>
        </p:nvPicPr>
        <p:blipFill>
          <a:blip r:embed="rId3"/>
          <a:stretch>
            <a:fillRect/>
          </a:stretch>
        </p:blipFill>
        <p:spPr>
          <a:xfrm>
            <a:off x="439757" y="358913"/>
            <a:ext cx="11287085" cy="6140174"/>
          </a:xfrm>
          <a:prstGeom prst="rect">
            <a:avLst/>
          </a:prstGeom>
        </p:spPr>
      </p:pic>
      <p:pic>
        <p:nvPicPr>
          <p:cNvPr id="6" name="Picture 5">
            <a:extLst>
              <a:ext uri="{FF2B5EF4-FFF2-40B4-BE49-F238E27FC236}">
                <a16:creationId xmlns:a16="http://schemas.microsoft.com/office/drawing/2014/main" id="{5C8575AB-8247-71A2-32DF-ED4B44C95CC8}"/>
              </a:ext>
            </a:extLst>
          </p:cNvPr>
          <p:cNvPicPr>
            <a:picLocks noChangeAspect="1"/>
          </p:cNvPicPr>
          <p:nvPr/>
        </p:nvPicPr>
        <p:blipFill>
          <a:blip r:embed="rId4"/>
          <a:stretch>
            <a:fillRect/>
          </a:stretch>
        </p:blipFill>
        <p:spPr>
          <a:xfrm>
            <a:off x="10217426" y="6341968"/>
            <a:ext cx="1807948" cy="403211"/>
          </a:xfrm>
          <a:prstGeom prst="rect">
            <a:avLst/>
          </a:prstGeom>
        </p:spPr>
      </p:pic>
      <p:sp>
        <p:nvSpPr>
          <p:cNvPr id="7" name="TextBox 6">
            <a:extLst>
              <a:ext uri="{FF2B5EF4-FFF2-40B4-BE49-F238E27FC236}">
                <a16:creationId xmlns:a16="http://schemas.microsoft.com/office/drawing/2014/main" id="{2C101A8F-FF40-70F5-B208-2DFB6B58A46E}"/>
              </a:ext>
            </a:extLst>
          </p:cNvPr>
          <p:cNvSpPr txBox="1"/>
          <p:nvPr/>
        </p:nvSpPr>
        <p:spPr>
          <a:xfrm>
            <a:off x="625696" y="5972636"/>
            <a:ext cx="4765592" cy="369332"/>
          </a:xfrm>
          <a:prstGeom prst="rect">
            <a:avLst/>
          </a:prstGeom>
          <a:solidFill>
            <a:srgbClr val="9D3F21"/>
          </a:solidFill>
        </p:spPr>
        <p:txBody>
          <a:bodyPr wrap="square" rtlCol="0">
            <a:spAutoFit/>
          </a:bodyPr>
          <a:lstStyle/>
          <a:p>
            <a:r>
              <a:rPr lang="en-US" dirty="0">
                <a:solidFill>
                  <a:schemeClr val="bg1"/>
                </a:solidFill>
              </a:rPr>
              <a:t>BIE PLA Session data March 2022</a:t>
            </a:r>
          </a:p>
        </p:txBody>
      </p:sp>
    </p:spTree>
    <p:extLst>
      <p:ext uri="{BB962C8B-B14F-4D97-AF65-F5344CB8AC3E}">
        <p14:creationId xmlns:p14="http://schemas.microsoft.com/office/powerpoint/2010/main" val="1847331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339152-E039-AB16-72F9-385626380FF8}"/>
              </a:ext>
            </a:extLst>
          </p:cNvPr>
          <p:cNvPicPr>
            <a:picLocks noChangeAspect="1"/>
          </p:cNvPicPr>
          <p:nvPr/>
        </p:nvPicPr>
        <p:blipFill>
          <a:blip r:embed="rId3"/>
          <a:stretch>
            <a:fillRect/>
          </a:stretch>
        </p:blipFill>
        <p:spPr>
          <a:xfrm>
            <a:off x="400050" y="374650"/>
            <a:ext cx="11087100" cy="6108700"/>
          </a:xfrm>
          <a:prstGeom prst="rect">
            <a:avLst/>
          </a:prstGeom>
        </p:spPr>
      </p:pic>
      <p:pic>
        <p:nvPicPr>
          <p:cNvPr id="8" name="Picture 7">
            <a:extLst>
              <a:ext uri="{FF2B5EF4-FFF2-40B4-BE49-F238E27FC236}">
                <a16:creationId xmlns:a16="http://schemas.microsoft.com/office/drawing/2014/main" id="{4A0A1D1D-0965-77A2-B0E3-265592F9DF43}"/>
              </a:ext>
            </a:extLst>
          </p:cNvPr>
          <p:cNvPicPr>
            <a:picLocks noChangeAspect="1"/>
          </p:cNvPicPr>
          <p:nvPr/>
        </p:nvPicPr>
        <p:blipFill>
          <a:blip r:embed="rId4"/>
          <a:stretch>
            <a:fillRect/>
          </a:stretch>
        </p:blipFill>
        <p:spPr>
          <a:xfrm>
            <a:off x="10217426" y="6341968"/>
            <a:ext cx="1807948" cy="403211"/>
          </a:xfrm>
          <a:prstGeom prst="rect">
            <a:avLst/>
          </a:prstGeom>
        </p:spPr>
      </p:pic>
      <p:sp>
        <p:nvSpPr>
          <p:cNvPr id="9" name="TextBox 8">
            <a:extLst>
              <a:ext uri="{FF2B5EF4-FFF2-40B4-BE49-F238E27FC236}">
                <a16:creationId xmlns:a16="http://schemas.microsoft.com/office/drawing/2014/main" id="{0A1ACB8A-9BCA-0073-45BF-22A7C5DC517A}"/>
              </a:ext>
            </a:extLst>
          </p:cNvPr>
          <p:cNvSpPr txBox="1"/>
          <p:nvPr/>
        </p:nvSpPr>
        <p:spPr>
          <a:xfrm>
            <a:off x="625696" y="5972636"/>
            <a:ext cx="4765592" cy="369332"/>
          </a:xfrm>
          <a:prstGeom prst="rect">
            <a:avLst/>
          </a:prstGeom>
          <a:solidFill>
            <a:srgbClr val="9D3F21"/>
          </a:solidFill>
        </p:spPr>
        <p:txBody>
          <a:bodyPr wrap="square" rtlCol="0">
            <a:spAutoFit/>
          </a:bodyPr>
          <a:lstStyle/>
          <a:p>
            <a:r>
              <a:rPr lang="en-US" dirty="0">
                <a:solidFill>
                  <a:schemeClr val="bg1"/>
                </a:solidFill>
              </a:rPr>
              <a:t>BIE PLA Session data March 2022</a:t>
            </a:r>
          </a:p>
        </p:txBody>
      </p:sp>
    </p:spTree>
    <p:extLst>
      <p:ext uri="{BB962C8B-B14F-4D97-AF65-F5344CB8AC3E}">
        <p14:creationId xmlns:p14="http://schemas.microsoft.com/office/powerpoint/2010/main" val="1817700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FB40BD-CEDC-8649-8986-6407FA65278F}"/>
              </a:ext>
            </a:extLst>
          </p:cNvPr>
          <p:cNvSpPr>
            <a:spLocks noGrp="1"/>
          </p:cNvSpPr>
          <p:nvPr>
            <p:ph type="body" idx="1"/>
          </p:nvPr>
        </p:nvSpPr>
        <p:spPr>
          <a:xfrm>
            <a:off x="2730500" y="203200"/>
            <a:ext cx="7467600" cy="5461000"/>
          </a:xfrm>
        </p:spPr>
        <p:txBody>
          <a:bodyPr>
            <a:noAutofit/>
          </a:bodyPr>
          <a:lstStyle/>
          <a:p>
            <a:pPr marL="0" indent="0">
              <a:lnSpc>
                <a:spcPct val="170000"/>
              </a:lnSpc>
              <a:buNone/>
            </a:pPr>
            <a:r>
              <a:rPr lang="en-US" sz="2600" dirty="0">
                <a:solidFill>
                  <a:schemeClr val="bg1"/>
                </a:solidFill>
                <a:latin typeface="Helvetica" pitchFamily="2" charset="0"/>
              </a:rPr>
              <a:t>A recent study found that teacher strikes in Argentina had a negative impact on the incomes of students, now in their 30's, who had lost 80 to 90 days of school as children. Those deficits extended to the children of those students, presenting a generational impact. That research also suggested that lost learning in early grades had the biggest impact.</a:t>
            </a:r>
          </a:p>
          <a:p>
            <a:pPr marL="0" indent="0">
              <a:buNone/>
            </a:pPr>
            <a:endParaRPr lang="en-US" sz="2600" dirty="0">
              <a:solidFill>
                <a:schemeClr val="bg1"/>
              </a:solidFill>
              <a:latin typeface="Helvetica" pitchFamily="2" charset="0"/>
            </a:endParaRPr>
          </a:p>
          <a:p>
            <a:pPr marL="0" indent="0">
              <a:buNone/>
            </a:pPr>
            <a:r>
              <a:rPr lang="en-US" sz="2600" dirty="0">
                <a:solidFill>
                  <a:schemeClr val="bg1"/>
                </a:solidFill>
                <a:latin typeface="Helvetica" pitchFamily="2" charset="0"/>
              </a:rPr>
              <a:t>							</a:t>
            </a:r>
            <a:endParaRPr lang="en-US" sz="2600" dirty="0">
              <a:solidFill>
                <a:schemeClr val="bg1"/>
              </a:solidFill>
            </a:endParaRPr>
          </a:p>
          <a:p>
            <a:endParaRPr lang="en-US" sz="2600" dirty="0">
              <a:solidFill>
                <a:schemeClr val="bg1"/>
              </a:solidFill>
            </a:endParaRPr>
          </a:p>
        </p:txBody>
      </p:sp>
      <p:sp>
        <p:nvSpPr>
          <p:cNvPr id="4" name="TextBox 3">
            <a:extLst>
              <a:ext uri="{FF2B5EF4-FFF2-40B4-BE49-F238E27FC236}">
                <a16:creationId xmlns:a16="http://schemas.microsoft.com/office/drawing/2014/main" id="{11D71D54-D051-C1A2-0077-D7099714C368}"/>
              </a:ext>
            </a:extLst>
          </p:cNvPr>
          <p:cNvSpPr txBox="1"/>
          <p:nvPr/>
        </p:nvSpPr>
        <p:spPr>
          <a:xfrm>
            <a:off x="6874283" y="6056868"/>
            <a:ext cx="3323817" cy="369332"/>
          </a:xfrm>
          <a:prstGeom prst="rect">
            <a:avLst/>
          </a:prstGeom>
          <a:solidFill>
            <a:srgbClr val="9D3F21"/>
          </a:solidFill>
          <a:ln w="6350">
            <a:solidFill>
              <a:schemeClr val="tx1"/>
            </a:solidFill>
          </a:ln>
        </p:spPr>
        <p:txBody>
          <a:bodyPr wrap="square" rtlCol="0">
            <a:spAutoFit/>
          </a:bodyPr>
          <a:lstStyle/>
          <a:p>
            <a:r>
              <a:rPr lang="en-US" dirty="0">
                <a:solidFill>
                  <a:schemeClr val="bg1"/>
                </a:solidFill>
                <a:latin typeface="Helvetica" pitchFamily="2" charset="0"/>
              </a:rPr>
              <a:t>Source: </a:t>
            </a:r>
            <a:r>
              <a:rPr lang="en-US" dirty="0" err="1">
                <a:solidFill>
                  <a:schemeClr val="bg1"/>
                </a:solidFill>
                <a:latin typeface="Helvetica" pitchFamily="2" charset="0"/>
              </a:rPr>
              <a:t>Jaume</a:t>
            </a:r>
            <a:r>
              <a:rPr lang="en-US" dirty="0">
                <a:solidFill>
                  <a:schemeClr val="bg1"/>
                </a:solidFill>
                <a:latin typeface="Helvetica" pitchFamily="2" charset="0"/>
              </a:rPr>
              <a:t> &amp; </a:t>
            </a:r>
            <a:r>
              <a:rPr lang="en-US" dirty="0" err="1">
                <a:solidFill>
                  <a:schemeClr val="bg1"/>
                </a:solidFill>
                <a:latin typeface="Helvetica" pitchFamily="2" charset="0"/>
              </a:rPr>
              <a:t>Willén</a:t>
            </a:r>
            <a:r>
              <a:rPr lang="en-US" dirty="0">
                <a:solidFill>
                  <a:schemeClr val="bg1"/>
                </a:solidFill>
                <a:latin typeface="Helvetica" pitchFamily="2" charset="0"/>
              </a:rPr>
              <a:t>, 2017</a:t>
            </a:r>
          </a:p>
        </p:txBody>
      </p:sp>
    </p:spTree>
    <p:extLst>
      <p:ext uri="{BB962C8B-B14F-4D97-AF65-F5344CB8AC3E}">
        <p14:creationId xmlns:p14="http://schemas.microsoft.com/office/powerpoint/2010/main" val="1184387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FB40BD-CEDC-8649-8986-6407FA65278F}"/>
              </a:ext>
            </a:extLst>
          </p:cNvPr>
          <p:cNvSpPr>
            <a:spLocks noGrp="1"/>
          </p:cNvSpPr>
          <p:nvPr>
            <p:ph type="body" idx="1"/>
          </p:nvPr>
        </p:nvSpPr>
        <p:spPr>
          <a:xfrm>
            <a:off x="2870200" y="112821"/>
            <a:ext cx="7526070" cy="4708410"/>
          </a:xfrm>
        </p:spPr>
        <p:txBody>
          <a:bodyPr>
            <a:noAutofit/>
          </a:bodyPr>
          <a:lstStyle/>
          <a:p>
            <a:pPr marL="0" indent="0">
              <a:lnSpc>
                <a:spcPct val="160000"/>
              </a:lnSpc>
              <a:buNone/>
            </a:pPr>
            <a:r>
              <a:rPr lang="en-US" sz="3200" dirty="0">
                <a:solidFill>
                  <a:schemeClr val="bg1"/>
                </a:solidFill>
                <a:latin typeface="Helvetica" pitchFamily="2" charset="0"/>
              </a:rPr>
              <a:t>Students came back on average more than two years below grade level, some much more. Losses were most dramatic in mathematics. The degree of learning loss couldn't be predicted by family income, prior school, student age, or pre-Katrina grade level. </a:t>
            </a:r>
          </a:p>
          <a:p>
            <a:pPr marL="0" indent="0">
              <a:buNone/>
            </a:pPr>
            <a:endParaRPr lang="en-US" sz="3200" dirty="0">
              <a:solidFill>
                <a:schemeClr val="bg1"/>
              </a:solidFill>
              <a:latin typeface="Helvetica" pitchFamily="2" charset="0"/>
            </a:endParaRPr>
          </a:p>
          <a:p>
            <a:pPr marL="0" indent="0">
              <a:buNone/>
            </a:pPr>
            <a:r>
              <a:rPr lang="en-US" sz="3200" dirty="0">
                <a:solidFill>
                  <a:schemeClr val="bg1"/>
                </a:solidFill>
                <a:latin typeface="Helvetica" pitchFamily="2" charset="0"/>
              </a:rPr>
              <a:t>								</a:t>
            </a:r>
            <a:endParaRPr lang="en-US" sz="3200" dirty="0">
              <a:solidFill>
                <a:schemeClr val="bg1"/>
              </a:solidFill>
            </a:endParaRPr>
          </a:p>
        </p:txBody>
      </p:sp>
      <p:sp>
        <p:nvSpPr>
          <p:cNvPr id="4" name="TextBox 3">
            <a:extLst>
              <a:ext uri="{FF2B5EF4-FFF2-40B4-BE49-F238E27FC236}">
                <a16:creationId xmlns:a16="http://schemas.microsoft.com/office/drawing/2014/main" id="{113D7212-2D9E-8013-F0B7-78CB7227DF64}"/>
              </a:ext>
            </a:extLst>
          </p:cNvPr>
          <p:cNvSpPr txBox="1"/>
          <p:nvPr/>
        </p:nvSpPr>
        <p:spPr>
          <a:xfrm>
            <a:off x="6983553" y="5933255"/>
            <a:ext cx="3323817" cy="369332"/>
          </a:xfrm>
          <a:prstGeom prst="rect">
            <a:avLst/>
          </a:prstGeom>
          <a:solidFill>
            <a:srgbClr val="9D3F21"/>
          </a:solidFill>
          <a:ln w="6350">
            <a:solidFill>
              <a:schemeClr val="tx1"/>
            </a:solidFill>
          </a:ln>
        </p:spPr>
        <p:txBody>
          <a:bodyPr wrap="square" rtlCol="0">
            <a:spAutoFit/>
          </a:bodyPr>
          <a:lstStyle/>
          <a:p>
            <a:r>
              <a:rPr lang="en-US" dirty="0">
                <a:solidFill>
                  <a:schemeClr val="bg1"/>
                </a:solidFill>
                <a:latin typeface="Helvetica" pitchFamily="2" charset="0"/>
              </a:rPr>
              <a:t>Source: Paul Hill April 2020</a:t>
            </a:r>
          </a:p>
        </p:txBody>
      </p:sp>
    </p:spTree>
    <p:extLst>
      <p:ext uri="{BB962C8B-B14F-4D97-AF65-F5344CB8AC3E}">
        <p14:creationId xmlns:p14="http://schemas.microsoft.com/office/powerpoint/2010/main" val="9308875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lerated Learning CIA" id="{59210D99-8707-6D42-86AD-C0F1BB966311}" vid="{A67A57DB-CAEE-6142-A578-217DBF059C2E}"/>
    </a:ext>
  </a:extLst>
</a:theme>
</file>

<file path=ppt/theme/theme2.xml><?xml version="1.0" encoding="utf-8"?>
<a:theme xmlns:a="http://schemas.openxmlformats.org/drawingml/2006/main" name="1_Office Theme">
  <a:themeElements>
    <a:clrScheme name="Custom 3">
      <a:dk1>
        <a:srgbClr val="2B4A4F"/>
      </a:dk1>
      <a:lt1>
        <a:srgbClr val="FFFFFF"/>
      </a:lt1>
      <a:dk2>
        <a:srgbClr val="2B4A4F"/>
      </a:dk2>
      <a:lt2>
        <a:srgbClr val="E7E6E6"/>
      </a:lt2>
      <a:accent1>
        <a:srgbClr val="2B4A4F"/>
      </a:accent1>
      <a:accent2>
        <a:srgbClr val="56A200"/>
      </a:accent2>
      <a:accent3>
        <a:srgbClr val="0A8680"/>
      </a:accent3>
      <a:accent4>
        <a:srgbClr val="2CD8C7"/>
      </a:accent4>
      <a:accent5>
        <a:srgbClr val="FF9400"/>
      </a:accent5>
      <a:accent6>
        <a:srgbClr val="6DA15A"/>
      </a:accent6>
      <a:hlink>
        <a:srgbClr val="56A200"/>
      </a:hlink>
      <a:folHlink>
        <a:srgbClr val="9D3E2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17514</TotalTime>
  <Words>3071</Words>
  <Application>Microsoft Macintosh PowerPoint</Application>
  <PresentationFormat>Widescreen</PresentationFormat>
  <Paragraphs>316</Paragraphs>
  <Slides>44</Slides>
  <Notes>23</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44</vt:i4>
      </vt:variant>
    </vt:vector>
  </HeadingPairs>
  <TitlesOfParts>
    <vt:vector size="64" baseType="lpstr">
      <vt:lpstr>Arial</vt:lpstr>
      <vt:lpstr>Calibri</vt:lpstr>
      <vt:lpstr>Calibri Light</vt:lpstr>
      <vt:lpstr>Chalkboard</vt:lpstr>
      <vt:lpstr>Corbel</vt:lpstr>
      <vt:lpstr>Courier New</vt:lpstr>
      <vt:lpstr>Helvetica</vt:lpstr>
      <vt:lpstr>Helvetica Neue</vt:lpstr>
      <vt:lpstr>Merriweather</vt:lpstr>
      <vt:lpstr>museo_sans300</vt:lpstr>
      <vt:lpstr>Noto Sans Symbols</vt:lpstr>
      <vt:lpstr>NTR</vt:lpstr>
      <vt:lpstr>OpenSans</vt:lpstr>
      <vt:lpstr>Raleway</vt:lpstr>
      <vt:lpstr>Roboto</vt:lpstr>
      <vt:lpstr>Roboto Slab</vt:lpstr>
      <vt:lpstr>Tahoma</vt:lpstr>
      <vt:lpstr>Trebuchet MS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you increase access for your students with unfinished learning?</vt:lpstr>
      <vt:lpstr>What is access?</vt:lpstr>
      <vt:lpstr>Provide an accessibility bridge</vt:lpstr>
      <vt:lpstr>Yes? Provide just-in-time support</vt:lpstr>
      <vt:lpstr>No? Create a “bridge” to increase access to the daily, grade-level lessons</vt:lpstr>
      <vt:lpstr>PowerPoint Presentation</vt:lpstr>
      <vt:lpstr>PowerPoint Presentation</vt:lpstr>
      <vt:lpstr>Accelerating Unfinished Learning Unit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Planning Guide For Grade-Level Lessons</vt:lpstr>
      <vt:lpstr>Planning Guide For Grade-Level Lessons</vt:lpstr>
      <vt:lpstr>Planning Guide For Grade-Level Lessons</vt:lpstr>
      <vt:lpstr>Planning Guide For Grade-Level Lessons</vt:lpstr>
      <vt:lpstr>Accelerate Learning</vt:lpstr>
      <vt:lpstr>Simple Ways to Address Unfinished Learning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Sassone</dc:creator>
  <cp:lastModifiedBy>Kevin McMillan</cp:lastModifiedBy>
  <cp:revision>87</cp:revision>
  <cp:lastPrinted>2022-05-30T19:54:17Z</cp:lastPrinted>
  <dcterms:created xsi:type="dcterms:W3CDTF">2022-01-20T13:03:27Z</dcterms:created>
  <dcterms:modified xsi:type="dcterms:W3CDTF">2022-06-01T18:45:34Z</dcterms:modified>
</cp:coreProperties>
</file>