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9"/>
  </p:notesMasterIdLst>
  <p:sldIdLst>
    <p:sldId id="256" r:id="rId2"/>
    <p:sldId id="290" r:id="rId3"/>
    <p:sldId id="291"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2" r:id="rId38"/>
  </p:sldIdLst>
  <p:sldSz cx="12192000" cy="6858000"/>
  <p:notesSz cx="6858000" cy="9144000"/>
  <p:embeddedFontLst>
    <p:embeddedFont>
      <p:font typeface="Calibri" panose="020F0502020204030204" pitchFamily="34" charset="0"/>
      <p:regular r:id="rId40"/>
      <p:bold r:id="rId41"/>
      <p:italic r:id="rId42"/>
      <p:boldItalic r:id="rId43"/>
    </p:embeddedFont>
    <p:embeddedFont>
      <p:font typeface="Corbel" panose="020B0503020204020204" pitchFamily="34" charset="0"/>
      <p:regular r:id="rId44"/>
      <p:bold r:id="rId45"/>
      <p:italic r:id="rId46"/>
      <p:boldItalic r:id="rId47"/>
    </p:embeddedFont>
    <p:embeddedFont>
      <p:font typeface="Helvetica Neue" panose="020B0604020202020204" charset="0"/>
      <p:regular r:id="rId48"/>
      <p:bold r:id="rId49"/>
      <p:italic r:id="rId50"/>
      <p:boldItalic r:id="rId51"/>
    </p:embeddedFont>
    <p:embeddedFont>
      <p:font typeface="Trebuchet MS" panose="020B0603020202020204" pitchFamily="3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6" roundtripDataSignature="AMtx7mhtHoJ3ZauaAgj0BHXuX6A+l8qtZ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2B4B50"/>
    <a:srgbClr val="E7A122"/>
    <a:srgbClr val="9D3F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AA15D0E-3347-49E2-8591-F2487285080D}">
  <a:tblStyle styleId="{5AA15D0E-3347-49E2-8591-F2487285080D}"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7EA"/>
          </a:solidFill>
        </a:fill>
      </a:tcStyle>
    </a:wholeTbl>
    <a:band1H>
      <a:tcTxStyle/>
      <a:tcStyle>
        <a:tcBdr/>
        <a:fill>
          <a:solidFill>
            <a:srgbClr val="CACCD2"/>
          </a:solidFill>
        </a:fill>
      </a:tcStyle>
    </a:band1H>
    <a:band2H>
      <a:tcTxStyle/>
      <a:tcStyle>
        <a:tcBdr/>
      </a:tcStyle>
    </a:band2H>
    <a:band1V>
      <a:tcTxStyle/>
      <a:tcStyle>
        <a:tcBdr/>
        <a:fill>
          <a:solidFill>
            <a:srgbClr val="CACCD2"/>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6327"/>
  </p:normalViewPr>
  <p:slideViewPr>
    <p:cSldViewPr snapToGrid="0" snapToObjects="1" showGuides="1">
      <p:cViewPr varScale="1">
        <p:scale>
          <a:sx n="143" d="100"/>
          <a:sy n="143" d="100"/>
        </p:scale>
        <p:origin x="120" y="312"/>
      </p:cViewPr>
      <p:guideLst>
        <p:guide orient="horz" pos="2160"/>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customschemas.google.com/relationships/presentationmetadata" Target="metadata"/><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7" name="Google Shape;74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Context is everything. And your context will be important this morning. This morning, I invite you to process the presentation from your own perspective. </a:t>
            </a:r>
            <a:endParaRPr/>
          </a:p>
          <a:p>
            <a:pPr marL="0" lvl="0" indent="0" algn="l" rtl="0">
              <a:spcBef>
                <a:spcPts val="0"/>
              </a:spcBef>
              <a:spcAft>
                <a:spcPts val="0"/>
              </a:spcAft>
              <a:buNone/>
            </a:pP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The Four Domains for Rapid School Improvement Framework was created by the Center on School Turnaround at WestEd, and first shared at the National ESEA Conference in 2018. Since its release, the Framework has supported school improvement planning and implementation efforts at the school, district, and state levels. Within the Four Domains, there are twelve practices that research and experience suggest are central to rapid and significant improvement. This session offers insight into the application of these practices by incorporating the voices of practitioners as they reflect on their own school improvement planning and implementation efforts. Based on the case studies and lessons learned, the presenter will offer considerations for launching new school improvement efforts or jumpstarting existing efforts that may have plateaued.</a:t>
            </a:r>
            <a:endParaRPr/>
          </a:p>
          <a:p>
            <a:pPr marL="0" lvl="0" indent="0" algn="l" rtl="0">
              <a:spcBef>
                <a:spcPts val="0"/>
              </a:spcBef>
              <a:spcAft>
                <a:spcPts val="0"/>
              </a:spcAft>
              <a:buNone/>
            </a:pPr>
            <a:endParaRPr sz="1200" b="0" i="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748" name="Google Shape;74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3" name="Google Shape;84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is a graphic representation of the Four Domains. I know we live in a largely paperless world these days, but if nothing else comes out of this session, I encourage you to print this out and keep in nearby to inform your school improvement efforts – particularly when they may not be moving as quickly as you’d like. </a:t>
            </a:r>
            <a:endParaRPr/>
          </a:p>
          <a:p>
            <a:pPr marL="0" lvl="0" indent="0" algn="l" rtl="0">
              <a:spcBef>
                <a:spcPts val="0"/>
              </a:spcBef>
              <a:spcAft>
                <a:spcPts val="0"/>
              </a:spcAft>
              <a:buNone/>
            </a:pPr>
            <a:br>
              <a:rPr lang="en-US"/>
            </a:br>
            <a:endParaRPr/>
          </a:p>
        </p:txBody>
      </p:sp>
      <p:sp>
        <p:nvSpPr>
          <p:cNvPr id="844" name="Google Shape;84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Talk about this slide from perspective of being responsive to common barriers to school improvement. The circumstances differ from school to school. Through conducting diagnostic reviews from the perspective of the Four Domains, we have seen things such as:</a:t>
            </a:r>
            <a:endParaRPr/>
          </a:p>
          <a:p>
            <a:pPr marL="0" lvl="0" indent="0" algn="l" rtl="0">
              <a:spcBef>
                <a:spcPts val="0"/>
              </a:spcBef>
              <a:spcAft>
                <a:spcPts val="0"/>
              </a:spcAft>
              <a:buNone/>
            </a:pPr>
            <a:endParaRPr/>
          </a:p>
          <a:p>
            <a:pPr marL="0" lvl="0" indent="0" algn="l" rtl="0">
              <a:spcBef>
                <a:spcPts val="0"/>
              </a:spcBef>
              <a:spcAft>
                <a:spcPts val="0"/>
              </a:spcAft>
              <a:buNone/>
            </a:pPr>
            <a:r>
              <a:rPr lang="en-US"/>
              <a:t>1.2 – Sometimes plans exist, they are done for compliance purposes, and folks don’t know they exist or what their role is in executing them. </a:t>
            </a:r>
            <a:endParaRPr/>
          </a:p>
          <a:p>
            <a:pPr marL="0" lvl="0" indent="0" algn="l" rtl="0">
              <a:spcBef>
                <a:spcPts val="0"/>
              </a:spcBef>
              <a:spcAft>
                <a:spcPts val="0"/>
              </a:spcAft>
              <a:buNone/>
            </a:pPr>
            <a:r>
              <a:rPr lang="en-US"/>
              <a:t>2.2 – Target professional learning opportunities… sometimes there is an assumption, a hope, an expectation, that if training was provided everyone does it. </a:t>
            </a:r>
            <a:endParaRPr/>
          </a:p>
          <a:p>
            <a:pPr marL="0" lvl="0" indent="0" algn="l" rtl="0">
              <a:spcBef>
                <a:spcPts val="0"/>
              </a:spcBef>
              <a:spcAft>
                <a:spcPts val="0"/>
              </a:spcAft>
              <a:buNone/>
            </a:pPr>
            <a:r>
              <a:rPr lang="en-US"/>
              <a:t>3.3. – Remove barriers and provide opportunities – there are often plans to do this, but they are not known or routinely used.</a:t>
            </a:r>
            <a:endParaRPr/>
          </a:p>
          <a:p>
            <a:pPr marL="0" lvl="0" indent="0" algn="l" rtl="0">
              <a:spcBef>
                <a:spcPts val="0"/>
              </a:spcBef>
              <a:spcAft>
                <a:spcPts val="0"/>
              </a:spcAft>
              <a:buNone/>
            </a:pPr>
            <a:r>
              <a:rPr lang="en-US"/>
              <a:t>4.1 – Build a culture focused on student learning and effort – we often see a gap between the culture that administrators think exists, and the one that teachers experience. </a:t>
            </a:r>
            <a:endParaRPr/>
          </a:p>
          <a:p>
            <a:pPr marL="0" lvl="0" indent="0" algn="l" rtl="0">
              <a:spcBef>
                <a:spcPts val="0"/>
              </a:spcBef>
              <a:spcAft>
                <a:spcPts val="0"/>
              </a:spcAft>
              <a:buNone/>
            </a:pPr>
            <a:endParaRPr/>
          </a:p>
          <a:p>
            <a:pPr marL="0" lvl="0" indent="0" algn="l" rtl="0">
              <a:spcBef>
                <a:spcPts val="0"/>
              </a:spcBef>
              <a:spcAft>
                <a:spcPts val="0"/>
              </a:spcAft>
              <a:buNone/>
            </a:pPr>
            <a:r>
              <a:rPr lang="en-US"/>
              <a:t>The good news is… the Four Domains provide us a lens to contemplate these things – intentionally, and in the spirit of diagnosing what may be holding back the potential of a school. </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a:t>https://csti.wested.org/wp-content/uploads/2018/04/CST_Four-Domains-Framework-Final.pdf</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851" name="Google Shape;85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3" name="Google Shape;86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Assessments generally include data like this…lagging indicators that feature outcomes of students or parents. It is not a surprise that we routinely see root cause analyses that identify the students or the families as the root cause.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864" name="Google Shape;86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7" name="Google Shape;87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8" name="Google Shape;87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4" name="Google Shape;88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Ask someone to share an answer to: Why is this important?</a:t>
            </a:r>
            <a:endParaRPr/>
          </a:p>
          <a:p>
            <a:pPr marL="0" lvl="0" indent="0" algn="l" rtl="0">
              <a:spcBef>
                <a:spcPts val="0"/>
              </a:spcBef>
              <a:spcAft>
                <a:spcPts val="0"/>
              </a:spcAft>
              <a:buNone/>
            </a:pPr>
            <a:endParaRPr/>
          </a:p>
          <a:p>
            <a:pPr marL="0" lvl="0" indent="0" algn="l" rtl="0">
              <a:spcBef>
                <a:spcPts val="0"/>
              </a:spcBef>
              <a:spcAft>
                <a:spcPts val="0"/>
              </a:spcAft>
              <a:buNone/>
            </a:pPr>
            <a:r>
              <a:rPr lang="en-US"/>
              <a:t>Then Say: because the work of school turnaround is about making shifts or changes. And, when we look at why change efforts fail, they rarely fail because of student or parents. </a:t>
            </a:r>
            <a:endParaRPr/>
          </a:p>
        </p:txBody>
      </p:sp>
      <p:sp>
        <p:nvSpPr>
          <p:cNvPr id="885" name="Google Shape;88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5" name="Google Shape;90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6" name="Google Shape;90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2" name="Google Shape;91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next year 5 of 12. Most recently, in June 2020, 10 of the 12 practices were above the national average. And, you took the same survey twice during this past school year.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Share background of the school and tell the story of the climate when </a:t>
            </a:r>
            <a:r>
              <a:rPr lang="en-US" dirty="0" err="1"/>
              <a:t>Aakta</a:t>
            </a:r>
            <a:r>
              <a:rPr lang="en-US" dirty="0"/>
              <a:t> took over… (Then click to the next slide…)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913" name="Google Shape;91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5" name="Google Shape;92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Aakta: 0:29 to </a:t>
            </a:r>
            <a:endParaRPr/>
          </a:p>
          <a:p>
            <a:pPr marL="0" lvl="0" indent="0" algn="l" rtl="0">
              <a:spcBef>
                <a:spcPts val="0"/>
              </a:spcBef>
              <a:spcAft>
                <a:spcPts val="0"/>
              </a:spcAft>
              <a:buNone/>
            </a:pPr>
            <a:r>
              <a:rPr lang="en-US"/>
              <a:t>First year I was new…</a:t>
            </a:r>
            <a:endParaRPr/>
          </a:p>
          <a:p>
            <a:pPr marL="0" lvl="0" indent="0" algn="l" rtl="0">
              <a:spcBef>
                <a:spcPts val="0"/>
              </a:spcBef>
              <a:spcAft>
                <a:spcPts val="0"/>
              </a:spcAft>
              <a:buNone/>
            </a:pPr>
            <a:endParaRPr/>
          </a:p>
          <a:p>
            <a:pPr marL="0" lvl="0" indent="0" algn="l" rtl="0">
              <a:spcBef>
                <a:spcPts val="0"/>
              </a:spcBef>
              <a:spcAft>
                <a:spcPts val="0"/>
              </a:spcAft>
              <a:buNone/>
            </a:pPr>
            <a:r>
              <a:rPr lang="en-US"/>
              <a:t>Most schools we work with are receivership, CSI or TSI.</a:t>
            </a:r>
            <a:endParaRPr/>
          </a:p>
          <a:p>
            <a:pPr marL="0" lvl="0" indent="0" algn="l" rtl="0">
              <a:spcBef>
                <a:spcPts val="0"/>
              </a:spcBef>
              <a:spcAft>
                <a:spcPts val="0"/>
              </a:spcAft>
              <a:buNone/>
            </a:pPr>
            <a:endParaRPr/>
          </a:p>
          <a:p>
            <a:pPr marL="0" lvl="0" indent="0" algn="l" rtl="0">
              <a:spcBef>
                <a:spcPts val="0"/>
              </a:spcBef>
              <a:spcAft>
                <a:spcPts val="0"/>
              </a:spcAft>
              <a:buNone/>
            </a:pPr>
            <a:r>
              <a:rPr lang="en-US"/>
              <a:t>I ask leaders to write down their story on day one… the current state… so they can remember is accurately when looking back. </a:t>
            </a:r>
            <a:endParaRPr/>
          </a:p>
        </p:txBody>
      </p:sp>
      <p:sp>
        <p:nvSpPr>
          <p:cNvPr id="926" name="Google Shape;92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1" name="Google Shape;93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Calibri"/>
              <a:buNone/>
            </a:pPr>
            <a:r>
              <a:rPr lang="en-US" sz="1200">
                <a:solidFill>
                  <a:schemeClr val="lt1"/>
                </a:solidFill>
              </a:rPr>
              <a:t>The data can make shifts visible across a system.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lt1"/>
              </a:solidFill>
            </a:endParaRPr>
          </a:p>
          <a:p>
            <a:pPr marL="0" marR="0" lvl="0" indent="0" algn="l" rtl="0">
              <a:lnSpc>
                <a:spcPct val="100000"/>
              </a:lnSpc>
              <a:spcBef>
                <a:spcPts val="0"/>
              </a:spcBef>
              <a:spcAft>
                <a:spcPts val="0"/>
              </a:spcAft>
              <a:buClr>
                <a:schemeClr val="lt1"/>
              </a:buClr>
              <a:buSzPts val="1200"/>
              <a:buFont typeface="Calibri"/>
              <a:buNone/>
            </a:pPr>
            <a:r>
              <a:rPr lang="en-US" sz="1200">
                <a:solidFill>
                  <a:schemeClr val="lt1"/>
                </a:solidFill>
              </a:rPr>
              <a:t>The data can also draw attention to blind spots.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lt1"/>
              </a:solidFill>
            </a:endParaRPr>
          </a:p>
        </p:txBody>
      </p:sp>
      <p:sp>
        <p:nvSpPr>
          <p:cNvPr id="932" name="Google Shape;93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8" name="Google Shape;93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Blind spots that can be addressed. Strategic Plan. </a:t>
            </a:r>
            <a:endParaRPr/>
          </a:p>
        </p:txBody>
      </p:sp>
      <p:sp>
        <p:nvSpPr>
          <p:cNvPr id="939" name="Google Shape;93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7" name="Google Shape;74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Context is everything. And your context will be important this morning. This morning, I invite you to process the presentation from your own perspective. </a:t>
            </a:r>
            <a:endParaRPr/>
          </a:p>
          <a:p>
            <a:pPr marL="0" lvl="0" indent="0" algn="l" rtl="0">
              <a:spcBef>
                <a:spcPts val="0"/>
              </a:spcBef>
              <a:spcAft>
                <a:spcPts val="0"/>
              </a:spcAft>
              <a:buNone/>
            </a:pP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The Four Domains for Rapid School Improvement Framework was created by the Center on School Turnaround at WestEd, and first shared at the National ESEA Conference in 2018. Since its release, the Framework has supported school improvement planning and implementation efforts at the school, district, and state levels. Within the Four Domains, there are twelve practices that research and experience suggest are central to rapid and significant improvement. This session offers insight into the application of these practices by incorporating the voices of practitioners as they reflect on their own school improvement planning and implementation efforts. Based on the case studies and lessons learned, the presenter will offer considerations for launching new school improvement efforts or jumpstarting existing efforts that may have plateaued.</a:t>
            </a:r>
            <a:endParaRPr/>
          </a:p>
          <a:p>
            <a:pPr marL="0" lvl="0" indent="0" algn="l" rtl="0">
              <a:spcBef>
                <a:spcPts val="0"/>
              </a:spcBef>
              <a:spcAft>
                <a:spcPts val="0"/>
              </a:spcAft>
              <a:buNone/>
            </a:pPr>
            <a:endParaRPr sz="1200" b="0" i="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748" name="Google Shape;74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4254540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5" name="Google Shape;94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Strategies…</a:t>
            </a:r>
            <a:endParaRPr/>
          </a:p>
        </p:txBody>
      </p:sp>
      <p:sp>
        <p:nvSpPr>
          <p:cNvPr id="946" name="Google Shape;946;p18: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5/19/22</a:t>
            </a:r>
            <a:endParaRPr/>
          </a:p>
        </p:txBody>
      </p:sp>
      <p:sp>
        <p:nvSpPr>
          <p:cNvPr id="947" name="Google Shape;947;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5" name="Google Shape;98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What’s missing from goals and strategies…</a:t>
            </a:r>
            <a:endParaRPr/>
          </a:p>
        </p:txBody>
      </p:sp>
      <p:sp>
        <p:nvSpPr>
          <p:cNvPr id="986" name="Google Shape;98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2" name="Google Shape;100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 because strategy wasn’t communicated.</a:t>
            </a:r>
            <a:endParaRPr/>
          </a:p>
          <a:p>
            <a:pPr marL="0" lvl="0" indent="0" algn="l" rtl="0">
              <a:spcBef>
                <a:spcPts val="0"/>
              </a:spcBef>
              <a:spcAft>
                <a:spcPts val="0"/>
              </a:spcAft>
              <a:buNone/>
            </a:pPr>
            <a:r>
              <a:rPr lang="en-US"/>
              <a:t>… because there wasn’t commitment.</a:t>
            </a:r>
            <a:endParaRPr/>
          </a:p>
          <a:p>
            <a:pPr marL="0" lvl="0" indent="0" algn="l" rtl="0">
              <a:spcBef>
                <a:spcPts val="0"/>
              </a:spcBef>
              <a:spcAft>
                <a:spcPts val="0"/>
              </a:spcAft>
              <a:buNone/>
            </a:pPr>
            <a:r>
              <a:rPr lang="en-US"/>
              <a:t>… because there wasn’t agreement on what it means to commit… every class every day, or I’ll try it once.</a:t>
            </a:r>
            <a:endParaRPr/>
          </a:p>
          <a:p>
            <a:pPr marL="0" lvl="0" indent="0" algn="l" rtl="0">
              <a:spcBef>
                <a:spcPts val="0"/>
              </a:spcBef>
              <a:spcAft>
                <a:spcPts val="0"/>
              </a:spcAft>
              <a:buNone/>
            </a:pPr>
            <a:r>
              <a:rPr lang="en-US"/>
              <a:t>… because there wasn’t understanding.</a:t>
            </a:r>
            <a:endParaRPr/>
          </a:p>
          <a:p>
            <a:pPr marL="0" lvl="0" indent="0" algn="l" rtl="0">
              <a:spcBef>
                <a:spcPts val="0"/>
              </a:spcBef>
              <a:spcAft>
                <a:spcPts val="0"/>
              </a:spcAft>
              <a:buNone/>
            </a:pPr>
            <a:r>
              <a:rPr lang="en-US"/>
              <a:t>… because folks aren’t participating for one reason or another.</a:t>
            </a:r>
            <a:endParaRPr/>
          </a:p>
          <a:p>
            <a:pPr marL="0" lvl="0" indent="0" algn="l" rtl="0">
              <a:spcBef>
                <a:spcPts val="0"/>
              </a:spcBef>
              <a:spcAft>
                <a:spcPts val="0"/>
              </a:spcAft>
              <a:buNone/>
            </a:pPr>
            <a:r>
              <a:rPr lang="en-US"/>
              <a:t>… because folks are not getting feedback on their implementation efforts.</a:t>
            </a:r>
            <a:endParaRPr/>
          </a:p>
        </p:txBody>
      </p:sp>
      <p:sp>
        <p:nvSpPr>
          <p:cNvPr id="1003" name="Google Shape;1003;p20: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5/19/22</a:t>
            </a:r>
            <a:endParaRPr/>
          </a:p>
        </p:txBody>
      </p:sp>
      <p:sp>
        <p:nvSpPr>
          <p:cNvPr id="1004" name="Google Shape;100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4" name="Google Shape;1044;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400"/>
              <a:buFont typeface="Calibri"/>
              <a:buNone/>
            </a:pPr>
            <a:endParaRPr sz="900"/>
          </a:p>
        </p:txBody>
      </p:sp>
      <p:sp>
        <p:nvSpPr>
          <p:cNvPr id="1045" name="Google Shape;1045;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0" name="Google Shape;107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1" name="Google Shape;1071;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1" name="Google Shape;108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US"/>
              <a:t>Listed again for reference.</a:t>
            </a:r>
            <a:endParaRPr/>
          </a:p>
          <a:p>
            <a:pPr marL="0" lvl="0" indent="0" algn="l" rtl="0">
              <a:spcBef>
                <a:spcPts val="0"/>
              </a:spcBef>
              <a:spcAft>
                <a:spcPts val="0"/>
              </a:spcAft>
              <a:buNone/>
            </a:pPr>
            <a:endParaRPr/>
          </a:p>
          <a:p>
            <a:pPr marL="0" lvl="0" indent="0" algn="l" rtl="0">
              <a:spcBef>
                <a:spcPts val="0"/>
              </a:spcBef>
              <a:spcAft>
                <a:spcPts val="0"/>
              </a:spcAft>
              <a:buNone/>
            </a:pPr>
            <a:r>
              <a:rPr lang="en-US"/>
              <a:t>In most cases, a case can be made for all 12 practices to support any priority initiative. The practices are designed to work together.., and the systems are designed to work together. </a:t>
            </a:r>
            <a:endParaRPr/>
          </a:p>
          <a:p>
            <a:pPr marL="0" lvl="0" indent="0" algn="l" rtl="0">
              <a:spcBef>
                <a:spcPts val="0"/>
              </a:spcBef>
              <a:spcAft>
                <a:spcPts val="0"/>
              </a:spcAft>
              <a:buNone/>
            </a:pPr>
            <a:endParaRPr/>
          </a:p>
          <a:p>
            <a:pPr marL="0" lvl="0" indent="0" algn="l" rtl="0">
              <a:spcBef>
                <a:spcPts val="0"/>
              </a:spcBef>
              <a:spcAft>
                <a:spcPts val="0"/>
              </a:spcAft>
              <a:buNone/>
            </a:pPr>
            <a:r>
              <a:rPr lang="en-US"/>
              <a:t>Monitoring is a crucial function for Districts and States… AND, they have a role to play to support implementation. (or, at least to do no harm).  </a:t>
            </a:r>
            <a:endParaRPr/>
          </a:p>
          <a:p>
            <a:pPr marL="0" lvl="0" indent="0" algn="l" rtl="0">
              <a:spcBef>
                <a:spcPts val="0"/>
              </a:spcBef>
              <a:spcAft>
                <a:spcPts val="0"/>
              </a:spcAft>
              <a:buNone/>
            </a:pPr>
            <a:r>
              <a:rPr lang="en-US"/>
              <a:t>Example 1: Removing a principal without planning for succession.</a:t>
            </a:r>
            <a:endParaRPr/>
          </a:p>
          <a:p>
            <a:pPr marL="0" lvl="0" indent="0" algn="l" rtl="0">
              <a:spcBef>
                <a:spcPts val="0"/>
              </a:spcBef>
              <a:spcAft>
                <a:spcPts val="0"/>
              </a:spcAft>
              <a:buNone/>
            </a:pPr>
            <a:r>
              <a:rPr lang="en-US"/>
              <a:t>Example 2: Changing the school start time and losing the staff due to child care.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https://csti.wested.org/wp-content/uploads/2018/04/CST_Four-Domains-Framework-Final.pdf</a:t>
            </a:r>
            <a:endParaRPr/>
          </a:p>
          <a:p>
            <a:pPr marL="0" lvl="0" indent="0" algn="l" rtl="0">
              <a:spcBef>
                <a:spcPts val="0"/>
              </a:spcBef>
              <a:spcAft>
                <a:spcPts val="0"/>
              </a:spcAft>
              <a:buNone/>
            </a:pPr>
            <a:endParaRPr/>
          </a:p>
        </p:txBody>
      </p:sp>
      <p:sp>
        <p:nvSpPr>
          <p:cNvPr id="1082" name="Google Shape;108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0" name="Google Shape;109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Earlier in the video clip, you heard Lenay Dunn reference that the intent was to support State, District and School applications. </a:t>
            </a:r>
            <a:endParaRPr/>
          </a:p>
        </p:txBody>
      </p:sp>
      <p:sp>
        <p:nvSpPr>
          <p:cNvPr id="1091" name="Google Shape;1091;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9" name="Google Shape;109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0" name="Google Shape;110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5" name="Google Shape;1115;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u="none">
                <a:solidFill>
                  <a:schemeClr val="lt1"/>
                </a:solidFill>
              </a:rPr>
              <a:t>We also learned that making data of what people do VISIBLE can help take the conversation off of students and parents and shift the conversation to adults with the power to imagine a different and desired future.</a:t>
            </a:r>
            <a:endParaRPr/>
          </a:p>
          <a:p>
            <a:pPr marL="0" lvl="0" indent="0" algn="l" rtl="0">
              <a:spcBef>
                <a:spcPts val="0"/>
              </a:spcBef>
              <a:spcAft>
                <a:spcPts val="0"/>
              </a:spcAft>
              <a:buNone/>
            </a:pPr>
            <a:endParaRPr sz="1200" u="none">
              <a:solidFill>
                <a:schemeClr val="lt1"/>
              </a:solidFill>
            </a:endParaRPr>
          </a:p>
          <a:p>
            <a:pPr marL="0" lvl="0" indent="0" algn="l" rtl="0">
              <a:spcBef>
                <a:spcPts val="0"/>
              </a:spcBef>
              <a:spcAft>
                <a:spcPts val="0"/>
              </a:spcAft>
              <a:buNone/>
            </a:pPr>
            <a:r>
              <a:rPr lang="en-US" sz="1200" u="none">
                <a:solidFill>
                  <a:schemeClr val="lt1"/>
                </a:solidFill>
              </a:rPr>
              <a:t>DESCRIBE THE SLIDE, THE SURVEY AND THE SHIFT. (More about how the shift occurred later.)</a:t>
            </a:r>
            <a:endParaRPr/>
          </a:p>
          <a:p>
            <a:pPr marL="0" lvl="0" indent="0" algn="l" rtl="0">
              <a:spcBef>
                <a:spcPts val="0"/>
              </a:spcBef>
              <a:spcAft>
                <a:spcPts val="0"/>
              </a:spcAft>
              <a:buNone/>
            </a:pPr>
            <a:endParaRPr sz="1200" u="none">
              <a:solidFill>
                <a:schemeClr val="lt1"/>
              </a:solidFill>
            </a:endParaRPr>
          </a:p>
          <a:p>
            <a:pPr marL="0" lvl="0" indent="0" algn="l" rtl="0">
              <a:spcBef>
                <a:spcPts val="0"/>
              </a:spcBef>
              <a:spcAft>
                <a:spcPts val="0"/>
              </a:spcAft>
              <a:buNone/>
            </a:pPr>
            <a:r>
              <a:rPr lang="en-US" sz="1200" u="sng">
                <a:solidFill>
                  <a:schemeClr val="lt1"/>
                </a:solidFill>
              </a:rPr>
              <a:t>Focused attention on a practice</a:t>
            </a:r>
            <a:r>
              <a:rPr lang="en-US" sz="1200">
                <a:solidFill>
                  <a:schemeClr val="lt1"/>
                </a:solidFill>
              </a:rPr>
              <a:t> can impact all initiatives in a school plan.</a:t>
            </a:r>
            <a:endParaRPr/>
          </a:p>
          <a:p>
            <a:pPr marL="0" lvl="0" indent="0" algn="l" rtl="0">
              <a:spcBef>
                <a:spcPts val="0"/>
              </a:spcBef>
              <a:spcAft>
                <a:spcPts val="0"/>
              </a:spcAft>
              <a:buNone/>
            </a:pPr>
            <a:endParaRPr sz="1200" u="none">
              <a:solidFill>
                <a:schemeClr val="lt1"/>
              </a:solidFill>
            </a:endParaRPr>
          </a:p>
          <a:p>
            <a:pPr marL="0" lvl="0" indent="0" algn="l" rtl="0">
              <a:spcBef>
                <a:spcPts val="0"/>
              </a:spcBef>
              <a:spcAft>
                <a:spcPts val="0"/>
              </a:spcAft>
              <a:buNone/>
            </a:pPr>
            <a:endParaRPr u="none"/>
          </a:p>
        </p:txBody>
      </p:sp>
      <p:sp>
        <p:nvSpPr>
          <p:cNvPr id="1116" name="Google Shape;1116;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3" name="Google Shape;114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Take a minute to review this slide.</a:t>
            </a:r>
            <a:endParaRPr/>
          </a:p>
          <a:p>
            <a:pPr marL="0" lvl="0" indent="0" algn="l" rtl="0">
              <a:spcBef>
                <a:spcPts val="0"/>
              </a:spcBef>
              <a:spcAft>
                <a:spcPts val="0"/>
              </a:spcAft>
              <a:buNone/>
            </a:pPr>
            <a:endParaRPr/>
          </a:p>
          <a:p>
            <a:pPr marL="0" lvl="0" indent="0" algn="l" rtl="0">
              <a:spcBef>
                <a:spcPts val="0"/>
              </a:spcBef>
              <a:spcAft>
                <a:spcPts val="0"/>
              </a:spcAft>
              <a:buNone/>
            </a:pPr>
            <a:r>
              <a:rPr lang="en-US"/>
              <a:t>Many folks ask about the RAPID in rapid school improvement. </a:t>
            </a:r>
            <a:endParaRPr/>
          </a:p>
          <a:p>
            <a:pPr marL="0" lvl="0" indent="0" algn="l" rtl="0">
              <a:spcBef>
                <a:spcPts val="0"/>
              </a:spcBef>
              <a:spcAft>
                <a:spcPts val="0"/>
              </a:spcAft>
              <a:buNone/>
            </a:pPr>
            <a:endParaRPr/>
          </a:p>
          <a:p>
            <a:pPr marL="0" lvl="0" indent="0" algn="l" rtl="0">
              <a:spcBef>
                <a:spcPts val="0"/>
              </a:spcBef>
              <a:spcAft>
                <a:spcPts val="0"/>
              </a:spcAft>
              <a:buNone/>
            </a:pPr>
            <a:r>
              <a:rPr lang="en-US"/>
              <a:t>Find the right practices.., the most impactful… and work on those first with precision and intentionality.</a:t>
            </a:r>
            <a:endParaRPr/>
          </a:p>
        </p:txBody>
      </p:sp>
      <p:sp>
        <p:nvSpPr>
          <p:cNvPr id="1144" name="Google Shape;114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7" name="Google Shape;74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Context is everything. And your context will be important this morning. This morning, I invite you to process the presentation from your own perspective. </a:t>
            </a:r>
            <a:endParaRPr/>
          </a:p>
          <a:p>
            <a:pPr marL="0" lvl="0" indent="0" algn="l" rtl="0">
              <a:spcBef>
                <a:spcPts val="0"/>
              </a:spcBef>
              <a:spcAft>
                <a:spcPts val="0"/>
              </a:spcAft>
              <a:buNone/>
            </a:pP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The Four Domains for Rapid School Improvement Framework was created by the Center on School Turnaround at WestEd, and first shared at the National ESEA Conference in 2018. Since its release, the Framework has supported school improvement planning and implementation efforts at the school, district, and state levels. Within the Four Domains, there are twelve practices that research and experience suggest are central to rapid and significant improvement. This session offers insight into the application of these practices by incorporating the voices of practitioners as they reflect on their own school improvement planning and implementation efforts. Based on the case studies and lessons learned, the presenter will offer considerations for launching new school improvement efforts or jumpstarting existing efforts that may have plateaued.</a:t>
            </a:r>
            <a:endParaRPr/>
          </a:p>
          <a:p>
            <a:pPr marL="0" lvl="0" indent="0" algn="l" rtl="0">
              <a:spcBef>
                <a:spcPts val="0"/>
              </a:spcBef>
              <a:spcAft>
                <a:spcPts val="0"/>
              </a:spcAft>
              <a:buNone/>
            </a:pPr>
            <a:endParaRPr sz="1200" b="0" i="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748" name="Google Shape;74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31626643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9" name="Google Shape;115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Every classroom. Every student. </a:t>
            </a:r>
            <a:endParaRPr/>
          </a:p>
        </p:txBody>
      </p:sp>
      <p:sp>
        <p:nvSpPr>
          <p:cNvPr id="1166" name="Google Shape;1166;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2" name="Google Shape;1172;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Review/recap the article and take aways… </a:t>
            </a:r>
            <a:endParaRPr/>
          </a:p>
          <a:p>
            <a:pPr marL="0" lvl="0" indent="0" algn="l" rtl="0">
              <a:spcBef>
                <a:spcPts val="0"/>
              </a:spcBef>
              <a:spcAft>
                <a:spcPts val="0"/>
              </a:spcAft>
              <a:buNone/>
            </a:pPr>
            <a:endParaRPr/>
          </a:p>
          <a:p>
            <a:pPr marL="0" lvl="0" indent="0" algn="l" rtl="0">
              <a:spcBef>
                <a:spcPts val="0"/>
              </a:spcBef>
              <a:spcAft>
                <a:spcPts val="0"/>
              </a:spcAft>
              <a:buNone/>
            </a:pPr>
            <a:r>
              <a:rPr lang="en-US"/>
              <a:t>Phase 1 – goal setting using data</a:t>
            </a:r>
            <a:endParaRPr/>
          </a:p>
          <a:p>
            <a:pPr marL="0" lvl="0" indent="0" algn="l" rtl="0">
              <a:spcBef>
                <a:spcPts val="0"/>
              </a:spcBef>
              <a:spcAft>
                <a:spcPts val="0"/>
              </a:spcAft>
              <a:buNone/>
            </a:pPr>
            <a:r>
              <a:rPr lang="en-US"/>
              <a:t>Phase 2 – routine opportunities for feedback (Teaching and Learning Cycles –TLCs)</a:t>
            </a:r>
            <a:endParaRPr/>
          </a:p>
          <a:p>
            <a:pPr marL="0" lvl="0" indent="0" algn="l" rtl="0">
              <a:spcBef>
                <a:spcPts val="0"/>
              </a:spcBef>
              <a:spcAft>
                <a:spcPts val="0"/>
              </a:spcAft>
              <a:buNone/>
            </a:pPr>
            <a:r>
              <a:rPr lang="en-US"/>
              <a:t>Upcoming slides elaborate a bit more…</a:t>
            </a:r>
            <a:endParaRPr/>
          </a:p>
        </p:txBody>
      </p:sp>
      <p:sp>
        <p:nvSpPr>
          <p:cNvPr id="1173" name="Google Shape;1173;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0" name="Google Shape;120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heart of VITAL is routinely meeting to analyze teaching practice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POD cycles (plan, observe, deliver)</a:t>
            </a:r>
            <a:endParaRPr dirty="0"/>
          </a:p>
          <a:p>
            <a:pPr marL="0" marR="0" lvl="0" indent="0" algn="l" rtl="0">
              <a:lnSpc>
                <a:spcPct val="100000"/>
              </a:lnSpc>
              <a:spcBef>
                <a:spcPts val="0"/>
              </a:spcBef>
              <a:spcAft>
                <a:spcPts val="0"/>
              </a:spcAft>
              <a:buClr>
                <a:schemeClr val="dk1"/>
              </a:buClr>
              <a:buSzPts val="1200"/>
              <a:buFont typeface="Calibri"/>
              <a:buNone/>
            </a:pPr>
            <a:r>
              <a:rPr lang="en-US" dirty="0"/>
              <a:t>After the work in phase 1,</a:t>
            </a:r>
            <a:r>
              <a:rPr lang="en-US" i="1" dirty="0"/>
              <a:t> t</a:t>
            </a:r>
            <a:r>
              <a:rPr lang="en-US" dirty="0"/>
              <a:t>eams then spend the bulk of their time in Phase 2, sharing artifacts of their teaching practice to make it visible so they can get feedback and improve on their goals. Artifacts include things like lesson plans, videos of their instruction, or samples of student work. </a:t>
            </a:r>
            <a:endParaRPr dirty="0"/>
          </a:p>
          <a:p>
            <a:pPr marL="0" lvl="0" indent="0" algn="l" rtl="0">
              <a:spcBef>
                <a:spcPts val="0"/>
              </a:spcBef>
              <a:spcAft>
                <a:spcPts val="0"/>
              </a:spcAft>
              <a:buNone/>
            </a:pPr>
            <a:endParaRPr dirty="0"/>
          </a:p>
        </p:txBody>
      </p:sp>
      <p:sp>
        <p:nvSpPr>
          <p:cNvPr id="1201" name="Google Shape;1201;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0" name="Google Shape;121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1" name="Google Shape;1211;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7" name="Google Shape;1227;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a:solidFill>
                  <a:schemeClr val="dk1"/>
                </a:solidFill>
                <a:latin typeface="Calibri"/>
                <a:ea typeface="Calibri"/>
                <a:cs typeface="Calibri"/>
                <a:sym typeface="Calibri"/>
              </a:rPr>
              <a:t>Context is everything. And your context will be important this morning. This morning, I invite you to process the presentation from your own perspective. </a:t>
            </a:r>
            <a:endParaRPr/>
          </a:p>
        </p:txBody>
      </p:sp>
      <p:sp>
        <p:nvSpPr>
          <p:cNvPr id="1228" name="Google Shape;1228;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8" name="Google Shape;1248;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49" name="Google Shape;1249;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7" name="Google Shape;74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Context is everything. And your context will be important this morning. This morning, I invite you to process the presentation from your own perspective. </a:t>
            </a:r>
            <a:endParaRPr/>
          </a:p>
          <a:p>
            <a:pPr marL="0" lvl="0" indent="0" algn="l" rtl="0">
              <a:spcBef>
                <a:spcPts val="0"/>
              </a:spcBef>
              <a:spcAft>
                <a:spcPts val="0"/>
              </a:spcAft>
              <a:buNone/>
            </a:pP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The Four Domains for Rapid School Improvement Framework was created by the Center on School Turnaround at WestEd, and first shared at the National ESEA Conference in 2018. Since its release, the Framework has supported school improvement planning and implementation efforts at the school, district, and state levels. Within the Four Domains, there are twelve practices that research and experience suggest are central to rapid and significant improvement. This session offers insight into the application of these practices by incorporating the voices of practitioners as they reflect on their own school improvement planning and implementation efforts. Based on the case studies and lessons learned, the presenter will offer considerations for launching new school improvement efforts or jumpstarting existing efforts that may have plateaued.</a:t>
            </a:r>
            <a:endParaRPr/>
          </a:p>
          <a:p>
            <a:pPr marL="0" lvl="0" indent="0" algn="l" rtl="0">
              <a:spcBef>
                <a:spcPts val="0"/>
              </a:spcBef>
              <a:spcAft>
                <a:spcPts val="0"/>
              </a:spcAft>
              <a:buNone/>
            </a:pPr>
            <a:endParaRPr sz="1200" b="0" i="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748" name="Google Shape;74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extLst>
      <p:ext uri="{BB962C8B-B14F-4D97-AF65-F5344CB8AC3E}">
        <p14:creationId xmlns:p14="http://schemas.microsoft.com/office/powerpoint/2010/main" val="2032276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6" name="Google Shape;75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Tell Story – What is 🡺 What can be.</a:t>
            </a:r>
            <a:endParaRPr/>
          </a:p>
          <a:p>
            <a:pPr marL="0" lvl="0" indent="0" algn="l" rtl="0">
              <a:spcBef>
                <a:spcPts val="0"/>
              </a:spcBef>
              <a:spcAft>
                <a:spcPts val="0"/>
              </a:spcAft>
              <a:buNone/>
            </a:pPr>
            <a:endParaRPr/>
          </a:p>
        </p:txBody>
      </p:sp>
      <p:sp>
        <p:nvSpPr>
          <p:cNvPr id="757" name="Google Shape;75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5" name="Google Shape;78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 hope that you are at a 3 by the end of today’s session and a 4 by the end of the school, and you will at least have a few ideas on how it could become a feature of your school improvement efforts by the end of the session. </a:t>
            </a:r>
            <a:endParaRPr/>
          </a:p>
        </p:txBody>
      </p:sp>
      <p:sp>
        <p:nvSpPr>
          <p:cNvPr id="786" name="Google Shape;78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5" name="Google Shape;79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a:solidFill>
                  <a:schemeClr val="dk1"/>
                </a:solidFill>
                <a:latin typeface="Calibri"/>
                <a:ea typeface="Calibri"/>
                <a:cs typeface="Calibri"/>
                <a:sym typeface="Calibri"/>
              </a:rPr>
              <a:t>Context is everything. And your context will be important this morning. This morning, I invite you to process the presentation from your own perspective. </a:t>
            </a:r>
            <a:endParaRPr/>
          </a:p>
        </p:txBody>
      </p:sp>
      <p:sp>
        <p:nvSpPr>
          <p:cNvPr id="796" name="Google Shape;79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1" name="Google Shape;81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Context is important… before we dive into the Four Domains, I invite you to identify a specific goal and supporting strategies. It might be a priority initiative that you are currently implementing or one that you have in mind for next year. If you are from a district or state and familiar with a school improvement goal, choose that… or choose a goal that is unique to your LEA or SEA. </a:t>
            </a:r>
            <a:endParaRPr/>
          </a:p>
        </p:txBody>
      </p:sp>
      <p:sp>
        <p:nvSpPr>
          <p:cNvPr id="812" name="Google Shape;81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5" name="Google Shape;82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Introduce yourself to your neighbor(s) and share your goal and any challenges…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The barriers you’ve seen are likely more common than you think. Often, when we meet with a new school and hear their story and learn their context, there is a sense that they are alone. The reality is that there are many commonalities among low performing schools, and the Four Domains for Rapid School Improvement were created to be responsive to those common barriers. </a:t>
            </a:r>
            <a:endParaRPr/>
          </a:p>
          <a:p>
            <a:pPr marL="0" lvl="0" indent="0" algn="l" rtl="0">
              <a:spcBef>
                <a:spcPts val="0"/>
              </a:spcBef>
              <a:spcAft>
                <a:spcPts val="0"/>
              </a:spcAft>
              <a:buNone/>
            </a:pPr>
            <a:endParaRPr/>
          </a:p>
        </p:txBody>
      </p:sp>
      <p:sp>
        <p:nvSpPr>
          <p:cNvPr id="826" name="Google Shape;82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3" name="Google Shape;83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US"/>
              <a:t>https://csti.wested.org/wp-content/uploads/2018/04/CST_Four-Domains-Framework-Final.pdf</a:t>
            </a:r>
            <a:endParaRPr/>
          </a:p>
          <a:p>
            <a:pPr marL="0" lvl="0" indent="0" algn="l" rtl="0">
              <a:spcBef>
                <a:spcPts val="0"/>
              </a:spcBef>
              <a:spcAft>
                <a:spcPts val="0"/>
              </a:spcAft>
              <a:buNone/>
            </a:pPr>
            <a:endParaRPr/>
          </a:p>
        </p:txBody>
      </p:sp>
      <p:sp>
        <p:nvSpPr>
          <p:cNvPr id="834" name="Google Shape;83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5.emf"/><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5.emf"/><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5.emf"/><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5.emf"/><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15.emf"/><Relationship Id="rId5" Type="http://schemas.openxmlformats.org/officeDocument/2006/relationships/image" Target="../media/image10.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g"/><Relationship Id="rId1" Type="http://schemas.openxmlformats.org/officeDocument/2006/relationships/slideMaster" Target="../slideMasters/slideMaster1.xml"/><Relationship Id="rId6" Type="http://schemas.openxmlformats.org/officeDocument/2006/relationships/image" Target="../media/image15.emf"/><Relationship Id="rId5" Type="http://schemas.openxmlformats.org/officeDocument/2006/relationships/image" Target="../media/image10.png"/><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 Id="rId6" Type="http://schemas.openxmlformats.org/officeDocument/2006/relationships/image" Target="../media/image15.emf"/><Relationship Id="rId5" Type="http://schemas.openxmlformats.org/officeDocument/2006/relationships/image" Target="../media/image10.png"/><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5.emf"/><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A150D39-4337-4515-C29F-3BBCD7A2A36A}"/>
              </a:ext>
            </a:extLst>
          </p:cNvPr>
          <p:cNvSpPr/>
          <p:nvPr userDrawn="1"/>
        </p:nvSpPr>
        <p:spPr>
          <a:xfrm>
            <a:off x="-134910" y="-149902"/>
            <a:ext cx="12441836" cy="7210270"/>
          </a:xfrm>
          <a:prstGeom prst="rect">
            <a:avLst/>
          </a:prstGeom>
          <a:solidFill>
            <a:srgbClr val="2B4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Background pattern&#10;&#10;Description automatically generated with medium confidence">
            <a:extLst>
              <a:ext uri="{FF2B5EF4-FFF2-40B4-BE49-F238E27FC236}">
                <a16:creationId xmlns:a16="http://schemas.microsoft.com/office/drawing/2014/main" id="{FA63A791-D5E1-92FA-7B35-0F91BC6ECEA7}"/>
              </a:ext>
            </a:extLst>
          </p:cNvPr>
          <p:cNvPicPr>
            <a:picLocks noChangeAspect="1"/>
          </p:cNvPicPr>
          <p:nvPr userDrawn="1"/>
        </p:nvPicPr>
        <p:blipFill>
          <a:blip r:embed="rId2">
            <a:alphaModFix amt="48000"/>
            <a:extLst>
              <a:ext uri="{28A0092B-C50C-407E-A947-70E740481C1C}">
                <a14:useLocalDpi xmlns:a14="http://schemas.microsoft.com/office/drawing/2010/main" val="0"/>
              </a:ext>
            </a:extLst>
          </a:blip>
          <a:stretch>
            <a:fillRect/>
          </a:stretch>
        </p:blipFill>
        <p:spPr>
          <a:xfrm>
            <a:off x="-813602" y="-344367"/>
            <a:ext cx="13512897" cy="7599199"/>
          </a:xfrm>
          <a:prstGeom prst="rect">
            <a:avLst/>
          </a:prstGeom>
        </p:spPr>
      </p:pic>
      <p:pic>
        <p:nvPicPr>
          <p:cNvPr id="14" name="Picture 13">
            <a:extLst>
              <a:ext uri="{FF2B5EF4-FFF2-40B4-BE49-F238E27FC236}">
                <a16:creationId xmlns:a16="http://schemas.microsoft.com/office/drawing/2014/main" id="{876E4D05-84A7-623A-ED60-4B52D5437E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37085" y="599010"/>
            <a:ext cx="7117830" cy="4587046"/>
          </a:xfrm>
          <a:prstGeom prst="rect">
            <a:avLst/>
          </a:prstGeom>
        </p:spPr>
      </p:pic>
      <p:pic>
        <p:nvPicPr>
          <p:cNvPr id="19" name="Picture 18">
            <a:extLst>
              <a:ext uri="{FF2B5EF4-FFF2-40B4-BE49-F238E27FC236}">
                <a16:creationId xmlns:a16="http://schemas.microsoft.com/office/drawing/2014/main" id="{FA416B67-B76A-8687-EFF8-2DCBCD3AF0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59046" y="5380521"/>
            <a:ext cx="1273908" cy="1273908"/>
          </a:xfrm>
          <a:prstGeom prst="rect">
            <a:avLst/>
          </a:prstGeom>
        </p:spPr>
      </p:pic>
    </p:spTree>
    <p:extLst>
      <p:ext uri="{BB962C8B-B14F-4D97-AF65-F5344CB8AC3E}">
        <p14:creationId xmlns:p14="http://schemas.microsoft.com/office/powerpoint/2010/main" val="31421078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r Section Intro Slide - V2A">
  <p:cSld name="Title or Section Intro Slide - V2A">
    <p:bg>
      <p:bgPr>
        <a:solidFill>
          <a:srgbClr val="2B4B50"/>
        </a:solidFill>
        <a:effectLst/>
      </p:bgPr>
    </p:bg>
    <p:spTree>
      <p:nvGrpSpPr>
        <p:cNvPr id="1" name="Shape 55"/>
        <p:cNvGrpSpPr/>
        <p:nvPr/>
      </p:nvGrpSpPr>
      <p:grpSpPr>
        <a:xfrm>
          <a:off x="0" y="0"/>
          <a:ext cx="0" cy="0"/>
          <a:chOff x="0" y="0"/>
          <a:chExt cx="0" cy="0"/>
        </a:xfrm>
      </p:grpSpPr>
      <p:pic>
        <p:nvPicPr>
          <p:cNvPr id="56" name="Google Shape;56;p41"/>
          <p:cNvPicPr preferRelativeResize="0"/>
          <p:nvPr/>
        </p:nvPicPr>
        <p:blipFill rotWithShape="1">
          <a:blip r:embed="rId2">
            <a:alphaModFix/>
          </a:blip>
          <a:srcRect/>
          <a:stretch/>
        </p:blipFill>
        <p:spPr>
          <a:xfrm>
            <a:off x="793" y="0"/>
            <a:ext cx="12190413" cy="6858000"/>
          </a:xfrm>
          <a:prstGeom prst="rect">
            <a:avLst/>
          </a:prstGeom>
          <a:noFill/>
          <a:ln>
            <a:noFill/>
          </a:ln>
        </p:spPr>
      </p:pic>
      <p:sp>
        <p:nvSpPr>
          <p:cNvPr id="57" name="Google Shape;57;p41"/>
          <p:cNvSpPr/>
          <p:nvPr/>
        </p:nvSpPr>
        <p:spPr>
          <a:xfrm>
            <a:off x="0" y="0"/>
            <a:ext cx="12190413" cy="6858000"/>
          </a:xfrm>
          <a:prstGeom prst="rect">
            <a:avLst/>
          </a:prstGeom>
          <a:solidFill>
            <a:srgbClr val="2B4B50">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sp>
        <p:nvSpPr>
          <p:cNvPr id="58" name="Google Shape;58;p41"/>
          <p:cNvSpPr/>
          <p:nvPr/>
        </p:nvSpPr>
        <p:spPr>
          <a:xfrm>
            <a:off x="-95680" y="-106326"/>
            <a:ext cx="12373167" cy="707065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sp>
        <p:nvSpPr>
          <p:cNvPr id="59" name="Google Shape;59;p41"/>
          <p:cNvSpPr txBox="1">
            <a:spLocks noGrp="1"/>
          </p:cNvSpPr>
          <p:nvPr>
            <p:ph type="ctrTitle"/>
          </p:nvPr>
        </p:nvSpPr>
        <p:spPr>
          <a:xfrm>
            <a:off x="822853" y="2432605"/>
            <a:ext cx="10669446" cy="144256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999"/>
              <a:buFont typeface="Arial"/>
              <a:buNone/>
              <a:defRPr sz="4999"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60" name="Google Shape;60;p41"/>
          <p:cNvSpPr txBox="1">
            <a:spLocks noGrp="1"/>
          </p:cNvSpPr>
          <p:nvPr>
            <p:ph type="subTitle" idx="1"/>
          </p:nvPr>
        </p:nvSpPr>
        <p:spPr>
          <a:xfrm>
            <a:off x="822853" y="4195080"/>
            <a:ext cx="10637546" cy="1571540"/>
          </a:xfrm>
          <a:prstGeom prst="rect">
            <a:avLst/>
          </a:prstGeom>
          <a:noFill/>
          <a:ln>
            <a:noFill/>
          </a:ln>
        </p:spPr>
        <p:txBody>
          <a:bodyPr spcFirstLastPara="1" wrap="square" lIns="91425" tIns="45700" rIns="91425" bIns="45700" anchor="t" anchorCtr="0">
            <a:noAutofit/>
          </a:bodyPr>
          <a:lstStyle>
            <a:lvl1pPr marR="0" lvl="0" algn="l" rtl="0">
              <a:lnSpc>
                <a:spcPct val="102000"/>
              </a:lnSpc>
              <a:spcBef>
                <a:spcPts val="1000"/>
              </a:spcBef>
              <a:spcAft>
                <a:spcPts val="0"/>
              </a:spcAft>
              <a:buClr>
                <a:srgbClr val="54A415"/>
              </a:buClr>
              <a:buSzPts val="2100"/>
              <a:buFont typeface="Arial"/>
              <a:buNone/>
              <a:defRPr sz="2100" b="1" i="0" u="none" strike="noStrike" cap="none">
                <a:solidFill>
                  <a:srgbClr val="54A415"/>
                </a:solidFill>
                <a:latin typeface="Helvetica Neue"/>
                <a:ea typeface="Helvetica Neue"/>
                <a:cs typeface="Helvetica Neue"/>
                <a:sym typeface="Helvetica Neue"/>
              </a:defRPr>
            </a:lvl1pPr>
            <a:lvl2pPr marR="0" lvl="1" algn="l" rtl="0">
              <a:lnSpc>
                <a:spcPct val="110000"/>
              </a:lnSpc>
              <a:spcBef>
                <a:spcPts val="600"/>
              </a:spcBef>
              <a:spcAft>
                <a:spcPts val="0"/>
              </a:spcAft>
              <a:buClr>
                <a:srgbClr val="51AF46"/>
              </a:buClr>
              <a:buSzPts val="1400"/>
              <a:buFont typeface="Arial"/>
              <a:buNone/>
              <a:defRPr sz="1400" b="0" i="0" u="none" strike="noStrike" cap="none">
                <a:solidFill>
                  <a:srgbClr val="51AF46"/>
                </a:solidFill>
                <a:latin typeface="Helvetica Neue"/>
                <a:ea typeface="Helvetica Neue"/>
                <a:cs typeface="Helvetica Neue"/>
                <a:sym typeface="Helvetica Neue"/>
              </a:defRPr>
            </a:lvl2pPr>
            <a:lvl3pPr marR="0" lvl="2" algn="ctr" rtl="0">
              <a:lnSpc>
                <a:spcPct val="90000"/>
              </a:lnSpc>
              <a:spcBef>
                <a:spcPts val="500"/>
              </a:spcBef>
              <a:spcAft>
                <a:spcPts val="0"/>
              </a:spcAft>
              <a:buClr>
                <a:srgbClr val="5A799C"/>
              </a:buClr>
              <a:buSzPts val="1800"/>
              <a:buFont typeface="NTR"/>
              <a:buNone/>
              <a:defRPr sz="1800" b="0" i="0" u="none" strike="noStrike" cap="none">
                <a:solidFill>
                  <a:srgbClr val="5A799C"/>
                </a:solidFill>
                <a:latin typeface="Helvetica Neue"/>
                <a:ea typeface="Helvetica Neue"/>
                <a:cs typeface="Helvetica Neue"/>
                <a:sym typeface="Helvetica Neue"/>
              </a:defRPr>
            </a:lvl3pPr>
            <a:lvl4pPr marR="0" lvl="3" algn="ctr" rtl="0">
              <a:lnSpc>
                <a:spcPct val="90000"/>
              </a:lnSpc>
              <a:spcBef>
                <a:spcPts val="500"/>
              </a:spcBef>
              <a:spcAft>
                <a:spcPts val="0"/>
              </a:spcAft>
              <a:buClr>
                <a:srgbClr val="143367"/>
              </a:buClr>
              <a:buSzPts val="1600"/>
              <a:buFont typeface="Courier New"/>
              <a:buNone/>
              <a:defRPr sz="1600" b="1" i="0" u="none" strike="noStrike" cap="none">
                <a:solidFill>
                  <a:srgbClr val="143367"/>
                </a:solidFill>
                <a:latin typeface="Helvetica Neue"/>
                <a:ea typeface="Helvetica Neue"/>
                <a:cs typeface="Helvetica Neue"/>
                <a:sym typeface="Helvetica Neue"/>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Helvetica Neue"/>
                <a:ea typeface="Helvetica Neue"/>
                <a:cs typeface="Helvetica Neue"/>
                <a:sym typeface="Helvetica Neue"/>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10" name="Google Shape;26;p37">
            <a:extLst>
              <a:ext uri="{FF2B5EF4-FFF2-40B4-BE49-F238E27FC236}">
                <a16:creationId xmlns:a16="http://schemas.microsoft.com/office/drawing/2014/main" id="{E73BD967-7792-6E6C-CCA4-A10EBD8D6E80}"/>
              </a:ext>
            </a:extLst>
          </p:cNvPr>
          <p:cNvPicPr preferRelativeResize="0"/>
          <p:nvPr userDrawn="1"/>
        </p:nvPicPr>
        <p:blipFill rotWithShape="1">
          <a:blip r:embed="rId3">
            <a:alphaModFix/>
          </a:blip>
          <a:srcRect/>
          <a:stretch/>
        </p:blipFill>
        <p:spPr>
          <a:xfrm>
            <a:off x="9782262" y="339803"/>
            <a:ext cx="2046248" cy="46211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Slide  - Content and Chart aphic">
  <p:cSld name="Content Slide  - Content and Chart aphic">
    <p:spTree>
      <p:nvGrpSpPr>
        <p:cNvPr id="1" name="Shape 63"/>
        <p:cNvGrpSpPr/>
        <p:nvPr/>
      </p:nvGrpSpPr>
      <p:grpSpPr>
        <a:xfrm>
          <a:off x="0" y="0"/>
          <a:ext cx="0" cy="0"/>
          <a:chOff x="0" y="0"/>
          <a:chExt cx="0" cy="0"/>
        </a:xfrm>
      </p:grpSpPr>
      <p:sp>
        <p:nvSpPr>
          <p:cNvPr id="64" name="Google Shape;64;p42"/>
          <p:cNvSpPr>
            <a:spLocks noGrp="1"/>
          </p:cNvSpPr>
          <p:nvPr>
            <p:ph type="chart" idx="2"/>
          </p:nvPr>
        </p:nvSpPr>
        <p:spPr>
          <a:xfrm>
            <a:off x="6452347" y="1524323"/>
            <a:ext cx="5281719" cy="431477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669C9"/>
              </a:buClr>
              <a:buSzPts val="1900"/>
              <a:buFont typeface="Arial"/>
              <a:buNone/>
              <a:defRPr sz="1900" b="1" i="0" u="none" strike="noStrike" cap="none">
                <a:solidFill>
                  <a:srgbClr val="1669C9"/>
                </a:solidFill>
                <a:latin typeface="Helvetica Neue"/>
                <a:ea typeface="Helvetica Neue"/>
                <a:cs typeface="Helvetica Neue"/>
                <a:sym typeface="Helvetica Neue"/>
              </a:defRPr>
            </a:lvl1pPr>
            <a:lvl2pPr marR="0" lvl="1" algn="l" rtl="0">
              <a:lnSpc>
                <a:spcPct val="90000"/>
              </a:lnSpc>
              <a:spcBef>
                <a:spcPts val="1100"/>
              </a:spcBef>
              <a:spcAft>
                <a:spcPts val="0"/>
              </a:spcAft>
              <a:buClr>
                <a:srgbClr val="5A799C"/>
              </a:buClr>
              <a:buSzPts val="1800"/>
              <a:buFont typeface="Arial"/>
              <a:buChar char="•"/>
              <a:defRPr sz="1800" b="0" i="0" u="none" strike="noStrike" cap="none">
                <a:solidFill>
                  <a:srgbClr val="5A799C"/>
                </a:solidFill>
                <a:latin typeface="Helvetica Neue"/>
                <a:ea typeface="Helvetica Neue"/>
                <a:cs typeface="Helvetica Neue"/>
                <a:sym typeface="Helvetica Neue"/>
              </a:defRPr>
            </a:lvl2pPr>
            <a:lvl3pPr marR="0" lvl="2" algn="l" rtl="0">
              <a:lnSpc>
                <a:spcPct val="90000"/>
              </a:lnSpc>
              <a:spcBef>
                <a:spcPts val="500"/>
              </a:spcBef>
              <a:spcAft>
                <a:spcPts val="0"/>
              </a:spcAft>
              <a:buClr>
                <a:srgbClr val="5A799C"/>
              </a:buClr>
              <a:buSzPts val="1400"/>
              <a:buFont typeface="NTR"/>
              <a:buChar char="–"/>
              <a:defRPr sz="1400" b="0" i="0" u="none" strike="noStrike" cap="none">
                <a:solidFill>
                  <a:srgbClr val="5A799C"/>
                </a:solidFill>
                <a:latin typeface="Helvetica Neue"/>
                <a:ea typeface="Helvetica Neue"/>
                <a:cs typeface="Helvetica Neue"/>
                <a:sym typeface="Helvetica Neue"/>
              </a:defRPr>
            </a:lvl3pPr>
            <a:lvl4pPr marR="0" lvl="3" algn="l" rtl="0">
              <a:lnSpc>
                <a:spcPct val="90000"/>
              </a:lnSpc>
              <a:spcBef>
                <a:spcPts val="500"/>
              </a:spcBef>
              <a:spcAft>
                <a:spcPts val="0"/>
              </a:spcAft>
              <a:buClr>
                <a:srgbClr val="143367"/>
              </a:buClr>
              <a:buSzPts val="1200"/>
              <a:buFont typeface="Courier New"/>
              <a:buChar char="o"/>
              <a:defRPr sz="1200" b="1" i="0" u="none" strike="noStrike" cap="none">
                <a:solidFill>
                  <a:srgbClr val="143367"/>
                </a:solidFill>
                <a:latin typeface="Helvetica Neue"/>
                <a:ea typeface="Helvetica Neue"/>
                <a:cs typeface="Helvetica Neue"/>
                <a:sym typeface="Helvetica Neue"/>
              </a:defRPr>
            </a:lvl4pPr>
            <a:lvl5pPr marR="0" lvl="4"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Helvetica Neue"/>
                <a:ea typeface="Helvetica Neue"/>
                <a:cs typeface="Helvetica Neue"/>
                <a:sym typeface="Helvetica Neue"/>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6" name="Google Shape;66;p42"/>
          <p:cNvSpPr txBox="1">
            <a:spLocks noGrp="1"/>
          </p:cNvSpPr>
          <p:nvPr>
            <p:ph type="body" idx="1"/>
          </p:nvPr>
        </p:nvSpPr>
        <p:spPr>
          <a:xfrm>
            <a:off x="1425387" y="1524323"/>
            <a:ext cx="4495053" cy="431477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2000"/>
              </a:lnSpc>
              <a:spcBef>
                <a:spcPts val="1300"/>
              </a:spcBef>
              <a:spcAft>
                <a:spcPts val="0"/>
              </a:spcAft>
              <a:buClr>
                <a:schemeClr val="accent3"/>
              </a:buClr>
              <a:buSzPts val="1900"/>
              <a:buFont typeface="Arial"/>
              <a:buNone/>
              <a:defRPr sz="1900" b="1" i="0" u="none" strike="noStrike" cap="none">
                <a:solidFill>
                  <a:schemeClr val="accent3"/>
                </a:solidFill>
                <a:latin typeface="Helvetica Neue"/>
                <a:ea typeface="Helvetica Neue"/>
                <a:cs typeface="Helvetica Neue"/>
                <a:sym typeface="Helvetica Neue"/>
              </a:defRPr>
            </a:lvl1pPr>
            <a:lvl2pPr marL="914400" marR="0" lvl="1" indent="-342900" algn="l" rtl="0">
              <a:lnSpc>
                <a:spcPct val="110000"/>
              </a:lnSpc>
              <a:spcBef>
                <a:spcPts val="1100"/>
              </a:spcBef>
              <a:spcAft>
                <a:spcPts val="0"/>
              </a:spcAft>
              <a:buClr>
                <a:srgbClr val="51AF46"/>
              </a:buClr>
              <a:buSzPts val="1800"/>
              <a:buFont typeface="NTR"/>
              <a:buChar char="•"/>
              <a:defRPr sz="1800" b="0" i="0" u="none" strike="noStrike" cap="none">
                <a:solidFill>
                  <a:srgbClr val="3B5E87"/>
                </a:solidFill>
                <a:latin typeface="Helvetica Neue"/>
                <a:ea typeface="Helvetica Neue"/>
                <a:cs typeface="Helvetica Neue"/>
                <a:sym typeface="Helvetica Neue"/>
              </a:defRPr>
            </a:lvl2pPr>
            <a:lvl3pPr marL="1371600" marR="0" lvl="2" indent="-323850" algn="l" rtl="0">
              <a:lnSpc>
                <a:spcPct val="110000"/>
              </a:lnSpc>
              <a:spcBef>
                <a:spcPts val="700"/>
              </a:spcBef>
              <a:spcAft>
                <a:spcPts val="0"/>
              </a:spcAft>
              <a:buClr>
                <a:srgbClr val="51AF46"/>
              </a:buClr>
              <a:buSzPts val="1500"/>
              <a:buFont typeface="Noto Sans Symbols"/>
              <a:buChar char="▪"/>
              <a:defRPr sz="1500" b="0" i="0" u="none" strike="noStrike" cap="none">
                <a:solidFill>
                  <a:srgbClr val="3B5E87"/>
                </a:solidFill>
                <a:latin typeface="Helvetica Neue"/>
                <a:ea typeface="Helvetica Neue"/>
                <a:cs typeface="Helvetica Neue"/>
                <a:sym typeface="Helvetica Neue"/>
              </a:defRPr>
            </a:lvl3pPr>
            <a:lvl4pPr marL="1828800" marR="0" lvl="3" indent="-311150" algn="l" rtl="0">
              <a:lnSpc>
                <a:spcPct val="110000"/>
              </a:lnSpc>
              <a:spcBef>
                <a:spcPts val="700"/>
              </a:spcBef>
              <a:spcAft>
                <a:spcPts val="0"/>
              </a:spcAft>
              <a:buClr>
                <a:srgbClr val="51AF46"/>
              </a:buClr>
              <a:buSzPts val="1300"/>
              <a:buFont typeface="NTR"/>
              <a:buChar char="-"/>
              <a:defRPr sz="1300" b="0" i="0" u="none" strike="noStrike" cap="none">
                <a:solidFill>
                  <a:srgbClr val="3B5E87"/>
                </a:solidFill>
                <a:latin typeface="Helvetica Neue"/>
                <a:ea typeface="Helvetica Neue"/>
                <a:cs typeface="Helvetica Neue"/>
                <a:sym typeface="Helvetica Neue"/>
              </a:defRPr>
            </a:lvl4pPr>
            <a:lvl5pPr marL="2286000" marR="0" lvl="4" indent="-304800" algn="l" rtl="0">
              <a:lnSpc>
                <a:spcPct val="110000"/>
              </a:lnSpc>
              <a:spcBef>
                <a:spcPts val="600"/>
              </a:spcBef>
              <a:spcAft>
                <a:spcPts val="0"/>
              </a:spcAft>
              <a:buClr>
                <a:srgbClr val="51AF46"/>
              </a:buClr>
              <a:buSzPts val="1200"/>
              <a:buFont typeface="Arial"/>
              <a:buChar char="•"/>
              <a:defRPr sz="1200" b="0" i="0" u="none" strike="noStrike" cap="none">
                <a:solidFill>
                  <a:srgbClr val="3B5E87"/>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68" name="Google Shape;68;p42"/>
          <p:cNvSpPr txBox="1">
            <a:spLocks noGrp="1"/>
          </p:cNvSpPr>
          <p:nvPr>
            <p:ph type="title"/>
          </p:nvPr>
        </p:nvSpPr>
        <p:spPr>
          <a:xfrm>
            <a:off x="526183" y="556931"/>
            <a:ext cx="9914651" cy="788661"/>
          </a:xfrm>
          <a:prstGeom prst="rect">
            <a:avLst/>
          </a:prstGeom>
          <a:noFill/>
          <a:ln>
            <a:noFill/>
          </a:ln>
        </p:spPr>
        <p:txBody>
          <a:bodyPr spcFirstLastPara="1" wrap="square" lIns="91425" tIns="45700" rIns="91425" bIns="45700" anchor="t" anchorCtr="0">
            <a:noAutofit/>
          </a:bodyPr>
          <a:lstStyle>
            <a:lvl1pPr marR="0" lvl="0" algn="l" rtl="0">
              <a:lnSpc>
                <a:spcPct val="105000"/>
              </a:lnSpc>
              <a:spcBef>
                <a:spcPts val="0"/>
              </a:spcBef>
              <a:spcAft>
                <a:spcPts val="0"/>
              </a:spcAft>
              <a:buClr>
                <a:schemeClr val="dk1"/>
              </a:buClr>
              <a:buSzPts val="2599"/>
              <a:buFont typeface="Helvetica Neue"/>
              <a:buNone/>
              <a:defRPr sz="2599"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69" name="Google Shape;69;p42"/>
          <p:cNvSpPr/>
          <p:nvPr/>
        </p:nvSpPr>
        <p:spPr>
          <a:xfrm>
            <a:off x="11338334" y="6158941"/>
            <a:ext cx="395573" cy="380064"/>
          </a:xfrm>
          <a:prstGeom prst="rect">
            <a:avLst/>
          </a:prstGeom>
          <a:solidFill>
            <a:schemeClr val="lt1">
              <a:alpha val="7882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sp>
        <p:nvSpPr>
          <p:cNvPr id="71" name="Google Shape;71;p42"/>
          <p:cNvSpPr txBox="1"/>
          <p:nvPr/>
        </p:nvSpPr>
        <p:spPr>
          <a:xfrm>
            <a:off x="11338334" y="6168542"/>
            <a:ext cx="395573" cy="365125"/>
          </a:xfrm>
          <a:prstGeom prst="rect">
            <a:avLst/>
          </a:prstGeom>
          <a:noFill/>
          <a:ln>
            <a:noFill/>
          </a:ln>
        </p:spPr>
        <p:txBody>
          <a:bodyPr spcFirstLastPara="1" wrap="square" lIns="45700" tIns="22850" rIns="45700" bIns="22850" anchor="ctr" anchorCtr="0">
            <a:noAutofit/>
          </a:bodyPr>
          <a:lstStyle/>
          <a:p>
            <a:pPr marL="0" marR="0" lvl="0" indent="0" algn="ctr" rtl="0">
              <a:spcBef>
                <a:spcPts val="0"/>
              </a:spcBef>
              <a:spcAft>
                <a:spcPts val="0"/>
              </a:spcAft>
              <a:buNone/>
            </a:pPr>
            <a:fld id="{00000000-1234-1234-1234-123412341234}" type="slidenum">
              <a:rPr lang="en-US" sz="1200" b="1">
                <a:solidFill>
                  <a:srgbClr val="002156"/>
                </a:solidFill>
                <a:latin typeface="Helvetica Neue"/>
                <a:ea typeface="Helvetica Neue"/>
                <a:cs typeface="Helvetica Neue"/>
                <a:sym typeface="Helvetica Neue"/>
              </a:rPr>
              <a:t>‹#›</a:t>
            </a:fld>
            <a:endParaRPr sz="1200" b="1">
              <a:solidFill>
                <a:srgbClr val="002156"/>
              </a:solidFill>
              <a:latin typeface="Helvetica Neue"/>
              <a:ea typeface="Helvetica Neue"/>
              <a:cs typeface="Helvetica Neue"/>
              <a:sym typeface="Helvetica Neue"/>
            </a:endParaRPr>
          </a:p>
        </p:txBody>
      </p:sp>
      <p:pic>
        <p:nvPicPr>
          <p:cNvPr id="10" name="Google Shape;208;p50" descr="An organic corner shape">
            <a:extLst>
              <a:ext uri="{FF2B5EF4-FFF2-40B4-BE49-F238E27FC236}">
                <a16:creationId xmlns:a16="http://schemas.microsoft.com/office/drawing/2014/main" id="{6ADE0809-6EF3-9D19-9279-C7EB32DA741C}"/>
              </a:ext>
            </a:extLst>
          </p:cNvPr>
          <p:cNvPicPr preferRelativeResize="0"/>
          <p:nvPr userDrawn="1"/>
        </p:nvPicPr>
        <p:blipFill rotWithShape="1">
          <a:blip r:embed="rId2">
            <a:alphaModFix/>
          </a:blip>
          <a:srcRect t="47415" r="11642"/>
          <a:stretch/>
        </p:blipFill>
        <p:spPr>
          <a:xfrm>
            <a:off x="-10180" y="4453838"/>
            <a:ext cx="4039730" cy="2404162"/>
          </a:xfrm>
          <a:prstGeom prst="rect">
            <a:avLst/>
          </a:prstGeom>
          <a:noFill/>
          <a:ln>
            <a:noFill/>
          </a:ln>
        </p:spPr>
      </p:pic>
      <p:pic>
        <p:nvPicPr>
          <p:cNvPr id="11" name="Google Shape;209;p50" descr="A circle filled with diagonal lines">
            <a:extLst>
              <a:ext uri="{FF2B5EF4-FFF2-40B4-BE49-F238E27FC236}">
                <a16:creationId xmlns:a16="http://schemas.microsoft.com/office/drawing/2014/main" id="{D462B1F9-3123-D29F-987A-1736E41AFBF8}"/>
              </a:ext>
            </a:extLst>
          </p:cNvPr>
          <p:cNvPicPr preferRelativeResize="0"/>
          <p:nvPr userDrawn="1"/>
        </p:nvPicPr>
        <p:blipFill rotWithShape="1">
          <a:blip r:embed="rId3">
            <a:alphaModFix/>
          </a:blip>
          <a:srcRect l="58934" t="11636" r="12364" b="10950"/>
          <a:stretch/>
        </p:blipFill>
        <p:spPr>
          <a:xfrm>
            <a:off x="-10180" y="3318626"/>
            <a:ext cx="1312242" cy="3539374"/>
          </a:xfrm>
          <a:prstGeom prst="rect">
            <a:avLst/>
          </a:prstGeom>
          <a:noFill/>
          <a:ln>
            <a:noFill/>
          </a:ln>
        </p:spPr>
      </p:pic>
      <p:cxnSp>
        <p:nvCxnSpPr>
          <p:cNvPr id="12" name="Google Shape;210;p50">
            <a:extLst>
              <a:ext uri="{FF2B5EF4-FFF2-40B4-BE49-F238E27FC236}">
                <a16:creationId xmlns:a16="http://schemas.microsoft.com/office/drawing/2014/main" id="{90A27DB4-8DF3-56E7-063E-0A154CB46CB6}"/>
              </a:ext>
            </a:extLst>
          </p:cNvPr>
          <p:cNvCxnSpPr/>
          <p:nvPr userDrawn="1"/>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pic>
        <p:nvPicPr>
          <p:cNvPr id="13" name="Google Shape;26;p37">
            <a:extLst>
              <a:ext uri="{FF2B5EF4-FFF2-40B4-BE49-F238E27FC236}">
                <a16:creationId xmlns:a16="http://schemas.microsoft.com/office/drawing/2014/main" id="{EE170BFE-5E12-D696-4D3D-454EF711F78A}"/>
              </a:ext>
            </a:extLst>
          </p:cNvPr>
          <p:cNvPicPr preferRelativeResize="0"/>
          <p:nvPr userDrawn="1"/>
        </p:nvPicPr>
        <p:blipFill rotWithShape="1">
          <a:blip r:embed="rId4">
            <a:alphaModFix/>
          </a:blip>
          <a:srcRect/>
          <a:stretch/>
        </p:blipFill>
        <p:spPr>
          <a:xfrm>
            <a:off x="1168399" y="6301496"/>
            <a:ext cx="1486182" cy="335633"/>
          </a:xfrm>
          <a:prstGeom prst="rect">
            <a:avLst/>
          </a:prstGeom>
          <a:noFill/>
          <a:ln>
            <a:noFill/>
          </a:ln>
        </p:spPr>
      </p:pic>
      <p:pic>
        <p:nvPicPr>
          <p:cNvPr id="14" name="Picture 13">
            <a:extLst>
              <a:ext uri="{FF2B5EF4-FFF2-40B4-BE49-F238E27FC236}">
                <a16:creationId xmlns:a16="http://schemas.microsoft.com/office/drawing/2014/main" id="{193113B1-8A9D-DCE4-FD2B-77A940F38834}"/>
              </a:ext>
            </a:extLst>
          </p:cNvPr>
          <p:cNvPicPr>
            <a:picLocks noChangeAspect="1"/>
          </p:cNvPicPr>
          <p:nvPr userDrawn="1"/>
        </p:nvPicPr>
        <p:blipFill>
          <a:blip r:embed="rId5"/>
          <a:stretch>
            <a:fillRect/>
          </a:stretch>
        </p:blipFill>
        <p:spPr>
          <a:xfrm>
            <a:off x="10440834" y="351099"/>
            <a:ext cx="1500070" cy="96671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72"/>
        <p:cNvGrpSpPr/>
        <p:nvPr/>
      </p:nvGrpSpPr>
      <p:grpSpPr>
        <a:xfrm>
          <a:off x="0" y="0"/>
          <a:ext cx="0" cy="0"/>
          <a:chOff x="0" y="0"/>
          <a:chExt cx="0" cy="0"/>
        </a:xfrm>
      </p:grpSpPr>
      <p:sp>
        <p:nvSpPr>
          <p:cNvPr id="74" name="Google Shape;74;p4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5" name="Google Shape;75;p4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6" name="Google Shape;76;p4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6" name="Google Shape;208;p50" descr="An organic corner shape">
            <a:extLst>
              <a:ext uri="{FF2B5EF4-FFF2-40B4-BE49-F238E27FC236}">
                <a16:creationId xmlns:a16="http://schemas.microsoft.com/office/drawing/2014/main" id="{D43B82D8-03DD-7E67-15C8-FD24F9EF94BA}"/>
              </a:ext>
            </a:extLst>
          </p:cNvPr>
          <p:cNvPicPr preferRelativeResize="0"/>
          <p:nvPr userDrawn="1"/>
        </p:nvPicPr>
        <p:blipFill rotWithShape="1">
          <a:blip r:embed="rId2">
            <a:alphaModFix/>
          </a:blip>
          <a:srcRect t="47415" r="11642"/>
          <a:stretch/>
        </p:blipFill>
        <p:spPr>
          <a:xfrm>
            <a:off x="-10180" y="4453838"/>
            <a:ext cx="4039730" cy="2404162"/>
          </a:xfrm>
          <a:prstGeom prst="rect">
            <a:avLst/>
          </a:prstGeom>
          <a:noFill/>
          <a:ln>
            <a:noFill/>
          </a:ln>
        </p:spPr>
      </p:pic>
      <p:pic>
        <p:nvPicPr>
          <p:cNvPr id="7" name="Google Shape;209;p50" descr="A circle filled with diagonal lines">
            <a:extLst>
              <a:ext uri="{FF2B5EF4-FFF2-40B4-BE49-F238E27FC236}">
                <a16:creationId xmlns:a16="http://schemas.microsoft.com/office/drawing/2014/main" id="{F49ABF38-E446-BBF2-B088-ADC613AC3FE8}"/>
              </a:ext>
            </a:extLst>
          </p:cNvPr>
          <p:cNvPicPr preferRelativeResize="0"/>
          <p:nvPr userDrawn="1"/>
        </p:nvPicPr>
        <p:blipFill rotWithShape="1">
          <a:blip r:embed="rId3">
            <a:alphaModFix/>
          </a:blip>
          <a:srcRect l="58934" t="11636" r="12364" b="10950"/>
          <a:stretch/>
        </p:blipFill>
        <p:spPr>
          <a:xfrm>
            <a:off x="-10180" y="3318626"/>
            <a:ext cx="1312242" cy="3539374"/>
          </a:xfrm>
          <a:prstGeom prst="rect">
            <a:avLst/>
          </a:prstGeom>
          <a:noFill/>
          <a:ln>
            <a:noFill/>
          </a:ln>
        </p:spPr>
      </p:pic>
      <p:cxnSp>
        <p:nvCxnSpPr>
          <p:cNvPr id="8" name="Google Shape;210;p50">
            <a:extLst>
              <a:ext uri="{FF2B5EF4-FFF2-40B4-BE49-F238E27FC236}">
                <a16:creationId xmlns:a16="http://schemas.microsoft.com/office/drawing/2014/main" id="{D8C9DB45-4887-289B-8559-D81BCD9362CD}"/>
              </a:ext>
            </a:extLst>
          </p:cNvPr>
          <p:cNvCxnSpPr/>
          <p:nvPr userDrawn="1"/>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pic>
        <p:nvPicPr>
          <p:cNvPr id="9" name="Google Shape;26;p37">
            <a:extLst>
              <a:ext uri="{FF2B5EF4-FFF2-40B4-BE49-F238E27FC236}">
                <a16:creationId xmlns:a16="http://schemas.microsoft.com/office/drawing/2014/main" id="{B881763D-B536-F778-FF5C-7E1422987505}"/>
              </a:ext>
            </a:extLst>
          </p:cNvPr>
          <p:cNvPicPr preferRelativeResize="0"/>
          <p:nvPr userDrawn="1"/>
        </p:nvPicPr>
        <p:blipFill rotWithShape="1">
          <a:blip r:embed="rId4">
            <a:alphaModFix/>
          </a:blip>
          <a:srcRect/>
          <a:stretch/>
        </p:blipFill>
        <p:spPr>
          <a:xfrm>
            <a:off x="1168399" y="6301496"/>
            <a:ext cx="1486182" cy="335633"/>
          </a:xfrm>
          <a:prstGeom prst="rect">
            <a:avLst/>
          </a:prstGeom>
          <a:noFill/>
          <a:ln>
            <a:noFill/>
          </a:ln>
        </p:spPr>
      </p:pic>
      <p:pic>
        <p:nvPicPr>
          <p:cNvPr id="10" name="Picture 9">
            <a:extLst>
              <a:ext uri="{FF2B5EF4-FFF2-40B4-BE49-F238E27FC236}">
                <a16:creationId xmlns:a16="http://schemas.microsoft.com/office/drawing/2014/main" id="{54B3C7F8-3AE2-8577-4433-50A5D1A67055}"/>
              </a:ext>
            </a:extLst>
          </p:cNvPr>
          <p:cNvPicPr>
            <a:picLocks noChangeAspect="1"/>
          </p:cNvPicPr>
          <p:nvPr userDrawn="1"/>
        </p:nvPicPr>
        <p:blipFill>
          <a:blip r:embed="rId5"/>
          <a:stretch>
            <a:fillRect/>
          </a:stretch>
        </p:blipFill>
        <p:spPr>
          <a:xfrm>
            <a:off x="10440834" y="351099"/>
            <a:ext cx="1500070" cy="966712"/>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Content Slide - Emphasized Single">
  <p:cSld name="1_Content Slide - Emphasized Single">
    <p:spTree>
      <p:nvGrpSpPr>
        <p:cNvPr id="1" name="Shape 77"/>
        <p:cNvGrpSpPr/>
        <p:nvPr/>
      </p:nvGrpSpPr>
      <p:grpSpPr>
        <a:xfrm>
          <a:off x="0" y="0"/>
          <a:ext cx="0" cy="0"/>
          <a:chOff x="0" y="0"/>
          <a:chExt cx="0" cy="0"/>
        </a:xfrm>
      </p:grpSpPr>
      <p:sp>
        <p:nvSpPr>
          <p:cNvPr id="78" name="Google Shape;78;p44"/>
          <p:cNvSpPr/>
          <p:nvPr/>
        </p:nvSpPr>
        <p:spPr>
          <a:xfrm>
            <a:off x="0" y="1"/>
            <a:ext cx="12192000" cy="1520188"/>
          </a:xfrm>
          <a:prstGeom prst="rect">
            <a:avLst/>
          </a:prstGeom>
          <a:solidFill>
            <a:srgbClr val="2B4B50"/>
          </a:solidFill>
          <a:ln>
            <a:noFill/>
          </a:ln>
        </p:spPr>
        <p:txBody>
          <a:bodyPr spcFirstLastPara="1" wrap="square" lIns="45700" tIns="22825" rIns="45700" bIns="22825" anchor="ctr" anchorCtr="0">
            <a:noAutofit/>
          </a:bodyPr>
          <a:lstStyle/>
          <a:p>
            <a:pPr marL="0" marR="0" lvl="0" indent="0" algn="ctr" rtl="0">
              <a:spcBef>
                <a:spcPts val="0"/>
              </a:spcBef>
              <a:spcAft>
                <a:spcPts val="0"/>
              </a:spcAft>
              <a:buClr>
                <a:schemeClr val="dk1"/>
              </a:buClr>
              <a:buSzPts val="900"/>
              <a:buFont typeface="Arial"/>
              <a:buNone/>
            </a:pPr>
            <a:endParaRPr sz="900" b="0" i="0" u="none" strike="noStrike" cap="none">
              <a:solidFill>
                <a:schemeClr val="lt1"/>
              </a:solidFill>
              <a:latin typeface="Arial"/>
              <a:ea typeface="Arial"/>
              <a:cs typeface="Arial"/>
              <a:sym typeface="Arial"/>
            </a:endParaRPr>
          </a:p>
        </p:txBody>
      </p:sp>
      <p:sp>
        <p:nvSpPr>
          <p:cNvPr id="79" name="Google Shape;79;p44"/>
          <p:cNvSpPr txBox="1">
            <a:spLocks noGrp="1"/>
          </p:cNvSpPr>
          <p:nvPr>
            <p:ph type="body" idx="1"/>
          </p:nvPr>
        </p:nvSpPr>
        <p:spPr>
          <a:xfrm>
            <a:off x="526184" y="1898376"/>
            <a:ext cx="11156286" cy="38722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2000"/>
              </a:lnSpc>
              <a:spcBef>
                <a:spcPts val="1300"/>
              </a:spcBef>
              <a:spcAft>
                <a:spcPts val="0"/>
              </a:spcAft>
              <a:buClr>
                <a:schemeClr val="accent3"/>
              </a:buClr>
              <a:buSzPts val="3800"/>
              <a:buFont typeface="Arial"/>
              <a:buNone/>
              <a:defRPr sz="1900" b="1" i="0" u="none" strike="noStrike" cap="none">
                <a:solidFill>
                  <a:schemeClr val="accent3"/>
                </a:solidFill>
                <a:latin typeface="Helvetica Neue"/>
                <a:ea typeface="Helvetica Neue"/>
                <a:cs typeface="Helvetica Neue"/>
                <a:sym typeface="Helvetica Neue"/>
              </a:defRPr>
            </a:lvl1pPr>
            <a:lvl2pPr marL="914400" marR="0" lvl="1" indent="-457200" algn="l" rtl="0">
              <a:lnSpc>
                <a:spcPct val="110000"/>
              </a:lnSpc>
              <a:spcBef>
                <a:spcPts val="1100"/>
              </a:spcBef>
              <a:spcAft>
                <a:spcPts val="0"/>
              </a:spcAft>
              <a:buClr>
                <a:srgbClr val="51AF46"/>
              </a:buClr>
              <a:buSzPts val="3600"/>
              <a:buFont typeface="NTR"/>
              <a:buChar char="•"/>
              <a:defRPr sz="1800" b="0" i="0" u="none" strike="noStrike" cap="none">
                <a:solidFill>
                  <a:srgbClr val="3B5E87"/>
                </a:solidFill>
                <a:latin typeface="Helvetica Neue"/>
                <a:ea typeface="Helvetica Neue"/>
                <a:cs typeface="Helvetica Neue"/>
                <a:sym typeface="Helvetica Neue"/>
              </a:defRPr>
            </a:lvl2pPr>
            <a:lvl3pPr marL="1371600" marR="0" lvl="2" indent="-419100" algn="l" rtl="0">
              <a:lnSpc>
                <a:spcPct val="110000"/>
              </a:lnSpc>
              <a:spcBef>
                <a:spcPts val="700"/>
              </a:spcBef>
              <a:spcAft>
                <a:spcPts val="0"/>
              </a:spcAft>
              <a:buClr>
                <a:srgbClr val="51AF46"/>
              </a:buClr>
              <a:buSzPts val="3000"/>
              <a:buFont typeface="Noto Sans Symbols"/>
              <a:buChar char="▪"/>
              <a:defRPr sz="1500" b="0" i="0" u="none" strike="noStrike" cap="none">
                <a:solidFill>
                  <a:srgbClr val="3B5E87"/>
                </a:solidFill>
                <a:latin typeface="Helvetica Neue"/>
                <a:ea typeface="Helvetica Neue"/>
                <a:cs typeface="Helvetica Neue"/>
                <a:sym typeface="Helvetica Neue"/>
              </a:defRPr>
            </a:lvl3pPr>
            <a:lvl4pPr marL="1828800" marR="0" lvl="3" indent="-393700" algn="l" rtl="0">
              <a:lnSpc>
                <a:spcPct val="110000"/>
              </a:lnSpc>
              <a:spcBef>
                <a:spcPts val="700"/>
              </a:spcBef>
              <a:spcAft>
                <a:spcPts val="0"/>
              </a:spcAft>
              <a:buClr>
                <a:srgbClr val="51AF46"/>
              </a:buClr>
              <a:buSzPts val="2600"/>
              <a:buFont typeface="NTR"/>
              <a:buChar char="-"/>
              <a:defRPr sz="1300" b="0" i="0" u="none" strike="noStrike" cap="none">
                <a:solidFill>
                  <a:srgbClr val="3B5E87"/>
                </a:solidFill>
                <a:latin typeface="Helvetica Neue"/>
                <a:ea typeface="Helvetica Neue"/>
                <a:cs typeface="Helvetica Neue"/>
                <a:sym typeface="Helvetica Neue"/>
              </a:defRPr>
            </a:lvl4pPr>
            <a:lvl5pPr marL="2286000" marR="0" lvl="4" indent="-381000" algn="l" rtl="0">
              <a:lnSpc>
                <a:spcPct val="110000"/>
              </a:lnSpc>
              <a:spcBef>
                <a:spcPts val="600"/>
              </a:spcBef>
              <a:spcAft>
                <a:spcPts val="0"/>
              </a:spcAft>
              <a:buClr>
                <a:srgbClr val="51AF46"/>
              </a:buClr>
              <a:buSzPts val="2400"/>
              <a:buFont typeface="Arial"/>
              <a:buChar char="•"/>
              <a:defRPr sz="1200" b="0" i="0" u="none" strike="noStrike" cap="none">
                <a:solidFill>
                  <a:srgbClr val="3B5E87"/>
                </a:solidFill>
                <a:latin typeface="Helvetica Neue"/>
                <a:ea typeface="Helvetica Neue"/>
                <a:cs typeface="Helvetica Neue"/>
                <a:sym typeface="Helvetica Neue"/>
              </a:defRPr>
            </a:lvl5pPr>
            <a:lvl6pPr marL="2743200" marR="0" lvl="5" indent="-4572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Arial"/>
                <a:ea typeface="Arial"/>
                <a:cs typeface="Arial"/>
                <a:sym typeface="Arial"/>
              </a:defRPr>
            </a:lvl6pPr>
            <a:lvl7pPr marL="3200400" marR="0" lvl="6" indent="-4572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Arial"/>
                <a:ea typeface="Arial"/>
                <a:cs typeface="Arial"/>
                <a:sym typeface="Arial"/>
              </a:defRPr>
            </a:lvl7pPr>
            <a:lvl8pPr marL="3657600" marR="0" lvl="7" indent="-4572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Arial"/>
                <a:ea typeface="Arial"/>
                <a:cs typeface="Arial"/>
                <a:sym typeface="Arial"/>
              </a:defRPr>
            </a:lvl8pPr>
            <a:lvl9pPr marL="4114800" marR="0" lvl="8" indent="-4572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81" name="Google Shape;81;p44"/>
          <p:cNvSpPr txBox="1">
            <a:spLocks noGrp="1"/>
          </p:cNvSpPr>
          <p:nvPr>
            <p:ph type="title"/>
          </p:nvPr>
        </p:nvSpPr>
        <p:spPr>
          <a:xfrm>
            <a:off x="526184" y="577643"/>
            <a:ext cx="9693713" cy="788661"/>
          </a:xfrm>
          <a:prstGeom prst="rect">
            <a:avLst/>
          </a:prstGeom>
          <a:noFill/>
          <a:ln>
            <a:noFill/>
          </a:ln>
        </p:spPr>
        <p:txBody>
          <a:bodyPr spcFirstLastPara="1" wrap="square" lIns="91425" tIns="45700" rIns="91425" bIns="45700" anchor="t" anchorCtr="0">
            <a:noAutofit/>
          </a:bodyPr>
          <a:lstStyle>
            <a:lvl1pPr marR="0" lvl="0" algn="l" rtl="0">
              <a:lnSpc>
                <a:spcPct val="105000"/>
              </a:lnSpc>
              <a:spcBef>
                <a:spcPts val="0"/>
              </a:spcBef>
              <a:spcAft>
                <a:spcPts val="0"/>
              </a:spcAft>
              <a:buClr>
                <a:schemeClr val="lt1"/>
              </a:buClr>
              <a:buSzPts val="5200"/>
              <a:buFont typeface="Helvetica Neue"/>
              <a:buNone/>
              <a:defRPr sz="2599" b="1" i="0" u="none" strike="noStrike" cap="none">
                <a:solidFill>
                  <a:schemeClr val="lt1"/>
                </a:solidFill>
                <a:latin typeface="Helvetica Neue"/>
                <a:ea typeface="Helvetica Neue"/>
                <a:cs typeface="Helvetica Neue"/>
                <a:sym typeface="Helvetica Neue"/>
              </a:defRPr>
            </a:lvl1pPr>
            <a:lvl2pPr lvl="1">
              <a:spcBef>
                <a:spcPts val="0"/>
              </a:spcBef>
              <a:spcAft>
                <a:spcPts val="0"/>
              </a:spcAft>
              <a:buSzPts val="1400"/>
              <a:buFont typeface="Arial"/>
              <a:buNone/>
              <a:defRPr sz="900"/>
            </a:lvl2pPr>
            <a:lvl3pPr lvl="2">
              <a:spcBef>
                <a:spcPts val="0"/>
              </a:spcBef>
              <a:spcAft>
                <a:spcPts val="0"/>
              </a:spcAft>
              <a:buSzPts val="1400"/>
              <a:buFont typeface="Arial"/>
              <a:buNone/>
              <a:defRPr sz="900"/>
            </a:lvl3pPr>
            <a:lvl4pPr lvl="3">
              <a:spcBef>
                <a:spcPts val="0"/>
              </a:spcBef>
              <a:spcAft>
                <a:spcPts val="0"/>
              </a:spcAft>
              <a:buSzPts val="1400"/>
              <a:buFont typeface="Arial"/>
              <a:buNone/>
              <a:defRPr sz="900"/>
            </a:lvl4pPr>
            <a:lvl5pPr lvl="4">
              <a:spcBef>
                <a:spcPts val="0"/>
              </a:spcBef>
              <a:spcAft>
                <a:spcPts val="0"/>
              </a:spcAft>
              <a:buSzPts val="1400"/>
              <a:buFont typeface="Arial"/>
              <a:buNone/>
              <a:defRPr sz="900"/>
            </a:lvl5pPr>
            <a:lvl6pPr lvl="5">
              <a:spcBef>
                <a:spcPts val="0"/>
              </a:spcBef>
              <a:spcAft>
                <a:spcPts val="0"/>
              </a:spcAft>
              <a:buSzPts val="1400"/>
              <a:buFont typeface="Arial"/>
              <a:buNone/>
              <a:defRPr sz="900"/>
            </a:lvl6pPr>
            <a:lvl7pPr lvl="6">
              <a:spcBef>
                <a:spcPts val="0"/>
              </a:spcBef>
              <a:spcAft>
                <a:spcPts val="0"/>
              </a:spcAft>
              <a:buSzPts val="1400"/>
              <a:buFont typeface="Arial"/>
              <a:buNone/>
              <a:defRPr sz="900"/>
            </a:lvl7pPr>
            <a:lvl8pPr lvl="7">
              <a:spcBef>
                <a:spcPts val="0"/>
              </a:spcBef>
              <a:spcAft>
                <a:spcPts val="0"/>
              </a:spcAft>
              <a:buSzPts val="1400"/>
              <a:buFont typeface="Arial"/>
              <a:buNone/>
              <a:defRPr sz="900"/>
            </a:lvl8pPr>
            <a:lvl9pPr lvl="8">
              <a:spcBef>
                <a:spcPts val="0"/>
              </a:spcBef>
              <a:spcAft>
                <a:spcPts val="0"/>
              </a:spcAft>
              <a:buSzPts val="1400"/>
              <a:buFont typeface="Arial"/>
              <a:buNone/>
              <a:defRPr sz="900"/>
            </a:lvl9pPr>
          </a:lstStyle>
          <a:p>
            <a:endParaRPr dirty="0"/>
          </a:p>
        </p:txBody>
      </p:sp>
      <p:pic>
        <p:nvPicPr>
          <p:cNvPr id="9" name="Google Shape;208;p50" descr="An organic corner shape">
            <a:extLst>
              <a:ext uri="{FF2B5EF4-FFF2-40B4-BE49-F238E27FC236}">
                <a16:creationId xmlns:a16="http://schemas.microsoft.com/office/drawing/2014/main" id="{10194CEF-734D-2A44-2BFC-8C288C08B3B1}"/>
              </a:ext>
            </a:extLst>
          </p:cNvPr>
          <p:cNvPicPr preferRelativeResize="0"/>
          <p:nvPr userDrawn="1"/>
        </p:nvPicPr>
        <p:blipFill rotWithShape="1">
          <a:blip r:embed="rId2">
            <a:alphaModFix/>
          </a:blip>
          <a:srcRect t="47415" r="11642"/>
          <a:stretch/>
        </p:blipFill>
        <p:spPr>
          <a:xfrm>
            <a:off x="-10180" y="4453838"/>
            <a:ext cx="4039730" cy="2404162"/>
          </a:xfrm>
          <a:prstGeom prst="rect">
            <a:avLst/>
          </a:prstGeom>
          <a:noFill/>
          <a:ln>
            <a:noFill/>
          </a:ln>
        </p:spPr>
      </p:pic>
      <p:pic>
        <p:nvPicPr>
          <p:cNvPr id="10" name="Google Shape;209;p50" descr="A circle filled with diagonal lines">
            <a:extLst>
              <a:ext uri="{FF2B5EF4-FFF2-40B4-BE49-F238E27FC236}">
                <a16:creationId xmlns:a16="http://schemas.microsoft.com/office/drawing/2014/main" id="{37C3AF23-F4A7-219B-1139-D8861A0E2C4B}"/>
              </a:ext>
            </a:extLst>
          </p:cNvPr>
          <p:cNvPicPr preferRelativeResize="0"/>
          <p:nvPr userDrawn="1"/>
        </p:nvPicPr>
        <p:blipFill rotWithShape="1">
          <a:blip r:embed="rId3">
            <a:alphaModFix/>
          </a:blip>
          <a:srcRect l="58934" t="11636" r="12364" b="10950"/>
          <a:stretch/>
        </p:blipFill>
        <p:spPr>
          <a:xfrm>
            <a:off x="-10180" y="3318626"/>
            <a:ext cx="1312242" cy="3539374"/>
          </a:xfrm>
          <a:prstGeom prst="rect">
            <a:avLst/>
          </a:prstGeom>
          <a:noFill/>
          <a:ln>
            <a:noFill/>
          </a:ln>
        </p:spPr>
      </p:pic>
      <p:cxnSp>
        <p:nvCxnSpPr>
          <p:cNvPr id="11" name="Google Shape;210;p50">
            <a:extLst>
              <a:ext uri="{FF2B5EF4-FFF2-40B4-BE49-F238E27FC236}">
                <a16:creationId xmlns:a16="http://schemas.microsoft.com/office/drawing/2014/main" id="{C906EED2-F753-E65C-4AAA-C91D083E5036}"/>
              </a:ext>
            </a:extLst>
          </p:cNvPr>
          <p:cNvCxnSpPr/>
          <p:nvPr userDrawn="1"/>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pic>
        <p:nvPicPr>
          <p:cNvPr id="13" name="Picture 12">
            <a:extLst>
              <a:ext uri="{FF2B5EF4-FFF2-40B4-BE49-F238E27FC236}">
                <a16:creationId xmlns:a16="http://schemas.microsoft.com/office/drawing/2014/main" id="{02BC453A-845D-6B9D-0536-F7BFE32F97BE}"/>
              </a:ext>
            </a:extLst>
          </p:cNvPr>
          <p:cNvPicPr>
            <a:picLocks noChangeAspect="1"/>
          </p:cNvPicPr>
          <p:nvPr userDrawn="1"/>
        </p:nvPicPr>
        <p:blipFill>
          <a:blip r:embed="rId4"/>
          <a:stretch>
            <a:fillRect/>
          </a:stretch>
        </p:blipFill>
        <p:spPr>
          <a:xfrm>
            <a:off x="10474663" y="408476"/>
            <a:ext cx="1462571" cy="942546"/>
          </a:xfrm>
          <a:prstGeom prst="rect">
            <a:avLst/>
          </a:prstGeom>
        </p:spPr>
      </p:pic>
      <p:pic>
        <p:nvPicPr>
          <p:cNvPr id="14" name="Google Shape;26;p37">
            <a:extLst>
              <a:ext uri="{FF2B5EF4-FFF2-40B4-BE49-F238E27FC236}">
                <a16:creationId xmlns:a16="http://schemas.microsoft.com/office/drawing/2014/main" id="{A15F84EF-876A-5660-99AF-D43F8522E90D}"/>
              </a:ext>
            </a:extLst>
          </p:cNvPr>
          <p:cNvPicPr preferRelativeResize="0"/>
          <p:nvPr userDrawn="1"/>
        </p:nvPicPr>
        <p:blipFill rotWithShape="1">
          <a:blip r:embed="rId5">
            <a:alphaModFix/>
          </a:blip>
          <a:srcRect/>
          <a:stretch/>
        </p:blipFill>
        <p:spPr>
          <a:xfrm>
            <a:off x="1168399" y="6301496"/>
            <a:ext cx="1486182" cy="33563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ation Highlight Slide">
  <p:cSld name="Quotation Highlight Slide">
    <p:spTree>
      <p:nvGrpSpPr>
        <p:cNvPr id="1" name="Shape 84"/>
        <p:cNvGrpSpPr/>
        <p:nvPr/>
      </p:nvGrpSpPr>
      <p:grpSpPr>
        <a:xfrm>
          <a:off x="0" y="0"/>
          <a:ext cx="0" cy="0"/>
          <a:chOff x="0" y="0"/>
          <a:chExt cx="0" cy="0"/>
        </a:xfrm>
      </p:grpSpPr>
      <p:sp>
        <p:nvSpPr>
          <p:cNvPr id="85" name="Google Shape;85;p45"/>
          <p:cNvSpPr/>
          <p:nvPr/>
        </p:nvSpPr>
        <p:spPr>
          <a:xfrm>
            <a:off x="2245659" y="0"/>
            <a:ext cx="9955094" cy="6858000"/>
          </a:xfrm>
          <a:prstGeom prst="rect">
            <a:avLst/>
          </a:prstGeom>
          <a:solidFill>
            <a:srgbClr val="2B4B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sp>
        <p:nvSpPr>
          <p:cNvPr id="87" name="Google Shape;87;p45"/>
          <p:cNvSpPr txBox="1">
            <a:spLocks noGrp="1"/>
          </p:cNvSpPr>
          <p:nvPr>
            <p:ph type="title"/>
          </p:nvPr>
        </p:nvSpPr>
        <p:spPr>
          <a:xfrm>
            <a:off x="3199983" y="1692390"/>
            <a:ext cx="7117169" cy="2435649"/>
          </a:xfrm>
          <a:prstGeom prst="rect">
            <a:avLst/>
          </a:prstGeom>
          <a:noFill/>
          <a:ln>
            <a:noFill/>
          </a:ln>
        </p:spPr>
        <p:txBody>
          <a:bodyPr spcFirstLastPara="1" wrap="square" lIns="91425" tIns="45700" rIns="91425" bIns="45700" anchor="t" anchorCtr="0">
            <a:noAutofit/>
          </a:bodyPr>
          <a:lstStyle>
            <a:lvl1pPr marR="0" lvl="0" algn="l" rtl="0">
              <a:lnSpc>
                <a:spcPct val="110000"/>
              </a:lnSpc>
              <a:spcBef>
                <a:spcPts val="0"/>
              </a:spcBef>
              <a:spcAft>
                <a:spcPts val="0"/>
              </a:spcAft>
              <a:buClr>
                <a:srgbClr val="ABC1DA"/>
              </a:buClr>
              <a:buSzPts val="3199"/>
              <a:buFont typeface="Helvetica Neue"/>
              <a:buNone/>
              <a:defRPr sz="3199" b="1" i="0" u="none" strike="noStrike" cap="none">
                <a:solidFill>
                  <a:srgbClr val="ABC1DA"/>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0" name="Google Shape;90;p45"/>
          <p:cNvSpPr txBox="1">
            <a:spLocks noGrp="1"/>
          </p:cNvSpPr>
          <p:nvPr>
            <p:ph type="body" idx="1"/>
          </p:nvPr>
        </p:nvSpPr>
        <p:spPr>
          <a:xfrm>
            <a:off x="5438484" y="4473460"/>
            <a:ext cx="4818086" cy="692150"/>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000"/>
              </a:spcBef>
              <a:spcAft>
                <a:spcPts val="0"/>
              </a:spcAft>
              <a:buClr>
                <a:srgbClr val="72E51D"/>
              </a:buClr>
              <a:buSzPts val="1900"/>
              <a:buFont typeface="Arial"/>
              <a:buNone/>
              <a:defRPr sz="1900" b="0" i="0" u="none" strike="noStrike" cap="none">
                <a:solidFill>
                  <a:srgbClr val="72E51D"/>
                </a:solidFill>
                <a:latin typeface="Helvetica Neue"/>
                <a:ea typeface="Helvetica Neue"/>
                <a:cs typeface="Helvetica Neue"/>
                <a:sym typeface="Helvetica Neue"/>
              </a:defRPr>
            </a:lvl1pPr>
            <a:lvl2pPr marL="914400" marR="0" lvl="1" indent="-342900" algn="l" rtl="0">
              <a:lnSpc>
                <a:spcPct val="90000"/>
              </a:lnSpc>
              <a:spcBef>
                <a:spcPts val="1100"/>
              </a:spcBef>
              <a:spcAft>
                <a:spcPts val="0"/>
              </a:spcAft>
              <a:buClr>
                <a:srgbClr val="5A799C"/>
              </a:buClr>
              <a:buSzPts val="1800"/>
              <a:buFont typeface="Arial"/>
              <a:buChar char="•"/>
              <a:defRPr sz="1800" b="0" i="0" u="none" strike="noStrike" cap="none">
                <a:solidFill>
                  <a:srgbClr val="5A799C"/>
                </a:solidFill>
                <a:latin typeface="Helvetica Neue"/>
                <a:ea typeface="Helvetica Neue"/>
                <a:cs typeface="Helvetica Neue"/>
                <a:sym typeface="Helvetica Neue"/>
              </a:defRPr>
            </a:lvl2pPr>
            <a:lvl3pPr marL="1371600" marR="0" lvl="2" indent="-317500" algn="l" rtl="0">
              <a:lnSpc>
                <a:spcPct val="90000"/>
              </a:lnSpc>
              <a:spcBef>
                <a:spcPts val="500"/>
              </a:spcBef>
              <a:spcAft>
                <a:spcPts val="0"/>
              </a:spcAft>
              <a:buClr>
                <a:srgbClr val="5A799C"/>
              </a:buClr>
              <a:buSzPts val="1400"/>
              <a:buFont typeface="NTR"/>
              <a:buChar char="–"/>
              <a:defRPr sz="1400" b="0" i="0" u="none" strike="noStrike" cap="none">
                <a:solidFill>
                  <a:srgbClr val="5A799C"/>
                </a:solidFill>
                <a:latin typeface="Helvetica Neue"/>
                <a:ea typeface="Helvetica Neue"/>
                <a:cs typeface="Helvetica Neue"/>
                <a:sym typeface="Helvetica Neue"/>
              </a:defRPr>
            </a:lvl3pPr>
            <a:lvl4pPr marL="1828800" marR="0" lvl="3" indent="-304800" algn="l" rtl="0">
              <a:lnSpc>
                <a:spcPct val="90000"/>
              </a:lnSpc>
              <a:spcBef>
                <a:spcPts val="500"/>
              </a:spcBef>
              <a:spcAft>
                <a:spcPts val="0"/>
              </a:spcAft>
              <a:buClr>
                <a:srgbClr val="143367"/>
              </a:buClr>
              <a:buSzPts val="1200"/>
              <a:buFont typeface="Courier New"/>
              <a:buChar char="o"/>
              <a:defRPr sz="1200" b="1" i="0" u="none" strike="noStrike" cap="none">
                <a:solidFill>
                  <a:srgbClr val="143367"/>
                </a:solidFill>
                <a:latin typeface="Helvetica Neue"/>
                <a:ea typeface="Helvetica Neue"/>
                <a:cs typeface="Helvetica Neue"/>
                <a:sym typeface="Helvetica Neue"/>
              </a:defRPr>
            </a:lvl4pPr>
            <a:lvl5pPr marL="2286000" marR="0" lvl="4"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91" name="Google Shape;91;p45"/>
          <p:cNvSpPr txBox="1"/>
          <p:nvPr/>
        </p:nvSpPr>
        <p:spPr>
          <a:xfrm>
            <a:off x="11332473" y="6161286"/>
            <a:ext cx="395573" cy="365125"/>
          </a:xfrm>
          <a:prstGeom prst="rect">
            <a:avLst/>
          </a:prstGeom>
          <a:noFill/>
          <a:ln>
            <a:noFill/>
          </a:ln>
        </p:spPr>
        <p:txBody>
          <a:bodyPr spcFirstLastPara="1" wrap="square" lIns="45700" tIns="22850" rIns="45700" bIns="22850" anchor="ctr" anchorCtr="0">
            <a:noAutofit/>
          </a:bodyPr>
          <a:lstStyle/>
          <a:p>
            <a:pPr marL="0" marR="0" lvl="0" indent="0" algn="ctr" rtl="0">
              <a:spcBef>
                <a:spcPts val="0"/>
              </a:spcBef>
              <a:spcAft>
                <a:spcPts val="0"/>
              </a:spcAft>
              <a:buNone/>
            </a:pPr>
            <a:fld id="{00000000-1234-1234-1234-123412341234}" type="slidenum">
              <a:rPr lang="en-US" sz="1200" b="1">
                <a:solidFill>
                  <a:schemeClr val="lt1"/>
                </a:solidFill>
                <a:latin typeface="Helvetica Neue"/>
                <a:ea typeface="Helvetica Neue"/>
                <a:cs typeface="Helvetica Neue"/>
                <a:sym typeface="Helvetica Neue"/>
              </a:rPr>
              <a:t>‹#›</a:t>
            </a:fld>
            <a:endParaRPr sz="1200" b="1">
              <a:solidFill>
                <a:schemeClr val="lt1"/>
              </a:solidFill>
              <a:latin typeface="Helvetica Neue"/>
              <a:ea typeface="Helvetica Neue"/>
              <a:cs typeface="Helvetica Neue"/>
              <a:sym typeface="Helvetica Neue"/>
            </a:endParaRPr>
          </a:p>
        </p:txBody>
      </p:sp>
      <p:pic>
        <p:nvPicPr>
          <p:cNvPr id="13" name="Picture 12">
            <a:extLst>
              <a:ext uri="{FF2B5EF4-FFF2-40B4-BE49-F238E27FC236}">
                <a16:creationId xmlns:a16="http://schemas.microsoft.com/office/drawing/2014/main" id="{85F68321-FDF1-B2B5-8B63-8089615761C1}"/>
              </a:ext>
            </a:extLst>
          </p:cNvPr>
          <p:cNvPicPr>
            <a:picLocks noChangeAspect="1"/>
          </p:cNvPicPr>
          <p:nvPr userDrawn="1"/>
        </p:nvPicPr>
        <p:blipFill>
          <a:blip r:embed="rId2"/>
          <a:stretch>
            <a:fillRect/>
          </a:stretch>
        </p:blipFill>
        <p:spPr>
          <a:xfrm>
            <a:off x="10474663" y="408476"/>
            <a:ext cx="1462571" cy="942546"/>
          </a:xfrm>
          <a:prstGeom prst="rect">
            <a:avLst/>
          </a:prstGeom>
        </p:spPr>
      </p:pic>
      <p:pic>
        <p:nvPicPr>
          <p:cNvPr id="15" name="Google Shape;191;p49" descr="An organic corner shape">
            <a:extLst>
              <a:ext uri="{FF2B5EF4-FFF2-40B4-BE49-F238E27FC236}">
                <a16:creationId xmlns:a16="http://schemas.microsoft.com/office/drawing/2014/main" id="{FB6EB3C1-2A9A-FAB2-E868-4E953B271F16}"/>
              </a:ext>
            </a:extLst>
          </p:cNvPr>
          <p:cNvPicPr preferRelativeResize="0"/>
          <p:nvPr userDrawn="1"/>
        </p:nvPicPr>
        <p:blipFill rotWithShape="1">
          <a:blip r:embed="rId3">
            <a:alphaModFix/>
          </a:blip>
          <a:srcRect l="11893" b="65540"/>
          <a:stretch/>
        </p:blipFill>
        <p:spPr>
          <a:xfrm rot="-5400000" flipH="1">
            <a:off x="-2023989" y="1634031"/>
            <a:ext cx="7247962" cy="3199985"/>
          </a:xfrm>
          <a:prstGeom prst="rect">
            <a:avLst/>
          </a:prstGeom>
          <a:noFill/>
          <a:ln>
            <a:noFill/>
          </a:ln>
        </p:spPr>
      </p:pic>
      <p:pic>
        <p:nvPicPr>
          <p:cNvPr id="17" name="Google Shape;200;p49" descr="A square made of dots">
            <a:extLst>
              <a:ext uri="{FF2B5EF4-FFF2-40B4-BE49-F238E27FC236}">
                <a16:creationId xmlns:a16="http://schemas.microsoft.com/office/drawing/2014/main" id="{36484840-0458-E308-25D4-DFFED3AC48F2}"/>
              </a:ext>
            </a:extLst>
          </p:cNvPr>
          <p:cNvPicPr preferRelativeResize="0"/>
          <p:nvPr userDrawn="1"/>
        </p:nvPicPr>
        <p:blipFill rotWithShape="1">
          <a:blip r:embed="rId4">
            <a:alphaModFix/>
          </a:blip>
          <a:srcRect l="44777" t="13758" r="30555" b="40299"/>
          <a:stretch/>
        </p:blipFill>
        <p:spPr>
          <a:xfrm rot="5400000">
            <a:off x="486330" y="4207589"/>
            <a:ext cx="1127760" cy="2100421"/>
          </a:xfrm>
          <a:prstGeom prst="rect">
            <a:avLst/>
          </a:prstGeom>
          <a:noFill/>
          <a:ln>
            <a:noFill/>
          </a:ln>
        </p:spPr>
      </p:pic>
      <p:pic>
        <p:nvPicPr>
          <p:cNvPr id="14" name="Google Shape;26;p37">
            <a:extLst>
              <a:ext uri="{FF2B5EF4-FFF2-40B4-BE49-F238E27FC236}">
                <a16:creationId xmlns:a16="http://schemas.microsoft.com/office/drawing/2014/main" id="{32A5F4C1-CEC4-053B-1423-8EEBEC7327F8}"/>
              </a:ext>
            </a:extLst>
          </p:cNvPr>
          <p:cNvPicPr preferRelativeResize="0"/>
          <p:nvPr userDrawn="1"/>
        </p:nvPicPr>
        <p:blipFill rotWithShape="1">
          <a:blip r:embed="rId5">
            <a:alphaModFix/>
          </a:blip>
          <a:srcRect/>
          <a:stretch/>
        </p:blipFill>
        <p:spPr>
          <a:xfrm>
            <a:off x="307119" y="5836393"/>
            <a:ext cx="1486182" cy="33563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Slide">
  <p:cSld name="Content Slide">
    <p:spTree>
      <p:nvGrpSpPr>
        <p:cNvPr id="1" name="Shape 92"/>
        <p:cNvGrpSpPr/>
        <p:nvPr/>
      </p:nvGrpSpPr>
      <p:grpSpPr>
        <a:xfrm>
          <a:off x="0" y="0"/>
          <a:ext cx="0" cy="0"/>
          <a:chOff x="0" y="0"/>
          <a:chExt cx="0" cy="0"/>
        </a:xfrm>
      </p:grpSpPr>
      <p:sp>
        <p:nvSpPr>
          <p:cNvPr id="93" name="Google Shape;93;p46"/>
          <p:cNvSpPr txBox="1">
            <a:spLocks noGrp="1"/>
          </p:cNvSpPr>
          <p:nvPr>
            <p:ph type="body" idx="1"/>
          </p:nvPr>
        </p:nvSpPr>
        <p:spPr>
          <a:xfrm>
            <a:off x="526188" y="1429929"/>
            <a:ext cx="11156286" cy="447556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2000"/>
              </a:lnSpc>
              <a:spcBef>
                <a:spcPts val="1300"/>
              </a:spcBef>
              <a:spcAft>
                <a:spcPts val="0"/>
              </a:spcAft>
              <a:buClr>
                <a:srgbClr val="1669C9"/>
              </a:buClr>
              <a:buSzPts val="1900"/>
              <a:buFont typeface="Arial"/>
              <a:buNone/>
              <a:defRPr sz="1900" b="1" i="0" u="none" strike="noStrike" cap="none">
                <a:solidFill>
                  <a:srgbClr val="1669C9"/>
                </a:solidFill>
                <a:latin typeface="Helvetica Neue"/>
                <a:ea typeface="Helvetica Neue"/>
                <a:cs typeface="Helvetica Neue"/>
                <a:sym typeface="Helvetica Neue"/>
              </a:defRPr>
            </a:lvl1pPr>
            <a:lvl2pPr marL="914400" marR="0" lvl="1" indent="-342900" algn="l" rtl="0">
              <a:lnSpc>
                <a:spcPct val="112000"/>
              </a:lnSpc>
              <a:spcBef>
                <a:spcPts val="1100"/>
              </a:spcBef>
              <a:spcAft>
                <a:spcPts val="0"/>
              </a:spcAft>
              <a:buClr>
                <a:srgbClr val="51AF46"/>
              </a:buClr>
              <a:buSzPts val="1800"/>
              <a:buFont typeface="Arial"/>
              <a:buChar char="•"/>
              <a:defRPr sz="1800" b="0" i="0" u="none" strike="noStrike" cap="none">
                <a:solidFill>
                  <a:srgbClr val="3A3838"/>
                </a:solidFill>
                <a:latin typeface="Helvetica Neue"/>
                <a:ea typeface="Helvetica Neue"/>
                <a:cs typeface="Helvetica Neue"/>
                <a:sym typeface="Helvetica Neue"/>
              </a:defRPr>
            </a:lvl2pPr>
            <a:lvl3pPr marL="1371600" marR="0" lvl="2" indent="-317500" algn="l" rtl="0">
              <a:lnSpc>
                <a:spcPct val="112000"/>
              </a:lnSpc>
              <a:spcBef>
                <a:spcPts val="500"/>
              </a:spcBef>
              <a:spcAft>
                <a:spcPts val="0"/>
              </a:spcAft>
              <a:buClr>
                <a:srgbClr val="51AF46"/>
              </a:buClr>
              <a:buSzPts val="1400"/>
              <a:buFont typeface="NTR"/>
              <a:buChar char="–"/>
              <a:defRPr sz="1400" b="0" i="0" u="none" strike="noStrike" cap="none">
                <a:solidFill>
                  <a:srgbClr val="3A3838"/>
                </a:solidFill>
                <a:latin typeface="Helvetica Neue"/>
                <a:ea typeface="Helvetica Neue"/>
                <a:cs typeface="Helvetica Neue"/>
                <a:sym typeface="Helvetica Neue"/>
              </a:defRPr>
            </a:lvl3pPr>
            <a:lvl4pPr marL="1828800" marR="0" lvl="3" indent="-304800" algn="l" rtl="0">
              <a:lnSpc>
                <a:spcPct val="112000"/>
              </a:lnSpc>
              <a:spcBef>
                <a:spcPts val="500"/>
              </a:spcBef>
              <a:spcAft>
                <a:spcPts val="0"/>
              </a:spcAft>
              <a:buClr>
                <a:srgbClr val="51AF46"/>
              </a:buClr>
              <a:buSzPts val="1200"/>
              <a:buFont typeface="Courier New"/>
              <a:buChar char="o"/>
              <a:defRPr sz="1200" b="0" i="0" u="none" strike="noStrike" cap="none">
                <a:solidFill>
                  <a:srgbClr val="3A3838"/>
                </a:solidFill>
                <a:latin typeface="Helvetica Neue"/>
                <a:ea typeface="Helvetica Neue"/>
                <a:cs typeface="Helvetica Neue"/>
                <a:sym typeface="Helvetica Neue"/>
              </a:defRPr>
            </a:lvl4pPr>
            <a:lvl5pPr marL="2286000" marR="0" lvl="4" indent="-292100" algn="l" rtl="0">
              <a:lnSpc>
                <a:spcPct val="112000"/>
              </a:lnSpc>
              <a:spcBef>
                <a:spcPts val="500"/>
              </a:spcBef>
              <a:spcAft>
                <a:spcPts val="0"/>
              </a:spcAft>
              <a:buClr>
                <a:srgbClr val="51AF46"/>
              </a:buClr>
              <a:buSzPts val="1000"/>
              <a:buFont typeface="Noto Sans Symbols"/>
              <a:buChar char="▪"/>
              <a:defRPr sz="1000" b="0" i="0" u="none" strike="noStrike" cap="none">
                <a:solidFill>
                  <a:srgbClr val="3A3838"/>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94" name="Google Shape;94;p46"/>
          <p:cNvPicPr preferRelativeResize="0"/>
          <p:nvPr/>
        </p:nvPicPr>
        <p:blipFill rotWithShape="1">
          <a:blip r:embed="rId2">
            <a:alphaModFix/>
          </a:blip>
          <a:srcRect/>
          <a:stretch/>
        </p:blipFill>
        <p:spPr>
          <a:xfrm>
            <a:off x="584959" y="6196558"/>
            <a:ext cx="1511357" cy="337109"/>
          </a:xfrm>
          <a:prstGeom prst="rect">
            <a:avLst/>
          </a:prstGeom>
          <a:noFill/>
          <a:ln>
            <a:noFill/>
          </a:ln>
        </p:spPr>
      </p:pic>
      <p:sp>
        <p:nvSpPr>
          <p:cNvPr id="95" name="Google Shape;95;p46"/>
          <p:cNvSpPr txBox="1">
            <a:spLocks noGrp="1"/>
          </p:cNvSpPr>
          <p:nvPr>
            <p:ph type="sldNum" idx="12"/>
          </p:nvPr>
        </p:nvSpPr>
        <p:spPr>
          <a:xfrm>
            <a:off x="11338334" y="6155425"/>
            <a:ext cx="395573"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1">
                <a:solidFill>
                  <a:srgbClr val="002156"/>
                </a:solidFill>
                <a:latin typeface="Helvetica Neue"/>
                <a:ea typeface="Helvetica Neue"/>
                <a:cs typeface="Helvetica Neue"/>
                <a:sym typeface="Helvetica Neue"/>
              </a:defRPr>
            </a:lvl1pPr>
            <a:lvl2pPr marL="0" marR="0" lvl="1" indent="0" algn="ctr" rtl="0">
              <a:spcBef>
                <a:spcPts val="0"/>
              </a:spcBef>
              <a:buNone/>
              <a:defRPr sz="1200" b="1">
                <a:solidFill>
                  <a:srgbClr val="002156"/>
                </a:solidFill>
                <a:latin typeface="Helvetica Neue"/>
                <a:ea typeface="Helvetica Neue"/>
                <a:cs typeface="Helvetica Neue"/>
                <a:sym typeface="Helvetica Neue"/>
              </a:defRPr>
            </a:lvl2pPr>
            <a:lvl3pPr marL="0" marR="0" lvl="2" indent="0" algn="ctr" rtl="0">
              <a:spcBef>
                <a:spcPts val="0"/>
              </a:spcBef>
              <a:buNone/>
              <a:defRPr sz="1200" b="1">
                <a:solidFill>
                  <a:srgbClr val="002156"/>
                </a:solidFill>
                <a:latin typeface="Helvetica Neue"/>
                <a:ea typeface="Helvetica Neue"/>
                <a:cs typeface="Helvetica Neue"/>
                <a:sym typeface="Helvetica Neue"/>
              </a:defRPr>
            </a:lvl3pPr>
            <a:lvl4pPr marL="0" marR="0" lvl="3" indent="0" algn="ctr" rtl="0">
              <a:spcBef>
                <a:spcPts val="0"/>
              </a:spcBef>
              <a:buNone/>
              <a:defRPr sz="1200" b="1">
                <a:solidFill>
                  <a:srgbClr val="002156"/>
                </a:solidFill>
                <a:latin typeface="Helvetica Neue"/>
                <a:ea typeface="Helvetica Neue"/>
                <a:cs typeface="Helvetica Neue"/>
                <a:sym typeface="Helvetica Neue"/>
              </a:defRPr>
            </a:lvl4pPr>
            <a:lvl5pPr marL="0" marR="0" lvl="4" indent="0" algn="ctr" rtl="0">
              <a:spcBef>
                <a:spcPts val="0"/>
              </a:spcBef>
              <a:buNone/>
              <a:defRPr sz="1200" b="1">
                <a:solidFill>
                  <a:srgbClr val="002156"/>
                </a:solidFill>
                <a:latin typeface="Helvetica Neue"/>
                <a:ea typeface="Helvetica Neue"/>
                <a:cs typeface="Helvetica Neue"/>
                <a:sym typeface="Helvetica Neue"/>
              </a:defRPr>
            </a:lvl5pPr>
            <a:lvl6pPr marL="0" marR="0" lvl="5" indent="0" algn="ctr" rtl="0">
              <a:spcBef>
                <a:spcPts val="0"/>
              </a:spcBef>
              <a:buNone/>
              <a:defRPr sz="1200" b="1">
                <a:solidFill>
                  <a:srgbClr val="002156"/>
                </a:solidFill>
                <a:latin typeface="Helvetica Neue"/>
                <a:ea typeface="Helvetica Neue"/>
                <a:cs typeface="Helvetica Neue"/>
                <a:sym typeface="Helvetica Neue"/>
              </a:defRPr>
            </a:lvl6pPr>
            <a:lvl7pPr marL="0" marR="0" lvl="6" indent="0" algn="ctr" rtl="0">
              <a:spcBef>
                <a:spcPts val="0"/>
              </a:spcBef>
              <a:buNone/>
              <a:defRPr sz="1200" b="1">
                <a:solidFill>
                  <a:srgbClr val="002156"/>
                </a:solidFill>
                <a:latin typeface="Helvetica Neue"/>
                <a:ea typeface="Helvetica Neue"/>
                <a:cs typeface="Helvetica Neue"/>
                <a:sym typeface="Helvetica Neue"/>
              </a:defRPr>
            </a:lvl7pPr>
            <a:lvl8pPr marL="0" marR="0" lvl="7" indent="0" algn="ctr" rtl="0">
              <a:spcBef>
                <a:spcPts val="0"/>
              </a:spcBef>
              <a:buNone/>
              <a:defRPr sz="1200" b="1">
                <a:solidFill>
                  <a:srgbClr val="002156"/>
                </a:solidFill>
                <a:latin typeface="Helvetica Neue"/>
                <a:ea typeface="Helvetica Neue"/>
                <a:cs typeface="Helvetica Neue"/>
                <a:sym typeface="Helvetica Neue"/>
              </a:defRPr>
            </a:lvl8pPr>
            <a:lvl9pPr marL="0" marR="0" lvl="8" indent="0" algn="ctr" rtl="0">
              <a:spcBef>
                <a:spcPts val="0"/>
              </a:spcBef>
              <a:buNone/>
              <a:defRPr sz="1200" b="1">
                <a:solidFill>
                  <a:srgbClr val="002156"/>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
        <p:nvSpPr>
          <p:cNvPr id="97" name="Google Shape;97;p46"/>
          <p:cNvSpPr txBox="1">
            <a:spLocks noGrp="1"/>
          </p:cNvSpPr>
          <p:nvPr>
            <p:ph type="title"/>
          </p:nvPr>
        </p:nvSpPr>
        <p:spPr>
          <a:xfrm>
            <a:off x="526183" y="681850"/>
            <a:ext cx="11207724" cy="577038"/>
          </a:xfrm>
          <a:prstGeom prst="rect">
            <a:avLst/>
          </a:prstGeom>
          <a:noFill/>
          <a:ln>
            <a:noFill/>
          </a:ln>
        </p:spPr>
        <p:txBody>
          <a:bodyPr spcFirstLastPara="1" wrap="square" lIns="91425" tIns="45700" rIns="91425" bIns="45700" anchor="t" anchorCtr="0">
            <a:noAutofit/>
          </a:bodyPr>
          <a:lstStyle>
            <a:lvl1pPr marR="0" lvl="0" algn="l" rtl="0">
              <a:lnSpc>
                <a:spcPct val="105000"/>
              </a:lnSpc>
              <a:spcBef>
                <a:spcPts val="0"/>
              </a:spcBef>
              <a:spcAft>
                <a:spcPts val="0"/>
              </a:spcAft>
              <a:buClr>
                <a:srgbClr val="143367"/>
              </a:buClr>
              <a:buSzPts val="2400"/>
              <a:buFont typeface="Helvetica Neue"/>
              <a:buNone/>
              <a:defRPr sz="2400" b="1" i="0" u="none" strike="noStrike" cap="none">
                <a:solidFill>
                  <a:srgbClr val="143367"/>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99" name="Google Shape;99;p46"/>
          <p:cNvPicPr preferRelativeResize="0"/>
          <p:nvPr/>
        </p:nvPicPr>
        <p:blipFill rotWithShape="1">
          <a:blip r:embed="rId3">
            <a:alphaModFix/>
          </a:blip>
          <a:srcRect/>
          <a:stretch/>
        </p:blipFill>
        <p:spPr>
          <a:xfrm>
            <a:off x="2258377" y="6102818"/>
            <a:ext cx="1562274" cy="51469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Slide - V1">
  <p:cSld name="Content Slide - V1">
    <p:spTree>
      <p:nvGrpSpPr>
        <p:cNvPr id="1" name="Shape 100"/>
        <p:cNvGrpSpPr/>
        <p:nvPr/>
      </p:nvGrpSpPr>
      <p:grpSpPr>
        <a:xfrm>
          <a:off x="0" y="0"/>
          <a:ext cx="0" cy="0"/>
          <a:chOff x="0" y="0"/>
          <a:chExt cx="0" cy="0"/>
        </a:xfrm>
      </p:grpSpPr>
      <p:sp>
        <p:nvSpPr>
          <p:cNvPr id="101" name="Google Shape;101;p47"/>
          <p:cNvSpPr txBox="1">
            <a:spLocks noGrp="1"/>
          </p:cNvSpPr>
          <p:nvPr>
            <p:ph type="body" idx="1"/>
          </p:nvPr>
        </p:nvSpPr>
        <p:spPr>
          <a:xfrm>
            <a:off x="1506070" y="1624013"/>
            <a:ext cx="10176399" cy="407754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2000"/>
              </a:lnSpc>
              <a:spcBef>
                <a:spcPts val="1300"/>
              </a:spcBef>
              <a:spcAft>
                <a:spcPts val="0"/>
              </a:spcAft>
              <a:buClr>
                <a:schemeClr val="accent3"/>
              </a:buClr>
              <a:buSzPts val="1900"/>
              <a:buFont typeface="Arial"/>
              <a:buNone/>
              <a:defRPr sz="1900" b="1" i="0" u="none" strike="noStrike" cap="none">
                <a:solidFill>
                  <a:schemeClr val="accent3"/>
                </a:solidFill>
                <a:latin typeface="Helvetica Neue"/>
                <a:ea typeface="Helvetica Neue"/>
                <a:cs typeface="Helvetica Neue"/>
                <a:sym typeface="Helvetica Neue"/>
              </a:defRPr>
            </a:lvl1pPr>
            <a:lvl2pPr marL="914400" marR="0" lvl="1" indent="-342900" algn="l" rtl="0">
              <a:lnSpc>
                <a:spcPct val="110000"/>
              </a:lnSpc>
              <a:spcBef>
                <a:spcPts val="1100"/>
              </a:spcBef>
              <a:spcAft>
                <a:spcPts val="0"/>
              </a:spcAft>
              <a:buClr>
                <a:srgbClr val="51AF46"/>
              </a:buClr>
              <a:buSzPts val="1800"/>
              <a:buFont typeface="NTR"/>
              <a:buChar char="•"/>
              <a:defRPr sz="1800" b="0" i="0" u="none" strike="noStrike" cap="none">
                <a:solidFill>
                  <a:srgbClr val="3B5E87"/>
                </a:solidFill>
                <a:latin typeface="Helvetica Neue"/>
                <a:ea typeface="Helvetica Neue"/>
                <a:cs typeface="Helvetica Neue"/>
                <a:sym typeface="Helvetica Neue"/>
              </a:defRPr>
            </a:lvl2pPr>
            <a:lvl3pPr marL="1371600" marR="0" lvl="2" indent="-323850" algn="l" rtl="0">
              <a:lnSpc>
                <a:spcPct val="110000"/>
              </a:lnSpc>
              <a:spcBef>
                <a:spcPts val="700"/>
              </a:spcBef>
              <a:spcAft>
                <a:spcPts val="0"/>
              </a:spcAft>
              <a:buClr>
                <a:srgbClr val="51AF46"/>
              </a:buClr>
              <a:buSzPts val="1500"/>
              <a:buFont typeface="Noto Sans Symbols"/>
              <a:buChar char="▪"/>
              <a:defRPr sz="1500" b="0" i="0" u="none" strike="noStrike" cap="none">
                <a:solidFill>
                  <a:srgbClr val="3B5E87"/>
                </a:solidFill>
                <a:latin typeface="Helvetica Neue"/>
                <a:ea typeface="Helvetica Neue"/>
                <a:cs typeface="Helvetica Neue"/>
                <a:sym typeface="Helvetica Neue"/>
              </a:defRPr>
            </a:lvl3pPr>
            <a:lvl4pPr marL="1828800" marR="0" lvl="3" indent="-311150" algn="l" rtl="0">
              <a:lnSpc>
                <a:spcPct val="110000"/>
              </a:lnSpc>
              <a:spcBef>
                <a:spcPts val="700"/>
              </a:spcBef>
              <a:spcAft>
                <a:spcPts val="0"/>
              </a:spcAft>
              <a:buClr>
                <a:srgbClr val="51AF46"/>
              </a:buClr>
              <a:buSzPts val="1300"/>
              <a:buFont typeface="NTR"/>
              <a:buChar char="-"/>
              <a:defRPr sz="1300" b="0" i="0" u="none" strike="noStrike" cap="none">
                <a:solidFill>
                  <a:srgbClr val="3B5E87"/>
                </a:solidFill>
                <a:latin typeface="Helvetica Neue"/>
                <a:ea typeface="Helvetica Neue"/>
                <a:cs typeface="Helvetica Neue"/>
                <a:sym typeface="Helvetica Neue"/>
              </a:defRPr>
            </a:lvl4pPr>
            <a:lvl5pPr marL="2286000" marR="0" lvl="4" indent="-304800" algn="l" rtl="0">
              <a:lnSpc>
                <a:spcPct val="110000"/>
              </a:lnSpc>
              <a:spcBef>
                <a:spcPts val="600"/>
              </a:spcBef>
              <a:spcAft>
                <a:spcPts val="0"/>
              </a:spcAft>
              <a:buClr>
                <a:srgbClr val="51AF46"/>
              </a:buClr>
              <a:buSzPts val="1200"/>
              <a:buFont typeface="Arial"/>
              <a:buChar char="•"/>
              <a:defRPr sz="1200" b="0" i="0" u="none" strike="noStrike" cap="none">
                <a:solidFill>
                  <a:srgbClr val="3B5E87"/>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04" name="Google Shape;104;p47"/>
          <p:cNvSpPr txBox="1">
            <a:spLocks noGrp="1"/>
          </p:cNvSpPr>
          <p:nvPr>
            <p:ph type="title"/>
          </p:nvPr>
        </p:nvSpPr>
        <p:spPr>
          <a:xfrm>
            <a:off x="526184" y="577643"/>
            <a:ext cx="9801157" cy="788661"/>
          </a:xfrm>
          <a:prstGeom prst="rect">
            <a:avLst/>
          </a:prstGeom>
          <a:noFill/>
          <a:ln>
            <a:noFill/>
          </a:ln>
        </p:spPr>
        <p:txBody>
          <a:bodyPr spcFirstLastPara="1" wrap="square" lIns="91425" tIns="45700" rIns="91425" bIns="45700" anchor="t" anchorCtr="0">
            <a:noAutofit/>
          </a:bodyPr>
          <a:lstStyle>
            <a:lvl1pPr marR="0" lvl="0" algn="l" rtl="0">
              <a:lnSpc>
                <a:spcPct val="105000"/>
              </a:lnSpc>
              <a:spcBef>
                <a:spcPts val="0"/>
              </a:spcBef>
              <a:spcAft>
                <a:spcPts val="0"/>
              </a:spcAft>
              <a:buClr>
                <a:schemeClr val="dk1"/>
              </a:buClr>
              <a:buSzPts val="2599"/>
              <a:buFont typeface="Helvetica Neue"/>
              <a:buNone/>
              <a:defRPr sz="2599"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pic>
        <p:nvPicPr>
          <p:cNvPr id="7" name="Google Shape;208;p50" descr="An organic corner shape">
            <a:extLst>
              <a:ext uri="{FF2B5EF4-FFF2-40B4-BE49-F238E27FC236}">
                <a16:creationId xmlns:a16="http://schemas.microsoft.com/office/drawing/2014/main" id="{D46E00AB-C174-19B6-301F-A199F854A112}"/>
              </a:ext>
            </a:extLst>
          </p:cNvPr>
          <p:cNvPicPr preferRelativeResize="0"/>
          <p:nvPr userDrawn="1"/>
        </p:nvPicPr>
        <p:blipFill rotWithShape="1">
          <a:blip r:embed="rId2">
            <a:alphaModFix/>
          </a:blip>
          <a:srcRect t="47415" r="11642"/>
          <a:stretch/>
        </p:blipFill>
        <p:spPr>
          <a:xfrm>
            <a:off x="-10180" y="4453838"/>
            <a:ext cx="4039730" cy="2404162"/>
          </a:xfrm>
          <a:prstGeom prst="rect">
            <a:avLst/>
          </a:prstGeom>
          <a:noFill/>
          <a:ln>
            <a:noFill/>
          </a:ln>
        </p:spPr>
      </p:pic>
      <p:pic>
        <p:nvPicPr>
          <p:cNvPr id="8" name="Google Shape;209;p50" descr="A circle filled with diagonal lines">
            <a:extLst>
              <a:ext uri="{FF2B5EF4-FFF2-40B4-BE49-F238E27FC236}">
                <a16:creationId xmlns:a16="http://schemas.microsoft.com/office/drawing/2014/main" id="{9A2F54FD-A3C2-DA0C-D3F4-EE65665F1CCE}"/>
              </a:ext>
            </a:extLst>
          </p:cNvPr>
          <p:cNvPicPr preferRelativeResize="0"/>
          <p:nvPr userDrawn="1"/>
        </p:nvPicPr>
        <p:blipFill rotWithShape="1">
          <a:blip r:embed="rId3">
            <a:alphaModFix/>
          </a:blip>
          <a:srcRect l="58934" t="11636" r="12364" b="10950"/>
          <a:stretch/>
        </p:blipFill>
        <p:spPr>
          <a:xfrm>
            <a:off x="-10180" y="3318626"/>
            <a:ext cx="1312242" cy="3539374"/>
          </a:xfrm>
          <a:prstGeom prst="rect">
            <a:avLst/>
          </a:prstGeom>
          <a:noFill/>
          <a:ln>
            <a:noFill/>
          </a:ln>
        </p:spPr>
      </p:pic>
      <p:cxnSp>
        <p:nvCxnSpPr>
          <p:cNvPr id="9" name="Google Shape;210;p50">
            <a:extLst>
              <a:ext uri="{FF2B5EF4-FFF2-40B4-BE49-F238E27FC236}">
                <a16:creationId xmlns:a16="http://schemas.microsoft.com/office/drawing/2014/main" id="{03A9E84C-A1DA-1C0C-B57B-3CA0E6CAFC94}"/>
              </a:ext>
            </a:extLst>
          </p:cNvPr>
          <p:cNvCxnSpPr/>
          <p:nvPr userDrawn="1"/>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pic>
        <p:nvPicPr>
          <p:cNvPr id="10" name="Google Shape;26;p37">
            <a:extLst>
              <a:ext uri="{FF2B5EF4-FFF2-40B4-BE49-F238E27FC236}">
                <a16:creationId xmlns:a16="http://schemas.microsoft.com/office/drawing/2014/main" id="{CDE16CC4-A255-9D07-D0A8-DB2916E96449}"/>
              </a:ext>
            </a:extLst>
          </p:cNvPr>
          <p:cNvPicPr preferRelativeResize="0"/>
          <p:nvPr userDrawn="1"/>
        </p:nvPicPr>
        <p:blipFill rotWithShape="1">
          <a:blip r:embed="rId4">
            <a:alphaModFix/>
          </a:blip>
          <a:srcRect/>
          <a:stretch/>
        </p:blipFill>
        <p:spPr>
          <a:xfrm>
            <a:off x="1168399" y="6301496"/>
            <a:ext cx="1486182" cy="335633"/>
          </a:xfrm>
          <a:prstGeom prst="rect">
            <a:avLst/>
          </a:prstGeom>
          <a:noFill/>
          <a:ln>
            <a:noFill/>
          </a:ln>
        </p:spPr>
      </p:pic>
      <p:pic>
        <p:nvPicPr>
          <p:cNvPr id="11" name="Picture 10">
            <a:extLst>
              <a:ext uri="{FF2B5EF4-FFF2-40B4-BE49-F238E27FC236}">
                <a16:creationId xmlns:a16="http://schemas.microsoft.com/office/drawing/2014/main" id="{64A7BC18-626F-9C56-419D-F0AB22767CC0}"/>
              </a:ext>
            </a:extLst>
          </p:cNvPr>
          <p:cNvPicPr>
            <a:picLocks noChangeAspect="1"/>
          </p:cNvPicPr>
          <p:nvPr userDrawn="1"/>
        </p:nvPicPr>
        <p:blipFill>
          <a:blip r:embed="rId5"/>
          <a:stretch>
            <a:fillRect/>
          </a:stretch>
        </p:blipFill>
        <p:spPr>
          <a:xfrm>
            <a:off x="10440834" y="351099"/>
            <a:ext cx="1500070" cy="966712"/>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se Slide (No Content)">
  <p:cSld name="Base Slide (No Content)">
    <p:spTree>
      <p:nvGrpSpPr>
        <p:cNvPr id="1" name="Shape 106"/>
        <p:cNvGrpSpPr/>
        <p:nvPr/>
      </p:nvGrpSpPr>
      <p:grpSpPr>
        <a:xfrm>
          <a:off x="0" y="0"/>
          <a:ext cx="0" cy="0"/>
          <a:chOff x="0" y="0"/>
          <a:chExt cx="0" cy="0"/>
        </a:xfrm>
      </p:grpSpPr>
      <p:sp>
        <p:nvSpPr>
          <p:cNvPr id="107" name="Google Shape;107;p48"/>
          <p:cNvSpPr txBox="1"/>
          <p:nvPr/>
        </p:nvSpPr>
        <p:spPr>
          <a:xfrm>
            <a:off x="2209800" y="1600200"/>
            <a:ext cx="4580467" cy="2690811"/>
          </a:xfrm>
          <a:prstGeom prst="rect">
            <a:avLst/>
          </a:prstGeom>
          <a:noFill/>
          <a:ln>
            <a:noFill/>
          </a:ln>
        </p:spPr>
        <p:txBody>
          <a:bodyPr spcFirstLastPara="1" wrap="square" lIns="91425" tIns="45700" rIns="91425" bIns="45700" anchor="b" anchorCtr="0">
            <a:normAutofit/>
          </a:bodyPr>
          <a:lstStyle/>
          <a:p>
            <a:pPr marL="0" marR="0" lvl="0" indent="0" algn="l" rtl="0">
              <a:lnSpc>
                <a:spcPct val="85000"/>
              </a:lnSpc>
              <a:spcBef>
                <a:spcPts val="0"/>
              </a:spcBef>
              <a:spcAft>
                <a:spcPts val="0"/>
              </a:spcAft>
              <a:buClr>
                <a:schemeClr val="dk1"/>
              </a:buClr>
              <a:buSzPts val="5000"/>
              <a:buFont typeface="Corbel"/>
              <a:buNone/>
            </a:pPr>
            <a:endParaRPr sz="5000" b="1">
              <a:solidFill>
                <a:schemeClr val="dk1"/>
              </a:solidFill>
              <a:latin typeface="Corbel"/>
              <a:ea typeface="Corbel"/>
              <a:cs typeface="Corbel"/>
              <a:sym typeface="Corbel"/>
            </a:endParaRPr>
          </a:p>
        </p:txBody>
      </p:sp>
      <p:sp>
        <p:nvSpPr>
          <p:cNvPr id="108" name="Google Shape;108;p48"/>
          <p:cNvSpPr txBox="1"/>
          <p:nvPr/>
        </p:nvSpPr>
        <p:spPr>
          <a:xfrm>
            <a:off x="362124" y="6424429"/>
            <a:ext cx="407125" cy="292885"/>
          </a:xfrm>
          <a:prstGeom prst="rect">
            <a:avLst/>
          </a:prstGeom>
          <a:noFill/>
          <a:ln>
            <a:noFill/>
          </a:ln>
        </p:spPr>
        <p:txBody>
          <a:bodyPr spcFirstLastPara="1" wrap="square" lIns="91425" tIns="45700" rIns="91425" bIns="45700" anchor="ctr" anchorCtr="1">
            <a:noAutofit/>
          </a:bodyPr>
          <a:lstStyle/>
          <a:p>
            <a:pPr marL="0" marR="0" lvl="0" indent="0" algn="l" rtl="0">
              <a:spcBef>
                <a:spcPts val="0"/>
              </a:spcBef>
              <a:spcAft>
                <a:spcPts val="0"/>
              </a:spcAft>
              <a:buNone/>
            </a:pPr>
            <a:fld id="{00000000-1234-1234-1234-123412341234}" type="slidenum">
              <a:rPr lang="en-US" sz="1300" b="1">
                <a:solidFill>
                  <a:schemeClr val="lt1"/>
                </a:solidFill>
                <a:latin typeface="Trebuchet MS"/>
                <a:ea typeface="Trebuchet MS"/>
                <a:cs typeface="Trebuchet MS"/>
                <a:sym typeface="Trebuchet MS"/>
              </a:rPr>
              <a:t>‹#›</a:t>
            </a:fld>
            <a:endParaRPr sz="1300" b="1">
              <a:solidFill>
                <a:schemeClr val="lt1"/>
              </a:solidFill>
              <a:latin typeface="Trebuchet MS"/>
              <a:ea typeface="Trebuchet MS"/>
              <a:cs typeface="Trebuchet MS"/>
              <a:sym typeface="Trebuchet MS"/>
            </a:endParaRPr>
          </a:p>
        </p:txBody>
      </p:sp>
      <p:pic>
        <p:nvPicPr>
          <p:cNvPr id="4" name="Google Shape;208;p50" descr="An organic corner shape">
            <a:extLst>
              <a:ext uri="{FF2B5EF4-FFF2-40B4-BE49-F238E27FC236}">
                <a16:creationId xmlns:a16="http://schemas.microsoft.com/office/drawing/2014/main" id="{2F5AE6E3-A0DD-31B4-7C38-E7596DED3150}"/>
              </a:ext>
            </a:extLst>
          </p:cNvPr>
          <p:cNvPicPr preferRelativeResize="0"/>
          <p:nvPr userDrawn="1"/>
        </p:nvPicPr>
        <p:blipFill rotWithShape="1">
          <a:blip r:embed="rId2">
            <a:alphaModFix/>
          </a:blip>
          <a:srcRect t="47415" r="11642"/>
          <a:stretch/>
        </p:blipFill>
        <p:spPr>
          <a:xfrm>
            <a:off x="-10180" y="4453838"/>
            <a:ext cx="4039730" cy="2404162"/>
          </a:xfrm>
          <a:prstGeom prst="rect">
            <a:avLst/>
          </a:prstGeom>
          <a:noFill/>
          <a:ln>
            <a:noFill/>
          </a:ln>
        </p:spPr>
      </p:pic>
      <p:pic>
        <p:nvPicPr>
          <p:cNvPr id="5" name="Google Shape;209;p50" descr="A circle filled with diagonal lines">
            <a:extLst>
              <a:ext uri="{FF2B5EF4-FFF2-40B4-BE49-F238E27FC236}">
                <a16:creationId xmlns:a16="http://schemas.microsoft.com/office/drawing/2014/main" id="{D6B374F8-E74A-0CB4-F180-0F7970FC88FD}"/>
              </a:ext>
            </a:extLst>
          </p:cNvPr>
          <p:cNvPicPr preferRelativeResize="0"/>
          <p:nvPr userDrawn="1"/>
        </p:nvPicPr>
        <p:blipFill rotWithShape="1">
          <a:blip r:embed="rId3">
            <a:alphaModFix/>
          </a:blip>
          <a:srcRect l="58934" t="11636" r="12364" b="10950"/>
          <a:stretch/>
        </p:blipFill>
        <p:spPr>
          <a:xfrm>
            <a:off x="-10180" y="3318626"/>
            <a:ext cx="1312242" cy="3539374"/>
          </a:xfrm>
          <a:prstGeom prst="rect">
            <a:avLst/>
          </a:prstGeom>
          <a:noFill/>
          <a:ln>
            <a:noFill/>
          </a:ln>
        </p:spPr>
      </p:pic>
      <p:cxnSp>
        <p:nvCxnSpPr>
          <p:cNvPr id="6" name="Google Shape;210;p50">
            <a:extLst>
              <a:ext uri="{FF2B5EF4-FFF2-40B4-BE49-F238E27FC236}">
                <a16:creationId xmlns:a16="http://schemas.microsoft.com/office/drawing/2014/main" id="{4598EEE7-45AB-F71D-C0D8-0EA8A41B5633}"/>
              </a:ext>
            </a:extLst>
          </p:cNvPr>
          <p:cNvCxnSpPr/>
          <p:nvPr userDrawn="1"/>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pic>
        <p:nvPicPr>
          <p:cNvPr id="8" name="Google Shape;26;p37">
            <a:extLst>
              <a:ext uri="{FF2B5EF4-FFF2-40B4-BE49-F238E27FC236}">
                <a16:creationId xmlns:a16="http://schemas.microsoft.com/office/drawing/2014/main" id="{BDE3A39F-596F-183C-78CD-12E22D090B0F}"/>
              </a:ext>
            </a:extLst>
          </p:cNvPr>
          <p:cNvPicPr preferRelativeResize="0"/>
          <p:nvPr userDrawn="1"/>
        </p:nvPicPr>
        <p:blipFill rotWithShape="1">
          <a:blip r:embed="rId4">
            <a:alphaModFix/>
          </a:blip>
          <a:srcRect/>
          <a:stretch/>
        </p:blipFill>
        <p:spPr>
          <a:xfrm>
            <a:off x="1168399" y="6301496"/>
            <a:ext cx="1486182" cy="335633"/>
          </a:xfrm>
          <a:prstGeom prst="rect">
            <a:avLst/>
          </a:prstGeom>
          <a:noFill/>
          <a:ln>
            <a:noFill/>
          </a:ln>
        </p:spPr>
      </p:pic>
      <p:pic>
        <p:nvPicPr>
          <p:cNvPr id="9" name="Picture 8">
            <a:extLst>
              <a:ext uri="{FF2B5EF4-FFF2-40B4-BE49-F238E27FC236}">
                <a16:creationId xmlns:a16="http://schemas.microsoft.com/office/drawing/2014/main" id="{B3BA1628-A3BC-CD32-6E08-71748A0761A2}"/>
              </a:ext>
            </a:extLst>
          </p:cNvPr>
          <p:cNvPicPr>
            <a:picLocks noChangeAspect="1"/>
          </p:cNvPicPr>
          <p:nvPr userDrawn="1"/>
        </p:nvPicPr>
        <p:blipFill>
          <a:blip r:embed="rId5"/>
          <a:stretch>
            <a:fillRect/>
          </a:stretch>
        </p:blipFill>
        <p:spPr>
          <a:xfrm>
            <a:off x="10440834" y="351099"/>
            <a:ext cx="1500070" cy="966712"/>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Comparison" userDrawn="1">
  <p:cSld name="TWO_OBJECTS_WITH_TEXT">
    <p:bg>
      <p:bgPr>
        <a:solidFill>
          <a:schemeClr val="lt2"/>
        </a:solidFill>
        <a:effectLst/>
      </p:bgPr>
    </p:bg>
    <p:spTree>
      <p:nvGrpSpPr>
        <p:cNvPr id="1" name="Shape 109"/>
        <p:cNvGrpSpPr/>
        <p:nvPr/>
      </p:nvGrpSpPr>
      <p:grpSpPr>
        <a:xfrm>
          <a:off x="0" y="0"/>
          <a:ext cx="0" cy="0"/>
          <a:chOff x="0" y="0"/>
          <a:chExt cx="0" cy="0"/>
        </a:xfrm>
      </p:grpSpPr>
      <p:cxnSp>
        <p:nvCxnSpPr>
          <p:cNvPr id="110" name="Google Shape;110;p49"/>
          <p:cNvCxnSpPr/>
          <p:nvPr/>
        </p:nvCxnSpPr>
        <p:spPr>
          <a:xfrm rot="10800000">
            <a:off x="6096000" y="2200275"/>
            <a:ext cx="0" cy="4187952"/>
          </a:xfrm>
          <a:prstGeom prst="straightConnector1">
            <a:avLst/>
          </a:prstGeom>
          <a:noFill/>
          <a:ln w="9525" cap="flat" cmpd="sng">
            <a:solidFill>
              <a:schemeClr val="dk2"/>
            </a:solidFill>
            <a:prstDash val="dash"/>
            <a:round/>
            <a:headEnd type="none" w="sm" len="sm"/>
            <a:tailEnd type="none" w="sm" len="sm"/>
          </a:ln>
        </p:spPr>
      </p:cxnSp>
      <p:sp>
        <p:nvSpPr>
          <p:cNvPr id="111" name="Google Shape;111;p49"/>
          <p:cNvSpPr/>
          <p:nvPr/>
        </p:nvSpPr>
        <p:spPr>
          <a:xfrm>
            <a:off x="0" y="0"/>
            <a:ext cx="12192000" cy="1447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2" name="Google Shape;112;p49"/>
          <p:cNvSpPr/>
          <p:nvPr/>
        </p:nvSpPr>
        <p:spPr>
          <a:xfrm>
            <a:off x="0" y="6705600"/>
            <a:ext cx="12192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3" name="Google Shape;113;p49"/>
          <p:cNvSpPr/>
          <p:nvPr/>
        </p:nvSpPr>
        <p:spPr>
          <a:xfrm>
            <a:off x="0" y="0"/>
            <a:ext cx="2032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4" name="Google Shape;114;p49"/>
          <p:cNvSpPr/>
          <p:nvPr/>
        </p:nvSpPr>
        <p:spPr>
          <a:xfrm>
            <a:off x="11988800" y="0"/>
            <a:ext cx="2032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5" name="Google Shape;115;p49"/>
          <p:cNvSpPr/>
          <p:nvPr/>
        </p:nvSpPr>
        <p:spPr>
          <a:xfrm>
            <a:off x="203200" y="1371600"/>
            <a:ext cx="11777472" cy="914400"/>
          </a:xfrm>
          <a:prstGeom prst="rect">
            <a:avLst/>
          </a:prstGeom>
          <a:solidFill>
            <a:srgbClr val="2B4B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6" name="Google Shape;116;p49"/>
          <p:cNvSpPr/>
          <p:nvPr/>
        </p:nvSpPr>
        <p:spPr>
          <a:xfrm>
            <a:off x="194564" y="6391656"/>
            <a:ext cx="11777472" cy="310896"/>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7" name="Google Shape;117;p49"/>
          <p:cNvSpPr txBox="1">
            <a:spLocks noGrp="1"/>
          </p:cNvSpPr>
          <p:nvPr>
            <p:ph type="body" idx="1"/>
          </p:nvPr>
        </p:nvSpPr>
        <p:spPr>
          <a:xfrm>
            <a:off x="402336" y="1524000"/>
            <a:ext cx="5386918" cy="73297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FFFFFF"/>
              </a:buClr>
              <a:buSzPts val="2200"/>
              <a:buFont typeface="Arial"/>
              <a:buNone/>
              <a:defRPr sz="2200" b="1" i="0" u="none" strike="noStrike" cap="none">
                <a:solidFill>
                  <a:srgbClr val="FFFFFF"/>
                </a:solidFill>
                <a:latin typeface="Helvetica Neue"/>
                <a:ea typeface="Helvetica Neue"/>
                <a:cs typeface="Helvetica Neue"/>
                <a:sym typeface="Helvetica Neue"/>
              </a:defRPr>
            </a:lvl1pPr>
            <a:lvl2pPr marL="914400" marR="0" lvl="1" indent="-228600" algn="l" rtl="0">
              <a:lnSpc>
                <a:spcPct val="90000"/>
              </a:lnSpc>
              <a:spcBef>
                <a:spcPts val="1100"/>
              </a:spcBef>
              <a:spcAft>
                <a:spcPts val="0"/>
              </a:spcAft>
              <a:buClr>
                <a:srgbClr val="5A799C"/>
              </a:buClr>
              <a:buSzPts val="2000"/>
              <a:buFont typeface="Arial"/>
              <a:buNone/>
              <a:defRPr sz="2000" b="1" i="0" u="none" strike="noStrike" cap="none">
                <a:solidFill>
                  <a:srgbClr val="5A799C"/>
                </a:solidFill>
                <a:latin typeface="Helvetica Neue"/>
                <a:ea typeface="Helvetica Neue"/>
                <a:cs typeface="Helvetica Neue"/>
                <a:sym typeface="Helvetica Neue"/>
              </a:defRPr>
            </a:lvl2pPr>
            <a:lvl3pPr marL="1371600" marR="0" lvl="2" indent="-228600" algn="l" rtl="0">
              <a:lnSpc>
                <a:spcPct val="90000"/>
              </a:lnSpc>
              <a:spcBef>
                <a:spcPts val="500"/>
              </a:spcBef>
              <a:spcAft>
                <a:spcPts val="0"/>
              </a:spcAft>
              <a:buClr>
                <a:srgbClr val="5A799C"/>
              </a:buClr>
              <a:buSzPts val="1800"/>
              <a:buFont typeface="NTR"/>
              <a:buNone/>
              <a:defRPr sz="1800" b="1" i="0" u="none" strike="noStrike" cap="none">
                <a:solidFill>
                  <a:srgbClr val="5A799C"/>
                </a:solidFill>
                <a:latin typeface="Helvetica Neue"/>
                <a:ea typeface="Helvetica Neue"/>
                <a:cs typeface="Helvetica Neue"/>
                <a:sym typeface="Helvetica Neue"/>
              </a:defRPr>
            </a:lvl3pPr>
            <a:lvl4pPr marL="1828800" marR="0" lvl="3" indent="-228600" algn="l" rtl="0">
              <a:lnSpc>
                <a:spcPct val="90000"/>
              </a:lnSpc>
              <a:spcBef>
                <a:spcPts val="500"/>
              </a:spcBef>
              <a:spcAft>
                <a:spcPts val="0"/>
              </a:spcAft>
              <a:buClr>
                <a:srgbClr val="143367"/>
              </a:buClr>
              <a:buSzPts val="1600"/>
              <a:buFont typeface="Courier New"/>
              <a:buNone/>
              <a:defRPr sz="1600" b="1" i="0" u="none" strike="noStrike" cap="none">
                <a:solidFill>
                  <a:srgbClr val="143367"/>
                </a:solidFill>
                <a:latin typeface="Helvetica Neue"/>
                <a:ea typeface="Helvetica Neue"/>
                <a:cs typeface="Helvetica Neue"/>
                <a:sym typeface="Helvetica Neue"/>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8" name="Google Shape;118;p49"/>
          <p:cNvSpPr txBox="1">
            <a:spLocks noGrp="1"/>
          </p:cNvSpPr>
          <p:nvPr>
            <p:ph type="body" idx="2"/>
          </p:nvPr>
        </p:nvSpPr>
        <p:spPr>
          <a:xfrm>
            <a:off x="6388441" y="1524000"/>
            <a:ext cx="5389033" cy="73152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1669C9"/>
              </a:buClr>
              <a:buSzPts val="2200"/>
              <a:buFont typeface="Arial"/>
              <a:buNone/>
              <a:defRPr sz="2200" b="1" i="0" u="none" strike="noStrike" cap="none">
                <a:solidFill>
                  <a:srgbClr val="1669C9"/>
                </a:solidFill>
                <a:latin typeface="Helvetica Neue"/>
                <a:ea typeface="Helvetica Neue"/>
                <a:cs typeface="Helvetica Neue"/>
                <a:sym typeface="Helvetica Neue"/>
              </a:defRPr>
            </a:lvl1pPr>
            <a:lvl2pPr marL="914400" marR="0" lvl="1" indent="-228600" algn="l" rtl="0">
              <a:lnSpc>
                <a:spcPct val="90000"/>
              </a:lnSpc>
              <a:spcBef>
                <a:spcPts val="1100"/>
              </a:spcBef>
              <a:spcAft>
                <a:spcPts val="0"/>
              </a:spcAft>
              <a:buClr>
                <a:srgbClr val="5A799C"/>
              </a:buClr>
              <a:buSzPts val="2000"/>
              <a:buFont typeface="Arial"/>
              <a:buNone/>
              <a:defRPr sz="2000" b="1" i="0" u="none" strike="noStrike" cap="none">
                <a:solidFill>
                  <a:srgbClr val="5A799C"/>
                </a:solidFill>
                <a:latin typeface="Helvetica Neue"/>
                <a:ea typeface="Helvetica Neue"/>
                <a:cs typeface="Helvetica Neue"/>
                <a:sym typeface="Helvetica Neue"/>
              </a:defRPr>
            </a:lvl2pPr>
            <a:lvl3pPr marL="1371600" marR="0" lvl="2" indent="-228600" algn="l" rtl="0">
              <a:lnSpc>
                <a:spcPct val="90000"/>
              </a:lnSpc>
              <a:spcBef>
                <a:spcPts val="500"/>
              </a:spcBef>
              <a:spcAft>
                <a:spcPts val="0"/>
              </a:spcAft>
              <a:buClr>
                <a:srgbClr val="5A799C"/>
              </a:buClr>
              <a:buSzPts val="1800"/>
              <a:buFont typeface="NTR"/>
              <a:buNone/>
              <a:defRPr sz="1800" b="1" i="0" u="none" strike="noStrike" cap="none">
                <a:solidFill>
                  <a:srgbClr val="5A799C"/>
                </a:solidFill>
                <a:latin typeface="Helvetica Neue"/>
                <a:ea typeface="Helvetica Neue"/>
                <a:cs typeface="Helvetica Neue"/>
                <a:sym typeface="Helvetica Neue"/>
              </a:defRPr>
            </a:lvl3pPr>
            <a:lvl4pPr marL="1828800" marR="0" lvl="3" indent="-228600" algn="l" rtl="0">
              <a:lnSpc>
                <a:spcPct val="90000"/>
              </a:lnSpc>
              <a:spcBef>
                <a:spcPts val="500"/>
              </a:spcBef>
              <a:spcAft>
                <a:spcPts val="0"/>
              </a:spcAft>
              <a:buClr>
                <a:srgbClr val="143367"/>
              </a:buClr>
              <a:buSzPts val="1600"/>
              <a:buFont typeface="Courier New"/>
              <a:buNone/>
              <a:defRPr sz="1600" b="1" i="0" u="none" strike="noStrike" cap="none">
                <a:solidFill>
                  <a:srgbClr val="143367"/>
                </a:solidFill>
                <a:latin typeface="Helvetica Neue"/>
                <a:ea typeface="Helvetica Neue"/>
                <a:cs typeface="Helvetica Neue"/>
                <a:sym typeface="Helvetica Neue"/>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0" name="Google Shape;120;p49"/>
          <p:cNvSpPr txBox="1">
            <a:spLocks noGrp="1"/>
          </p:cNvSpPr>
          <p:nvPr>
            <p:ph type="ftr" idx="11"/>
          </p:nvPr>
        </p:nvSpPr>
        <p:spPr>
          <a:xfrm>
            <a:off x="406400" y="6409944"/>
            <a:ext cx="4775200" cy="36576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cxnSp>
        <p:nvCxnSpPr>
          <p:cNvPr id="121" name="Google Shape;121;p49"/>
          <p:cNvCxnSpPr/>
          <p:nvPr/>
        </p:nvCxnSpPr>
        <p:spPr>
          <a:xfrm>
            <a:off x="203200" y="1280160"/>
            <a:ext cx="11777472" cy="0"/>
          </a:xfrm>
          <a:prstGeom prst="straightConnector1">
            <a:avLst/>
          </a:prstGeom>
          <a:noFill/>
          <a:ln w="11425" cap="flat" cmpd="sng">
            <a:solidFill>
              <a:srgbClr val="135CB0"/>
            </a:solidFill>
            <a:prstDash val="dash"/>
            <a:round/>
            <a:headEnd type="none" w="sm" len="sm"/>
            <a:tailEnd type="none" w="sm" len="sm"/>
          </a:ln>
        </p:spPr>
      </p:cxnSp>
      <p:sp>
        <p:nvSpPr>
          <p:cNvPr id="122" name="Google Shape;122;p49"/>
          <p:cNvSpPr/>
          <p:nvPr/>
        </p:nvSpPr>
        <p:spPr>
          <a:xfrm>
            <a:off x="203200" y="155448"/>
            <a:ext cx="11777472" cy="6547104"/>
          </a:xfrm>
          <a:prstGeom prst="rect">
            <a:avLst/>
          </a:prstGeom>
          <a:noFill/>
          <a:ln w="9525" cap="flat" cmpd="sng">
            <a:solidFill>
              <a:srgbClr val="135C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3" name="Google Shape;123;p49"/>
          <p:cNvSpPr txBox="1">
            <a:spLocks noGrp="1"/>
          </p:cNvSpPr>
          <p:nvPr>
            <p:ph type="body" idx="3"/>
          </p:nvPr>
        </p:nvSpPr>
        <p:spPr>
          <a:xfrm>
            <a:off x="402336" y="2471383"/>
            <a:ext cx="5388864" cy="381840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669C9"/>
              </a:buClr>
              <a:buSzPts val="1900"/>
              <a:buFont typeface="Arial"/>
              <a:buNone/>
              <a:defRPr sz="1900" b="1" i="0" u="none" strike="noStrike" cap="none">
                <a:solidFill>
                  <a:srgbClr val="1669C9"/>
                </a:solidFill>
                <a:latin typeface="Helvetica Neue"/>
                <a:ea typeface="Helvetica Neue"/>
                <a:cs typeface="Helvetica Neue"/>
                <a:sym typeface="Helvetica Neue"/>
              </a:defRPr>
            </a:lvl1pPr>
            <a:lvl2pPr marL="914400" marR="0" lvl="1" indent="-342900" algn="l" rtl="0">
              <a:lnSpc>
                <a:spcPct val="90000"/>
              </a:lnSpc>
              <a:spcBef>
                <a:spcPts val="1100"/>
              </a:spcBef>
              <a:spcAft>
                <a:spcPts val="0"/>
              </a:spcAft>
              <a:buClr>
                <a:srgbClr val="5A799C"/>
              </a:buClr>
              <a:buSzPts val="1800"/>
              <a:buFont typeface="Arial"/>
              <a:buChar char="•"/>
              <a:defRPr sz="1800" b="0" i="0" u="none" strike="noStrike" cap="none">
                <a:solidFill>
                  <a:srgbClr val="5A799C"/>
                </a:solidFill>
                <a:latin typeface="Helvetica Neue"/>
                <a:ea typeface="Helvetica Neue"/>
                <a:cs typeface="Helvetica Neue"/>
                <a:sym typeface="Helvetica Neue"/>
              </a:defRPr>
            </a:lvl2pPr>
            <a:lvl3pPr marL="1371600" marR="0" lvl="2" indent="-317500" algn="l" rtl="0">
              <a:lnSpc>
                <a:spcPct val="90000"/>
              </a:lnSpc>
              <a:spcBef>
                <a:spcPts val="500"/>
              </a:spcBef>
              <a:spcAft>
                <a:spcPts val="0"/>
              </a:spcAft>
              <a:buClr>
                <a:srgbClr val="5A799C"/>
              </a:buClr>
              <a:buSzPts val="1400"/>
              <a:buFont typeface="NTR"/>
              <a:buChar char="–"/>
              <a:defRPr sz="1400" b="0" i="0" u="none" strike="noStrike" cap="none">
                <a:solidFill>
                  <a:srgbClr val="5A799C"/>
                </a:solidFill>
                <a:latin typeface="Helvetica Neue"/>
                <a:ea typeface="Helvetica Neue"/>
                <a:cs typeface="Helvetica Neue"/>
                <a:sym typeface="Helvetica Neue"/>
              </a:defRPr>
            </a:lvl3pPr>
            <a:lvl4pPr marL="1828800" marR="0" lvl="3" indent="-304800" algn="l" rtl="0">
              <a:lnSpc>
                <a:spcPct val="90000"/>
              </a:lnSpc>
              <a:spcBef>
                <a:spcPts val="500"/>
              </a:spcBef>
              <a:spcAft>
                <a:spcPts val="0"/>
              </a:spcAft>
              <a:buClr>
                <a:srgbClr val="143367"/>
              </a:buClr>
              <a:buSzPts val="1200"/>
              <a:buFont typeface="Courier New"/>
              <a:buChar char="o"/>
              <a:defRPr sz="1200" b="1" i="0" u="none" strike="noStrike" cap="none">
                <a:solidFill>
                  <a:srgbClr val="143367"/>
                </a:solidFill>
                <a:latin typeface="Helvetica Neue"/>
                <a:ea typeface="Helvetica Neue"/>
                <a:cs typeface="Helvetica Neue"/>
                <a:sym typeface="Helvetica Neue"/>
              </a:defRPr>
            </a:lvl4pPr>
            <a:lvl5pPr marL="2286000" marR="0" lvl="4"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4" name="Google Shape;124;p49"/>
          <p:cNvSpPr txBox="1">
            <a:spLocks noGrp="1"/>
          </p:cNvSpPr>
          <p:nvPr>
            <p:ph type="body" idx="4"/>
          </p:nvPr>
        </p:nvSpPr>
        <p:spPr>
          <a:xfrm>
            <a:off x="6400800" y="2471383"/>
            <a:ext cx="5384800" cy="382219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669C9"/>
              </a:buClr>
              <a:buSzPts val="1900"/>
              <a:buFont typeface="Arial"/>
              <a:buNone/>
              <a:defRPr sz="1900" b="1" i="0" u="none" strike="noStrike" cap="none">
                <a:solidFill>
                  <a:srgbClr val="1669C9"/>
                </a:solidFill>
                <a:latin typeface="Helvetica Neue"/>
                <a:ea typeface="Helvetica Neue"/>
                <a:cs typeface="Helvetica Neue"/>
                <a:sym typeface="Helvetica Neue"/>
              </a:defRPr>
            </a:lvl1pPr>
            <a:lvl2pPr marL="914400" marR="0" lvl="1" indent="-342900" algn="l" rtl="0">
              <a:lnSpc>
                <a:spcPct val="90000"/>
              </a:lnSpc>
              <a:spcBef>
                <a:spcPts val="1100"/>
              </a:spcBef>
              <a:spcAft>
                <a:spcPts val="0"/>
              </a:spcAft>
              <a:buClr>
                <a:srgbClr val="5A799C"/>
              </a:buClr>
              <a:buSzPts val="1800"/>
              <a:buFont typeface="Arial"/>
              <a:buChar char="•"/>
              <a:defRPr sz="1800" b="0" i="0" u="none" strike="noStrike" cap="none">
                <a:solidFill>
                  <a:srgbClr val="5A799C"/>
                </a:solidFill>
                <a:latin typeface="Helvetica Neue"/>
                <a:ea typeface="Helvetica Neue"/>
                <a:cs typeface="Helvetica Neue"/>
                <a:sym typeface="Helvetica Neue"/>
              </a:defRPr>
            </a:lvl2pPr>
            <a:lvl3pPr marL="1371600" marR="0" lvl="2" indent="-317500" algn="l" rtl="0">
              <a:lnSpc>
                <a:spcPct val="90000"/>
              </a:lnSpc>
              <a:spcBef>
                <a:spcPts val="500"/>
              </a:spcBef>
              <a:spcAft>
                <a:spcPts val="0"/>
              </a:spcAft>
              <a:buClr>
                <a:srgbClr val="5A799C"/>
              </a:buClr>
              <a:buSzPts val="1400"/>
              <a:buFont typeface="NTR"/>
              <a:buChar char="–"/>
              <a:defRPr sz="1400" b="0" i="0" u="none" strike="noStrike" cap="none">
                <a:solidFill>
                  <a:srgbClr val="5A799C"/>
                </a:solidFill>
                <a:latin typeface="Helvetica Neue"/>
                <a:ea typeface="Helvetica Neue"/>
                <a:cs typeface="Helvetica Neue"/>
                <a:sym typeface="Helvetica Neue"/>
              </a:defRPr>
            </a:lvl3pPr>
            <a:lvl4pPr marL="1828800" marR="0" lvl="3" indent="-304800" algn="l" rtl="0">
              <a:lnSpc>
                <a:spcPct val="90000"/>
              </a:lnSpc>
              <a:spcBef>
                <a:spcPts val="500"/>
              </a:spcBef>
              <a:spcAft>
                <a:spcPts val="0"/>
              </a:spcAft>
              <a:buClr>
                <a:srgbClr val="143367"/>
              </a:buClr>
              <a:buSzPts val="1200"/>
              <a:buFont typeface="Courier New"/>
              <a:buChar char="o"/>
              <a:defRPr sz="1200" b="1" i="0" u="none" strike="noStrike" cap="none">
                <a:solidFill>
                  <a:srgbClr val="143367"/>
                </a:solidFill>
                <a:latin typeface="Helvetica Neue"/>
                <a:ea typeface="Helvetica Neue"/>
                <a:cs typeface="Helvetica Neue"/>
                <a:sym typeface="Helvetica Neue"/>
              </a:defRPr>
            </a:lvl4pPr>
            <a:lvl5pPr marL="2286000" marR="0" lvl="4"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7" name="Google Shape;127;p49"/>
          <p:cNvSpPr txBox="1">
            <a:spLocks noGrp="1"/>
          </p:cNvSpPr>
          <p:nvPr>
            <p:ph type="sldNum" idx="12"/>
          </p:nvPr>
        </p:nvSpPr>
        <p:spPr>
          <a:xfrm>
            <a:off x="203200" y="5943601"/>
            <a:ext cx="609600" cy="441325"/>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buNone/>
              <a:defRPr sz="1800">
                <a:solidFill>
                  <a:schemeClr val="dk2"/>
                </a:solidFill>
                <a:latin typeface="Arial"/>
                <a:ea typeface="Arial"/>
                <a:cs typeface="Arial"/>
                <a:sym typeface="Arial"/>
              </a:defRPr>
            </a:lvl1pPr>
            <a:lvl2pPr marL="0" marR="0" lvl="1" indent="0" algn="ctr" rtl="0">
              <a:spcBef>
                <a:spcPts val="0"/>
              </a:spcBef>
              <a:buNone/>
              <a:defRPr sz="1800">
                <a:solidFill>
                  <a:schemeClr val="dk2"/>
                </a:solidFill>
                <a:latin typeface="Arial"/>
                <a:ea typeface="Arial"/>
                <a:cs typeface="Arial"/>
                <a:sym typeface="Arial"/>
              </a:defRPr>
            </a:lvl2pPr>
            <a:lvl3pPr marL="0" marR="0" lvl="2" indent="0" algn="ctr" rtl="0">
              <a:spcBef>
                <a:spcPts val="0"/>
              </a:spcBef>
              <a:buNone/>
              <a:defRPr sz="1800">
                <a:solidFill>
                  <a:schemeClr val="dk2"/>
                </a:solidFill>
                <a:latin typeface="Arial"/>
                <a:ea typeface="Arial"/>
                <a:cs typeface="Arial"/>
                <a:sym typeface="Arial"/>
              </a:defRPr>
            </a:lvl3pPr>
            <a:lvl4pPr marL="0" marR="0" lvl="3" indent="0" algn="ctr" rtl="0">
              <a:spcBef>
                <a:spcPts val="0"/>
              </a:spcBef>
              <a:buNone/>
              <a:defRPr sz="1800">
                <a:solidFill>
                  <a:schemeClr val="dk2"/>
                </a:solidFill>
                <a:latin typeface="Arial"/>
                <a:ea typeface="Arial"/>
                <a:cs typeface="Arial"/>
                <a:sym typeface="Arial"/>
              </a:defRPr>
            </a:lvl4pPr>
            <a:lvl5pPr marL="0" marR="0" lvl="4" indent="0" algn="ctr" rtl="0">
              <a:spcBef>
                <a:spcPts val="0"/>
              </a:spcBef>
              <a:buNone/>
              <a:defRPr sz="1800">
                <a:solidFill>
                  <a:schemeClr val="dk2"/>
                </a:solidFill>
                <a:latin typeface="Arial"/>
                <a:ea typeface="Arial"/>
                <a:cs typeface="Arial"/>
                <a:sym typeface="Arial"/>
              </a:defRPr>
            </a:lvl5pPr>
            <a:lvl6pPr marL="0" marR="0" lvl="5" indent="0" algn="ctr" rtl="0">
              <a:spcBef>
                <a:spcPts val="0"/>
              </a:spcBef>
              <a:buNone/>
              <a:defRPr sz="1800">
                <a:solidFill>
                  <a:schemeClr val="dk2"/>
                </a:solidFill>
                <a:latin typeface="Arial"/>
                <a:ea typeface="Arial"/>
                <a:cs typeface="Arial"/>
                <a:sym typeface="Arial"/>
              </a:defRPr>
            </a:lvl6pPr>
            <a:lvl7pPr marL="0" marR="0" lvl="6" indent="0" algn="ctr" rtl="0">
              <a:spcBef>
                <a:spcPts val="0"/>
              </a:spcBef>
              <a:buNone/>
              <a:defRPr sz="1800">
                <a:solidFill>
                  <a:schemeClr val="dk2"/>
                </a:solidFill>
                <a:latin typeface="Arial"/>
                <a:ea typeface="Arial"/>
                <a:cs typeface="Arial"/>
                <a:sym typeface="Arial"/>
              </a:defRPr>
            </a:lvl7pPr>
            <a:lvl8pPr marL="0" marR="0" lvl="7" indent="0" algn="ctr" rtl="0">
              <a:spcBef>
                <a:spcPts val="0"/>
              </a:spcBef>
              <a:buNone/>
              <a:defRPr sz="1800">
                <a:solidFill>
                  <a:schemeClr val="dk2"/>
                </a:solidFill>
                <a:latin typeface="Arial"/>
                <a:ea typeface="Arial"/>
                <a:cs typeface="Arial"/>
                <a:sym typeface="Arial"/>
              </a:defRPr>
            </a:lvl8pPr>
            <a:lvl9pPr marL="0" marR="0" lvl="8" indent="0" algn="ctr" rtl="0">
              <a:spcBef>
                <a:spcPts val="0"/>
              </a:spcBef>
              <a:buNone/>
              <a:defRPr sz="18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Slide  - Content and Chart aphic">
  <p:cSld name="1_Content Slide  - Content and Chart aphic">
    <p:spTree>
      <p:nvGrpSpPr>
        <p:cNvPr id="1" name="Shape 129"/>
        <p:cNvGrpSpPr/>
        <p:nvPr/>
      </p:nvGrpSpPr>
      <p:grpSpPr>
        <a:xfrm>
          <a:off x="0" y="0"/>
          <a:ext cx="0" cy="0"/>
          <a:chOff x="0" y="0"/>
          <a:chExt cx="0" cy="0"/>
        </a:xfrm>
      </p:grpSpPr>
      <p:sp>
        <p:nvSpPr>
          <p:cNvPr id="130" name="Google Shape;130;p50"/>
          <p:cNvSpPr>
            <a:spLocks noGrp="1"/>
          </p:cNvSpPr>
          <p:nvPr>
            <p:ph type="chart" idx="2"/>
          </p:nvPr>
        </p:nvSpPr>
        <p:spPr>
          <a:xfrm>
            <a:off x="6452348" y="1524323"/>
            <a:ext cx="5281719" cy="431477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799"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 name="Google Shape;132;p50"/>
          <p:cNvSpPr txBox="1">
            <a:spLocks noGrp="1"/>
          </p:cNvSpPr>
          <p:nvPr>
            <p:ph type="body" idx="1"/>
          </p:nvPr>
        </p:nvSpPr>
        <p:spPr>
          <a:xfrm>
            <a:off x="1519517" y="1524323"/>
            <a:ext cx="4400923" cy="3760371"/>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12000"/>
              </a:lnSpc>
              <a:spcBef>
                <a:spcPts val="1300"/>
              </a:spcBef>
              <a:spcAft>
                <a:spcPts val="0"/>
              </a:spcAft>
              <a:buClr>
                <a:schemeClr val="accent3"/>
              </a:buClr>
              <a:buSzPts val="2800"/>
              <a:buFont typeface="Arial"/>
              <a:buChar char="•"/>
              <a:defRPr sz="1900" b="1" i="0" u="none" strike="noStrike" cap="none">
                <a:solidFill>
                  <a:schemeClr val="accent3"/>
                </a:solidFill>
                <a:latin typeface="Helvetica Neue"/>
                <a:ea typeface="Helvetica Neue"/>
                <a:cs typeface="Helvetica Neue"/>
                <a:sym typeface="Helvetica Neue"/>
              </a:defRPr>
            </a:lvl1pPr>
            <a:lvl2pPr marL="914400" marR="0" lvl="1" indent="-381000" algn="l" rtl="0">
              <a:lnSpc>
                <a:spcPct val="110000"/>
              </a:lnSpc>
              <a:spcBef>
                <a:spcPts val="500"/>
              </a:spcBef>
              <a:spcAft>
                <a:spcPts val="0"/>
              </a:spcAft>
              <a:buClr>
                <a:srgbClr val="51AF46"/>
              </a:buClr>
              <a:buSzPts val="2400"/>
              <a:buFont typeface="NTR"/>
              <a:buChar char="•"/>
              <a:defRPr sz="1800" b="0" i="0" u="none" strike="noStrike" cap="none">
                <a:solidFill>
                  <a:srgbClr val="7F6000"/>
                </a:solidFill>
                <a:latin typeface="Helvetica Neue"/>
                <a:ea typeface="Helvetica Neue"/>
                <a:cs typeface="Helvetica Neue"/>
                <a:sym typeface="Helvetica Neue"/>
              </a:defRPr>
            </a:lvl2pPr>
            <a:lvl3pPr marL="1371600" marR="0" lvl="2" indent="-323850" algn="l" rtl="0">
              <a:lnSpc>
                <a:spcPct val="110000"/>
              </a:lnSpc>
              <a:spcBef>
                <a:spcPts val="700"/>
              </a:spcBef>
              <a:spcAft>
                <a:spcPts val="0"/>
              </a:spcAft>
              <a:buClr>
                <a:srgbClr val="51AF46"/>
              </a:buClr>
              <a:buSzPts val="1500"/>
              <a:buFont typeface="Noto Sans Symbols"/>
              <a:buChar char="▪"/>
              <a:defRPr sz="1500" b="0" i="0" u="none" strike="noStrike" cap="none">
                <a:solidFill>
                  <a:srgbClr val="7F6000"/>
                </a:solidFill>
                <a:latin typeface="Helvetica Neue"/>
                <a:ea typeface="Helvetica Neue"/>
                <a:cs typeface="Helvetica Neue"/>
                <a:sym typeface="Helvetica Neue"/>
              </a:defRPr>
            </a:lvl3pPr>
            <a:lvl4pPr marL="1828800" marR="0" lvl="3" indent="-311150" algn="l" rtl="0">
              <a:lnSpc>
                <a:spcPct val="110000"/>
              </a:lnSpc>
              <a:spcBef>
                <a:spcPts val="700"/>
              </a:spcBef>
              <a:spcAft>
                <a:spcPts val="0"/>
              </a:spcAft>
              <a:buClr>
                <a:srgbClr val="51AF46"/>
              </a:buClr>
              <a:buSzPts val="1300"/>
              <a:buFont typeface="NTR"/>
              <a:buChar char="-"/>
              <a:defRPr sz="1300" b="0" i="0" u="none" strike="noStrike" cap="none">
                <a:solidFill>
                  <a:srgbClr val="7F6000"/>
                </a:solidFill>
                <a:latin typeface="Helvetica Neue"/>
                <a:ea typeface="Helvetica Neue"/>
                <a:cs typeface="Helvetica Neue"/>
                <a:sym typeface="Helvetica Neue"/>
              </a:defRPr>
            </a:lvl4pPr>
            <a:lvl5pPr marL="2286000" marR="0" lvl="4" indent="-304800" algn="l" rtl="0">
              <a:lnSpc>
                <a:spcPct val="110000"/>
              </a:lnSpc>
              <a:spcBef>
                <a:spcPts val="600"/>
              </a:spcBef>
              <a:spcAft>
                <a:spcPts val="0"/>
              </a:spcAft>
              <a:buClr>
                <a:srgbClr val="51AF46"/>
              </a:buClr>
              <a:buSzPts val="1200"/>
              <a:buFont typeface="Arial"/>
              <a:buChar char="•"/>
              <a:defRPr sz="1200" b="0" i="0" u="none" strike="noStrike" cap="none">
                <a:solidFill>
                  <a:srgbClr val="7F6000"/>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33" name="Google Shape;133;p50"/>
          <p:cNvPicPr preferRelativeResize="0"/>
          <p:nvPr/>
        </p:nvPicPr>
        <p:blipFill rotWithShape="1">
          <a:blip r:embed="rId2">
            <a:alphaModFix/>
          </a:blip>
          <a:srcRect/>
          <a:stretch/>
        </p:blipFill>
        <p:spPr>
          <a:xfrm>
            <a:off x="526185" y="6196559"/>
            <a:ext cx="1511357" cy="337109"/>
          </a:xfrm>
          <a:prstGeom prst="rect">
            <a:avLst/>
          </a:prstGeom>
          <a:noFill/>
          <a:ln>
            <a:noFill/>
          </a:ln>
        </p:spPr>
      </p:pic>
      <p:sp>
        <p:nvSpPr>
          <p:cNvPr id="134" name="Google Shape;134;p50"/>
          <p:cNvSpPr txBox="1">
            <a:spLocks noGrp="1"/>
          </p:cNvSpPr>
          <p:nvPr>
            <p:ph type="title"/>
          </p:nvPr>
        </p:nvSpPr>
        <p:spPr>
          <a:xfrm>
            <a:off x="526183" y="556931"/>
            <a:ext cx="9914651" cy="788661"/>
          </a:xfrm>
          <a:prstGeom prst="rect">
            <a:avLst/>
          </a:prstGeom>
          <a:noFill/>
          <a:ln>
            <a:noFill/>
          </a:ln>
        </p:spPr>
        <p:txBody>
          <a:bodyPr spcFirstLastPara="1" wrap="square" lIns="91425" tIns="45700" rIns="91425" bIns="45700" anchor="t" anchorCtr="0">
            <a:normAutofit/>
          </a:bodyPr>
          <a:lstStyle>
            <a:lvl1pPr marR="0" lvl="0" algn="l" rtl="0">
              <a:lnSpc>
                <a:spcPct val="105000"/>
              </a:lnSpc>
              <a:spcBef>
                <a:spcPts val="0"/>
              </a:spcBef>
              <a:spcAft>
                <a:spcPts val="0"/>
              </a:spcAft>
              <a:buClr>
                <a:schemeClr val="dk1"/>
              </a:buClr>
              <a:buSzPts val="2599"/>
              <a:buFont typeface="Calibri"/>
              <a:buNone/>
              <a:defRPr sz="2598"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Font typeface="Arial"/>
              <a:buNone/>
              <a:defRPr sz="900"/>
            </a:lvl2pPr>
            <a:lvl3pPr lvl="2">
              <a:spcBef>
                <a:spcPts val="0"/>
              </a:spcBef>
              <a:spcAft>
                <a:spcPts val="0"/>
              </a:spcAft>
              <a:buSzPts val="1400"/>
              <a:buFont typeface="Arial"/>
              <a:buNone/>
              <a:defRPr sz="900"/>
            </a:lvl3pPr>
            <a:lvl4pPr lvl="3">
              <a:spcBef>
                <a:spcPts val="0"/>
              </a:spcBef>
              <a:spcAft>
                <a:spcPts val="0"/>
              </a:spcAft>
              <a:buSzPts val="1400"/>
              <a:buFont typeface="Arial"/>
              <a:buNone/>
              <a:defRPr sz="900"/>
            </a:lvl4pPr>
            <a:lvl5pPr lvl="4">
              <a:spcBef>
                <a:spcPts val="0"/>
              </a:spcBef>
              <a:spcAft>
                <a:spcPts val="0"/>
              </a:spcAft>
              <a:buSzPts val="1400"/>
              <a:buFont typeface="Arial"/>
              <a:buNone/>
              <a:defRPr sz="900"/>
            </a:lvl5pPr>
            <a:lvl6pPr lvl="5">
              <a:spcBef>
                <a:spcPts val="0"/>
              </a:spcBef>
              <a:spcAft>
                <a:spcPts val="0"/>
              </a:spcAft>
              <a:buSzPts val="1400"/>
              <a:buFont typeface="Arial"/>
              <a:buNone/>
              <a:defRPr sz="900"/>
            </a:lvl6pPr>
            <a:lvl7pPr lvl="6">
              <a:spcBef>
                <a:spcPts val="0"/>
              </a:spcBef>
              <a:spcAft>
                <a:spcPts val="0"/>
              </a:spcAft>
              <a:buSzPts val="1400"/>
              <a:buFont typeface="Arial"/>
              <a:buNone/>
              <a:defRPr sz="900"/>
            </a:lvl7pPr>
            <a:lvl8pPr lvl="7">
              <a:spcBef>
                <a:spcPts val="0"/>
              </a:spcBef>
              <a:spcAft>
                <a:spcPts val="0"/>
              </a:spcAft>
              <a:buSzPts val="1400"/>
              <a:buFont typeface="Arial"/>
              <a:buNone/>
              <a:defRPr sz="900"/>
            </a:lvl8pPr>
            <a:lvl9pPr lvl="8">
              <a:spcBef>
                <a:spcPts val="0"/>
              </a:spcBef>
              <a:spcAft>
                <a:spcPts val="0"/>
              </a:spcAft>
              <a:buSzPts val="1400"/>
              <a:buFont typeface="Arial"/>
              <a:buNone/>
              <a:defRPr sz="900"/>
            </a:lvl9pPr>
          </a:lstStyle>
          <a:p>
            <a:endParaRPr dirty="0"/>
          </a:p>
        </p:txBody>
      </p:sp>
      <p:sp>
        <p:nvSpPr>
          <p:cNvPr id="135" name="Google Shape;135;p50"/>
          <p:cNvSpPr/>
          <p:nvPr/>
        </p:nvSpPr>
        <p:spPr>
          <a:xfrm>
            <a:off x="11338335" y="6158941"/>
            <a:ext cx="395573" cy="380064"/>
          </a:xfrm>
          <a:prstGeom prst="rect">
            <a:avLst/>
          </a:prstGeom>
          <a:solidFill>
            <a:schemeClr val="lt1">
              <a:alpha val="78039"/>
            </a:schemeClr>
          </a:solidFill>
          <a:ln>
            <a:noFill/>
          </a:ln>
        </p:spPr>
        <p:txBody>
          <a:bodyPr spcFirstLastPara="1" wrap="square" lIns="91400" tIns="45675" rIns="91400" bIns="45675" anchor="ctr" anchorCtr="0">
            <a:noAutofit/>
          </a:bodyPr>
          <a:lstStyle/>
          <a:p>
            <a:pPr marL="0" marR="0" lvl="0" indent="0" algn="ctr" rtl="0">
              <a:spcBef>
                <a:spcPts val="0"/>
              </a:spcBef>
              <a:spcAft>
                <a:spcPts val="0"/>
              </a:spcAft>
              <a:buClr>
                <a:schemeClr val="dk1"/>
              </a:buClr>
              <a:buSzPts val="1800"/>
              <a:buFont typeface="Arial"/>
              <a:buNone/>
            </a:pPr>
            <a:endParaRPr sz="900" b="0" i="0" u="none" strike="noStrike" cap="none">
              <a:solidFill>
                <a:schemeClr val="lt1"/>
              </a:solidFill>
              <a:latin typeface="Calibri"/>
              <a:ea typeface="Calibri"/>
              <a:cs typeface="Calibri"/>
              <a:sym typeface="Calibri"/>
            </a:endParaRPr>
          </a:p>
        </p:txBody>
      </p:sp>
      <p:sp>
        <p:nvSpPr>
          <p:cNvPr id="137" name="Google Shape;137;p50"/>
          <p:cNvSpPr txBox="1"/>
          <p:nvPr/>
        </p:nvSpPr>
        <p:spPr>
          <a:xfrm>
            <a:off x="11338335" y="6168543"/>
            <a:ext cx="395573" cy="365125"/>
          </a:xfrm>
          <a:prstGeom prst="rect">
            <a:avLst/>
          </a:prstGeom>
          <a:noFill/>
          <a:ln>
            <a:noFill/>
          </a:ln>
        </p:spPr>
        <p:txBody>
          <a:bodyPr spcFirstLastPara="1" wrap="square" lIns="45675" tIns="22825" rIns="45675" bIns="22825" anchor="ctr" anchorCtr="0">
            <a:noAutofit/>
          </a:bodyPr>
          <a:lstStyle/>
          <a:p>
            <a:pPr marL="0" marR="0" lvl="0" indent="0" algn="ctr" rtl="0">
              <a:spcBef>
                <a:spcPts val="0"/>
              </a:spcBef>
              <a:spcAft>
                <a:spcPts val="0"/>
              </a:spcAft>
              <a:buClr>
                <a:srgbClr val="002156"/>
              </a:buClr>
              <a:buSzPts val="2400"/>
              <a:buFont typeface="Helvetica Neue"/>
              <a:buNone/>
            </a:pPr>
            <a:fld id="{00000000-1234-1234-1234-123412341234}" type="slidenum">
              <a:rPr lang="en-US" sz="1200" b="1" i="0" u="none" strike="noStrike" cap="none">
                <a:solidFill>
                  <a:srgbClr val="002156"/>
                </a:solidFill>
                <a:latin typeface="Helvetica Neue"/>
                <a:ea typeface="Helvetica Neue"/>
                <a:cs typeface="Helvetica Neue"/>
                <a:sym typeface="Helvetica Neue"/>
              </a:rPr>
              <a:t>‹#›</a:t>
            </a:fld>
            <a:endParaRPr sz="1200" b="1" i="0" u="none" strike="noStrike" cap="none">
              <a:solidFill>
                <a:srgbClr val="002156"/>
              </a:solidFill>
              <a:latin typeface="Helvetica Neue"/>
              <a:ea typeface="Helvetica Neue"/>
              <a:cs typeface="Helvetica Neue"/>
              <a:sym typeface="Helvetica Neue"/>
            </a:endParaRPr>
          </a:p>
        </p:txBody>
      </p:sp>
      <p:pic>
        <p:nvPicPr>
          <p:cNvPr id="10" name="Google Shape;208;p50" descr="An organic corner shape">
            <a:extLst>
              <a:ext uri="{FF2B5EF4-FFF2-40B4-BE49-F238E27FC236}">
                <a16:creationId xmlns:a16="http://schemas.microsoft.com/office/drawing/2014/main" id="{28A5C62F-760A-1AA2-54D0-1FC630B0C4B6}"/>
              </a:ext>
            </a:extLst>
          </p:cNvPr>
          <p:cNvPicPr preferRelativeResize="0"/>
          <p:nvPr userDrawn="1"/>
        </p:nvPicPr>
        <p:blipFill rotWithShape="1">
          <a:blip r:embed="rId3">
            <a:alphaModFix/>
          </a:blip>
          <a:srcRect t="47415" r="11642"/>
          <a:stretch/>
        </p:blipFill>
        <p:spPr>
          <a:xfrm>
            <a:off x="-10180" y="4453838"/>
            <a:ext cx="4039730" cy="2404162"/>
          </a:xfrm>
          <a:prstGeom prst="rect">
            <a:avLst/>
          </a:prstGeom>
          <a:noFill/>
          <a:ln>
            <a:noFill/>
          </a:ln>
        </p:spPr>
      </p:pic>
      <p:pic>
        <p:nvPicPr>
          <p:cNvPr id="11" name="Google Shape;209;p50" descr="A circle filled with diagonal lines">
            <a:extLst>
              <a:ext uri="{FF2B5EF4-FFF2-40B4-BE49-F238E27FC236}">
                <a16:creationId xmlns:a16="http://schemas.microsoft.com/office/drawing/2014/main" id="{5480385F-99C4-BBD0-C62E-3FF41A827293}"/>
              </a:ext>
            </a:extLst>
          </p:cNvPr>
          <p:cNvPicPr preferRelativeResize="0"/>
          <p:nvPr userDrawn="1"/>
        </p:nvPicPr>
        <p:blipFill rotWithShape="1">
          <a:blip r:embed="rId4">
            <a:alphaModFix/>
          </a:blip>
          <a:srcRect l="58934" t="11636" r="12364" b="10950"/>
          <a:stretch/>
        </p:blipFill>
        <p:spPr>
          <a:xfrm>
            <a:off x="-10180" y="3318626"/>
            <a:ext cx="1312242" cy="3539374"/>
          </a:xfrm>
          <a:prstGeom prst="rect">
            <a:avLst/>
          </a:prstGeom>
          <a:noFill/>
          <a:ln>
            <a:noFill/>
          </a:ln>
        </p:spPr>
      </p:pic>
      <p:cxnSp>
        <p:nvCxnSpPr>
          <p:cNvPr id="12" name="Google Shape;210;p50">
            <a:extLst>
              <a:ext uri="{FF2B5EF4-FFF2-40B4-BE49-F238E27FC236}">
                <a16:creationId xmlns:a16="http://schemas.microsoft.com/office/drawing/2014/main" id="{FF0746D0-31D8-AF25-3F64-A4E1059D629D}"/>
              </a:ext>
            </a:extLst>
          </p:cNvPr>
          <p:cNvCxnSpPr/>
          <p:nvPr userDrawn="1"/>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pic>
        <p:nvPicPr>
          <p:cNvPr id="13" name="Google Shape;26;p37">
            <a:extLst>
              <a:ext uri="{FF2B5EF4-FFF2-40B4-BE49-F238E27FC236}">
                <a16:creationId xmlns:a16="http://schemas.microsoft.com/office/drawing/2014/main" id="{5BBD8E0B-6090-493E-6BCD-3D57BE33E46C}"/>
              </a:ext>
            </a:extLst>
          </p:cNvPr>
          <p:cNvPicPr preferRelativeResize="0"/>
          <p:nvPr userDrawn="1"/>
        </p:nvPicPr>
        <p:blipFill rotWithShape="1">
          <a:blip r:embed="rId5">
            <a:alphaModFix/>
          </a:blip>
          <a:srcRect/>
          <a:stretch/>
        </p:blipFill>
        <p:spPr>
          <a:xfrm>
            <a:off x="1168399" y="6301496"/>
            <a:ext cx="1486182" cy="335633"/>
          </a:xfrm>
          <a:prstGeom prst="rect">
            <a:avLst/>
          </a:prstGeom>
          <a:noFill/>
          <a:ln>
            <a:noFill/>
          </a:ln>
        </p:spPr>
      </p:pic>
      <p:pic>
        <p:nvPicPr>
          <p:cNvPr id="14" name="Picture 13">
            <a:extLst>
              <a:ext uri="{FF2B5EF4-FFF2-40B4-BE49-F238E27FC236}">
                <a16:creationId xmlns:a16="http://schemas.microsoft.com/office/drawing/2014/main" id="{43D04740-BC0A-2AFC-0772-C696A250E184}"/>
              </a:ext>
            </a:extLst>
          </p:cNvPr>
          <p:cNvPicPr>
            <a:picLocks noChangeAspect="1"/>
          </p:cNvPicPr>
          <p:nvPr userDrawn="1"/>
        </p:nvPicPr>
        <p:blipFill>
          <a:blip r:embed="rId6"/>
          <a:stretch>
            <a:fillRect/>
          </a:stretch>
        </p:blipFill>
        <p:spPr>
          <a:xfrm>
            <a:off x="10440834" y="351099"/>
            <a:ext cx="1500070" cy="96671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A150D39-4337-4515-C29F-3BBCD7A2A36A}"/>
              </a:ext>
            </a:extLst>
          </p:cNvPr>
          <p:cNvSpPr/>
          <p:nvPr userDrawn="1"/>
        </p:nvSpPr>
        <p:spPr>
          <a:xfrm>
            <a:off x="-134910" y="-149902"/>
            <a:ext cx="12441836" cy="7210270"/>
          </a:xfrm>
          <a:prstGeom prst="rect">
            <a:avLst/>
          </a:prstGeom>
          <a:solidFill>
            <a:srgbClr val="2B4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Background pattern&#10;&#10;Description automatically generated with medium confidence">
            <a:extLst>
              <a:ext uri="{FF2B5EF4-FFF2-40B4-BE49-F238E27FC236}">
                <a16:creationId xmlns:a16="http://schemas.microsoft.com/office/drawing/2014/main" id="{FA63A791-D5E1-92FA-7B35-0F91BC6ECEA7}"/>
              </a:ext>
            </a:extLst>
          </p:cNvPr>
          <p:cNvPicPr>
            <a:picLocks noChangeAspect="1"/>
          </p:cNvPicPr>
          <p:nvPr userDrawn="1"/>
        </p:nvPicPr>
        <p:blipFill>
          <a:blip r:embed="rId2">
            <a:alphaModFix amt="48000"/>
            <a:extLst>
              <a:ext uri="{28A0092B-C50C-407E-A947-70E740481C1C}">
                <a14:useLocalDpi xmlns:a14="http://schemas.microsoft.com/office/drawing/2010/main" val="0"/>
              </a:ext>
            </a:extLst>
          </a:blip>
          <a:stretch>
            <a:fillRect/>
          </a:stretch>
        </p:blipFill>
        <p:spPr>
          <a:xfrm>
            <a:off x="-813602" y="-344367"/>
            <a:ext cx="13512897" cy="7599199"/>
          </a:xfrm>
          <a:prstGeom prst="rect">
            <a:avLst/>
          </a:prstGeom>
        </p:spPr>
      </p:pic>
      <p:pic>
        <p:nvPicPr>
          <p:cNvPr id="14" name="Picture 13">
            <a:extLst>
              <a:ext uri="{FF2B5EF4-FFF2-40B4-BE49-F238E27FC236}">
                <a16:creationId xmlns:a16="http://schemas.microsoft.com/office/drawing/2014/main" id="{876E4D05-84A7-623A-ED60-4B52D5437E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36174" y="583843"/>
            <a:ext cx="3719652" cy="2397109"/>
          </a:xfrm>
          <a:prstGeom prst="rect">
            <a:avLst/>
          </a:prstGeom>
        </p:spPr>
      </p:pic>
      <p:pic>
        <p:nvPicPr>
          <p:cNvPr id="6" name="Picture 5">
            <a:extLst>
              <a:ext uri="{FF2B5EF4-FFF2-40B4-BE49-F238E27FC236}">
                <a16:creationId xmlns:a16="http://schemas.microsoft.com/office/drawing/2014/main" id="{6F717A41-AA36-4C2F-9DE3-8690E2533B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59046" y="5380521"/>
            <a:ext cx="1273908" cy="1273908"/>
          </a:xfrm>
          <a:prstGeom prst="rect">
            <a:avLst/>
          </a:prstGeom>
        </p:spPr>
      </p:pic>
    </p:spTree>
    <p:extLst>
      <p:ext uri="{BB962C8B-B14F-4D97-AF65-F5344CB8AC3E}">
        <p14:creationId xmlns:p14="http://schemas.microsoft.com/office/powerpoint/2010/main" val="1501680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slide - split sides" userDrawn="1">
  <p:cSld name="Content slide - split sides">
    <p:spTree>
      <p:nvGrpSpPr>
        <p:cNvPr id="1" name="Shape 138"/>
        <p:cNvGrpSpPr/>
        <p:nvPr/>
      </p:nvGrpSpPr>
      <p:grpSpPr>
        <a:xfrm>
          <a:off x="0" y="0"/>
          <a:ext cx="0" cy="0"/>
          <a:chOff x="0" y="0"/>
          <a:chExt cx="0" cy="0"/>
        </a:xfrm>
      </p:grpSpPr>
      <p:pic>
        <p:nvPicPr>
          <p:cNvPr id="139" name="Google Shape;139;p51"/>
          <p:cNvPicPr preferRelativeResize="0"/>
          <p:nvPr/>
        </p:nvPicPr>
        <p:blipFill rotWithShape="1">
          <a:blip r:embed="rId2">
            <a:alphaModFix/>
          </a:blip>
          <a:srcRect l="-1532" t="-72" r="10527" b="307"/>
          <a:stretch/>
        </p:blipFill>
        <p:spPr>
          <a:xfrm>
            <a:off x="-94129" y="-5003"/>
            <a:ext cx="5593056" cy="6898758"/>
          </a:xfrm>
          <a:prstGeom prst="rect">
            <a:avLst/>
          </a:prstGeom>
          <a:noFill/>
          <a:ln>
            <a:noFill/>
          </a:ln>
        </p:spPr>
      </p:pic>
      <p:sp>
        <p:nvSpPr>
          <p:cNvPr id="141" name="Google Shape;141;p51"/>
          <p:cNvSpPr txBox="1">
            <a:spLocks noGrp="1"/>
          </p:cNvSpPr>
          <p:nvPr>
            <p:ph type="sldNum" idx="12"/>
          </p:nvPr>
        </p:nvSpPr>
        <p:spPr>
          <a:xfrm>
            <a:off x="11338334" y="6155425"/>
            <a:ext cx="395573"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1">
                <a:solidFill>
                  <a:srgbClr val="002156"/>
                </a:solidFill>
                <a:latin typeface="Helvetica Neue"/>
                <a:ea typeface="Helvetica Neue"/>
                <a:cs typeface="Helvetica Neue"/>
                <a:sym typeface="Helvetica Neue"/>
              </a:defRPr>
            </a:lvl1pPr>
            <a:lvl2pPr marL="0" marR="0" lvl="1" indent="0" algn="ctr" rtl="0">
              <a:spcBef>
                <a:spcPts val="0"/>
              </a:spcBef>
              <a:buNone/>
              <a:defRPr sz="1200" b="1">
                <a:solidFill>
                  <a:srgbClr val="002156"/>
                </a:solidFill>
                <a:latin typeface="Helvetica Neue"/>
                <a:ea typeface="Helvetica Neue"/>
                <a:cs typeface="Helvetica Neue"/>
                <a:sym typeface="Helvetica Neue"/>
              </a:defRPr>
            </a:lvl2pPr>
            <a:lvl3pPr marL="0" marR="0" lvl="2" indent="0" algn="ctr" rtl="0">
              <a:spcBef>
                <a:spcPts val="0"/>
              </a:spcBef>
              <a:buNone/>
              <a:defRPr sz="1200" b="1">
                <a:solidFill>
                  <a:srgbClr val="002156"/>
                </a:solidFill>
                <a:latin typeface="Helvetica Neue"/>
                <a:ea typeface="Helvetica Neue"/>
                <a:cs typeface="Helvetica Neue"/>
                <a:sym typeface="Helvetica Neue"/>
              </a:defRPr>
            </a:lvl3pPr>
            <a:lvl4pPr marL="0" marR="0" lvl="3" indent="0" algn="ctr" rtl="0">
              <a:spcBef>
                <a:spcPts val="0"/>
              </a:spcBef>
              <a:buNone/>
              <a:defRPr sz="1200" b="1">
                <a:solidFill>
                  <a:srgbClr val="002156"/>
                </a:solidFill>
                <a:latin typeface="Helvetica Neue"/>
                <a:ea typeface="Helvetica Neue"/>
                <a:cs typeface="Helvetica Neue"/>
                <a:sym typeface="Helvetica Neue"/>
              </a:defRPr>
            </a:lvl4pPr>
            <a:lvl5pPr marL="0" marR="0" lvl="4" indent="0" algn="ctr" rtl="0">
              <a:spcBef>
                <a:spcPts val="0"/>
              </a:spcBef>
              <a:buNone/>
              <a:defRPr sz="1200" b="1">
                <a:solidFill>
                  <a:srgbClr val="002156"/>
                </a:solidFill>
                <a:latin typeface="Helvetica Neue"/>
                <a:ea typeface="Helvetica Neue"/>
                <a:cs typeface="Helvetica Neue"/>
                <a:sym typeface="Helvetica Neue"/>
              </a:defRPr>
            </a:lvl5pPr>
            <a:lvl6pPr marL="0" marR="0" lvl="5" indent="0" algn="ctr" rtl="0">
              <a:spcBef>
                <a:spcPts val="0"/>
              </a:spcBef>
              <a:buNone/>
              <a:defRPr sz="1200" b="1">
                <a:solidFill>
                  <a:srgbClr val="002156"/>
                </a:solidFill>
                <a:latin typeface="Helvetica Neue"/>
                <a:ea typeface="Helvetica Neue"/>
                <a:cs typeface="Helvetica Neue"/>
                <a:sym typeface="Helvetica Neue"/>
              </a:defRPr>
            </a:lvl6pPr>
            <a:lvl7pPr marL="0" marR="0" lvl="6" indent="0" algn="ctr" rtl="0">
              <a:spcBef>
                <a:spcPts val="0"/>
              </a:spcBef>
              <a:buNone/>
              <a:defRPr sz="1200" b="1">
                <a:solidFill>
                  <a:srgbClr val="002156"/>
                </a:solidFill>
                <a:latin typeface="Helvetica Neue"/>
                <a:ea typeface="Helvetica Neue"/>
                <a:cs typeface="Helvetica Neue"/>
                <a:sym typeface="Helvetica Neue"/>
              </a:defRPr>
            </a:lvl7pPr>
            <a:lvl8pPr marL="0" marR="0" lvl="7" indent="0" algn="ctr" rtl="0">
              <a:spcBef>
                <a:spcPts val="0"/>
              </a:spcBef>
              <a:buNone/>
              <a:defRPr sz="1200" b="1">
                <a:solidFill>
                  <a:srgbClr val="002156"/>
                </a:solidFill>
                <a:latin typeface="Helvetica Neue"/>
                <a:ea typeface="Helvetica Neue"/>
                <a:cs typeface="Helvetica Neue"/>
                <a:sym typeface="Helvetica Neue"/>
              </a:defRPr>
            </a:lvl8pPr>
            <a:lvl9pPr marL="0" marR="0" lvl="8" indent="0" algn="ctr" rtl="0">
              <a:spcBef>
                <a:spcPts val="0"/>
              </a:spcBef>
              <a:buNone/>
              <a:defRPr sz="1200" b="1">
                <a:solidFill>
                  <a:srgbClr val="002156"/>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
        <p:nvSpPr>
          <p:cNvPr id="143" name="Google Shape;143;p51"/>
          <p:cNvSpPr txBox="1">
            <a:spLocks noGrp="1"/>
          </p:cNvSpPr>
          <p:nvPr>
            <p:ph type="body" idx="1"/>
          </p:nvPr>
        </p:nvSpPr>
        <p:spPr>
          <a:xfrm>
            <a:off x="7133297" y="1785077"/>
            <a:ext cx="4176966" cy="4241647"/>
          </a:xfrm>
          <a:prstGeom prst="rect">
            <a:avLst/>
          </a:prstGeom>
          <a:noFill/>
          <a:ln>
            <a:noFill/>
          </a:ln>
        </p:spPr>
        <p:txBody>
          <a:bodyPr spcFirstLastPara="1" wrap="square" lIns="0" tIns="0" rIns="0" bIns="0" anchor="t" anchorCtr="0">
            <a:noAutofit/>
          </a:bodyPr>
          <a:lstStyle>
            <a:lvl1pPr marL="457200" marR="0" lvl="0" indent="-228600" algn="l" rtl="0">
              <a:lnSpc>
                <a:spcPct val="110000"/>
              </a:lnSpc>
              <a:spcBef>
                <a:spcPts val="1300"/>
              </a:spcBef>
              <a:spcAft>
                <a:spcPts val="0"/>
              </a:spcAft>
              <a:buClr>
                <a:srgbClr val="1669C9"/>
              </a:buClr>
              <a:buSzPts val="2000"/>
              <a:buFont typeface="Arial"/>
              <a:buNone/>
              <a:defRPr sz="2000" b="1" i="0" u="none" strike="noStrike" cap="none">
                <a:solidFill>
                  <a:srgbClr val="1669C9"/>
                </a:solidFill>
                <a:latin typeface="Helvetica Neue"/>
                <a:ea typeface="Helvetica Neue"/>
                <a:cs typeface="Helvetica Neue"/>
                <a:sym typeface="Helvetica Neue"/>
              </a:defRPr>
            </a:lvl1pPr>
            <a:lvl2pPr marL="914400" marR="0" lvl="1" indent="-342900" algn="l" rtl="0">
              <a:lnSpc>
                <a:spcPct val="90000"/>
              </a:lnSpc>
              <a:spcBef>
                <a:spcPts val="1100"/>
              </a:spcBef>
              <a:spcAft>
                <a:spcPts val="0"/>
              </a:spcAft>
              <a:buClr>
                <a:srgbClr val="51AF46"/>
              </a:buClr>
              <a:buSzPts val="1800"/>
              <a:buFont typeface="Arial"/>
              <a:buChar char="•"/>
              <a:defRPr sz="1500" b="0" i="0" u="none" strike="noStrike" cap="none">
                <a:solidFill>
                  <a:srgbClr val="3A3838"/>
                </a:solidFill>
                <a:latin typeface="Helvetica Neue"/>
                <a:ea typeface="Helvetica Neue"/>
                <a:cs typeface="Helvetica Neue"/>
                <a:sym typeface="Helvetica Neue"/>
              </a:defRPr>
            </a:lvl2pPr>
            <a:lvl3pPr marL="1371600" marR="0" lvl="2" indent="-323850" algn="l" rtl="0">
              <a:lnSpc>
                <a:spcPct val="90000"/>
              </a:lnSpc>
              <a:spcBef>
                <a:spcPts val="500"/>
              </a:spcBef>
              <a:spcAft>
                <a:spcPts val="0"/>
              </a:spcAft>
              <a:buClr>
                <a:srgbClr val="51AF46"/>
              </a:buClr>
              <a:buSzPts val="1500"/>
              <a:buFont typeface="NTR"/>
              <a:buChar char="–"/>
              <a:defRPr sz="1500" b="0" i="0" u="none" strike="noStrike" cap="none">
                <a:solidFill>
                  <a:srgbClr val="3A3838"/>
                </a:solidFill>
                <a:latin typeface="Helvetica Neue"/>
                <a:ea typeface="Helvetica Neue"/>
                <a:cs typeface="Helvetica Neue"/>
                <a:sym typeface="Helvetica Neue"/>
              </a:defRPr>
            </a:lvl3pPr>
            <a:lvl4pPr marL="1828800" marR="0" lvl="3" indent="-314325" algn="l" rtl="0">
              <a:lnSpc>
                <a:spcPct val="90000"/>
              </a:lnSpc>
              <a:spcBef>
                <a:spcPts val="500"/>
              </a:spcBef>
              <a:spcAft>
                <a:spcPts val="0"/>
              </a:spcAft>
              <a:buClr>
                <a:srgbClr val="51AF46"/>
              </a:buClr>
              <a:buSzPts val="1350"/>
              <a:buFont typeface="Courier New"/>
              <a:buChar char="o"/>
              <a:defRPr sz="1500" b="0" i="0" u="none" strike="noStrike" cap="none">
                <a:solidFill>
                  <a:srgbClr val="3A3838"/>
                </a:solidFill>
                <a:latin typeface="Helvetica Neue"/>
                <a:ea typeface="Helvetica Neue"/>
                <a:cs typeface="Helvetica Neue"/>
                <a:sym typeface="Helvetica Neue"/>
              </a:defRPr>
            </a:lvl4pPr>
            <a:lvl5pPr marL="2286000" marR="0" lvl="4" indent="-323850" algn="l" rtl="0">
              <a:lnSpc>
                <a:spcPct val="90000"/>
              </a:lnSpc>
              <a:spcBef>
                <a:spcPts val="500"/>
              </a:spcBef>
              <a:spcAft>
                <a:spcPts val="0"/>
              </a:spcAft>
              <a:buClr>
                <a:srgbClr val="51AF46"/>
              </a:buClr>
              <a:buSzPts val="1500"/>
              <a:buFont typeface="Noto Sans Symbols"/>
              <a:buChar char="▪"/>
              <a:defRPr sz="1500" b="0" i="0" u="none" strike="noStrike" cap="none">
                <a:solidFill>
                  <a:srgbClr val="3A3838"/>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pic>
        <p:nvPicPr>
          <p:cNvPr id="20" name="Google Shape;208;p50" descr="An organic corner shape">
            <a:extLst>
              <a:ext uri="{FF2B5EF4-FFF2-40B4-BE49-F238E27FC236}">
                <a16:creationId xmlns:a16="http://schemas.microsoft.com/office/drawing/2014/main" id="{EDBFFD3D-850E-E408-A50F-18662785BCCC}"/>
              </a:ext>
            </a:extLst>
          </p:cNvPr>
          <p:cNvPicPr preferRelativeResize="0"/>
          <p:nvPr userDrawn="1"/>
        </p:nvPicPr>
        <p:blipFill rotWithShape="1">
          <a:blip r:embed="rId3">
            <a:alphaModFix/>
          </a:blip>
          <a:srcRect t="47415" r="11642"/>
          <a:stretch/>
        </p:blipFill>
        <p:spPr>
          <a:xfrm>
            <a:off x="-10180" y="4453838"/>
            <a:ext cx="4039730" cy="2404162"/>
          </a:xfrm>
          <a:prstGeom prst="rect">
            <a:avLst/>
          </a:prstGeom>
          <a:noFill/>
          <a:ln>
            <a:noFill/>
          </a:ln>
        </p:spPr>
      </p:pic>
      <p:pic>
        <p:nvPicPr>
          <p:cNvPr id="21" name="Google Shape;209;p50" descr="A circle filled with diagonal lines">
            <a:extLst>
              <a:ext uri="{FF2B5EF4-FFF2-40B4-BE49-F238E27FC236}">
                <a16:creationId xmlns:a16="http://schemas.microsoft.com/office/drawing/2014/main" id="{BD9DF80A-E88F-0938-1AB6-FB4033AC71C0}"/>
              </a:ext>
            </a:extLst>
          </p:cNvPr>
          <p:cNvPicPr preferRelativeResize="0"/>
          <p:nvPr userDrawn="1"/>
        </p:nvPicPr>
        <p:blipFill rotWithShape="1">
          <a:blip r:embed="rId4">
            <a:alphaModFix/>
          </a:blip>
          <a:srcRect l="58934" t="11636" r="12364" b="10950"/>
          <a:stretch/>
        </p:blipFill>
        <p:spPr>
          <a:xfrm>
            <a:off x="-10180" y="3318626"/>
            <a:ext cx="1312242" cy="3539374"/>
          </a:xfrm>
          <a:prstGeom prst="rect">
            <a:avLst/>
          </a:prstGeom>
          <a:noFill/>
          <a:ln>
            <a:noFill/>
          </a:ln>
        </p:spPr>
      </p:pic>
      <p:cxnSp>
        <p:nvCxnSpPr>
          <p:cNvPr id="22" name="Google Shape;210;p50">
            <a:extLst>
              <a:ext uri="{FF2B5EF4-FFF2-40B4-BE49-F238E27FC236}">
                <a16:creationId xmlns:a16="http://schemas.microsoft.com/office/drawing/2014/main" id="{4CD412A9-8329-0577-15FB-AD16ED6B840A}"/>
              </a:ext>
            </a:extLst>
          </p:cNvPr>
          <p:cNvCxnSpPr/>
          <p:nvPr userDrawn="1"/>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pic>
        <p:nvPicPr>
          <p:cNvPr id="23" name="Google Shape;26;p37">
            <a:extLst>
              <a:ext uri="{FF2B5EF4-FFF2-40B4-BE49-F238E27FC236}">
                <a16:creationId xmlns:a16="http://schemas.microsoft.com/office/drawing/2014/main" id="{3D5D10F1-4B51-45CF-421A-E98BAA5D6CF2}"/>
              </a:ext>
            </a:extLst>
          </p:cNvPr>
          <p:cNvPicPr preferRelativeResize="0"/>
          <p:nvPr userDrawn="1"/>
        </p:nvPicPr>
        <p:blipFill rotWithShape="1">
          <a:blip r:embed="rId5">
            <a:alphaModFix/>
          </a:blip>
          <a:srcRect/>
          <a:stretch/>
        </p:blipFill>
        <p:spPr>
          <a:xfrm>
            <a:off x="1168399" y="6301496"/>
            <a:ext cx="1486182" cy="335633"/>
          </a:xfrm>
          <a:prstGeom prst="rect">
            <a:avLst/>
          </a:prstGeom>
          <a:noFill/>
          <a:ln>
            <a:noFill/>
          </a:ln>
        </p:spPr>
      </p:pic>
      <p:pic>
        <p:nvPicPr>
          <p:cNvPr id="24" name="Picture 23">
            <a:extLst>
              <a:ext uri="{FF2B5EF4-FFF2-40B4-BE49-F238E27FC236}">
                <a16:creationId xmlns:a16="http://schemas.microsoft.com/office/drawing/2014/main" id="{38829E84-47CD-0A90-0489-D463B2B373FB}"/>
              </a:ext>
            </a:extLst>
          </p:cNvPr>
          <p:cNvPicPr>
            <a:picLocks noChangeAspect="1"/>
          </p:cNvPicPr>
          <p:nvPr userDrawn="1"/>
        </p:nvPicPr>
        <p:blipFill>
          <a:blip r:embed="rId6"/>
          <a:stretch>
            <a:fillRect/>
          </a:stretch>
        </p:blipFill>
        <p:spPr>
          <a:xfrm>
            <a:off x="10440834" y="351099"/>
            <a:ext cx="1500070" cy="96671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A150D39-4337-4515-C29F-3BBCD7A2A36A}"/>
              </a:ext>
            </a:extLst>
          </p:cNvPr>
          <p:cNvSpPr/>
          <p:nvPr userDrawn="1"/>
        </p:nvSpPr>
        <p:spPr>
          <a:xfrm>
            <a:off x="-134910" y="-149902"/>
            <a:ext cx="12441836" cy="7210270"/>
          </a:xfrm>
          <a:prstGeom prst="rect">
            <a:avLst/>
          </a:prstGeom>
          <a:solidFill>
            <a:srgbClr val="2B4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Background pattern&#10;&#10;Description automatically generated with medium confidence">
            <a:extLst>
              <a:ext uri="{FF2B5EF4-FFF2-40B4-BE49-F238E27FC236}">
                <a16:creationId xmlns:a16="http://schemas.microsoft.com/office/drawing/2014/main" id="{FA63A791-D5E1-92FA-7B35-0F91BC6ECEA7}"/>
              </a:ext>
            </a:extLst>
          </p:cNvPr>
          <p:cNvPicPr>
            <a:picLocks noChangeAspect="1"/>
          </p:cNvPicPr>
          <p:nvPr userDrawn="1"/>
        </p:nvPicPr>
        <p:blipFill>
          <a:blip r:embed="rId2">
            <a:alphaModFix amt="48000"/>
            <a:extLst>
              <a:ext uri="{28A0092B-C50C-407E-A947-70E740481C1C}">
                <a14:useLocalDpi xmlns:a14="http://schemas.microsoft.com/office/drawing/2010/main" val="0"/>
              </a:ext>
            </a:extLst>
          </a:blip>
          <a:stretch>
            <a:fillRect/>
          </a:stretch>
        </p:blipFill>
        <p:spPr>
          <a:xfrm>
            <a:off x="-813602" y="-344368"/>
            <a:ext cx="13512897" cy="7599199"/>
          </a:xfrm>
          <a:prstGeom prst="rect">
            <a:avLst/>
          </a:prstGeom>
        </p:spPr>
      </p:pic>
    </p:spTree>
    <p:extLst>
      <p:ext uri="{BB962C8B-B14F-4D97-AF65-F5344CB8AC3E}">
        <p14:creationId xmlns:p14="http://schemas.microsoft.com/office/powerpoint/2010/main" val="17647483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Presentation Slide" preserve="1" userDrawn="1">
  <p:cSld name="Presentation Slide">
    <p:bg>
      <p:bgPr>
        <a:blipFill>
          <a:blip r:embed="rId2">
            <a:alphaModFix/>
          </a:blip>
          <a:stretch>
            <a:fillRect/>
          </a:stretch>
        </a:blipFill>
        <a:effectLst/>
      </p:bgPr>
    </p:bg>
    <p:spTree>
      <p:nvGrpSpPr>
        <p:cNvPr id="1" name="Shape 28"/>
        <p:cNvGrpSpPr/>
        <p:nvPr/>
      </p:nvGrpSpPr>
      <p:grpSpPr>
        <a:xfrm>
          <a:off x="0" y="0"/>
          <a:ext cx="0" cy="0"/>
          <a:chOff x="0" y="0"/>
          <a:chExt cx="0" cy="0"/>
        </a:xfrm>
      </p:grpSpPr>
      <p:pic>
        <p:nvPicPr>
          <p:cNvPr id="30" name="Google Shape;30;p34" descr="An organic corner shape"/>
          <p:cNvPicPr preferRelativeResize="0"/>
          <p:nvPr/>
        </p:nvPicPr>
        <p:blipFill rotWithShape="1">
          <a:blip r:embed="rId3">
            <a:alphaModFix/>
          </a:blip>
          <a:srcRect t="47415" r="11642"/>
          <a:stretch/>
        </p:blipFill>
        <p:spPr>
          <a:xfrm>
            <a:off x="-10180" y="4453838"/>
            <a:ext cx="4039730" cy="2404162"/>
          </a:xfrm>
          <a:prstGeom prst="rect">
            <a:avLst/>
          </a:prstGeom>
          <a:noFill/>
          <a:ln>
            <a:noFill/>
          </a:ln>
        </p:spPr>
      </p:pic>
      <p:pic>
        <p:nvPicPr>
          <p:cNvPr id="31" name="Google Shape;31;p34" descr="A circle filled with diagonal lines"/>
          <p:cNvPicPr preferRelativeResize="0"/>
          <p:nvPr/>
        </p:nvPicPr>
        <p:blipFill rotWithShape="1">
          <a:blip r:embed="rId4">
            <a:alphaModFix/>
          </a:blip>
          <a:srcRect l="58934" t="11636" r="12364" b="10950"/>
          <a:stretch/>
        </p:blipFill>
        <p:spPr>
          <a:xfrm>
            <a:off x="-10180" y="3318626"/>
            <a:ext cx="1312242" cy="3539374"/>
          </a:xfrm>
          <a:prstGeom prst="rect">
            <a:avLst/>
          </a:prstGeom>
          <a:noFill/>
          <a:ln>
            <a:noFill/>
          </a:ln>
        </p:spPr>
      </p:pic>
      <p:cxnSp>
        <p:nvCxnSpPr>
          <p:cNvPr id="32" name="Google Shape;32;p34"/>
          <p:cNvCxnSpPr/>
          <p:nvPr/>
        </p:nvCxnSpPr>
        <p:spPr>
          <a:xfrm rot="10800000">
            <a:off x="1702685" y="1919938"/>
            <a:ext cx="6765675" cy="3947"/>
          </a:xfrm>
          <a:prstGeom prst="straightConnector1">
            <a:avLst/>
          </a:prstGeom>
          <a:noFill/>
          <a:ln w="76200" cap="rnd" cmpd="sng">
            <a:solidFill>
              <a:schemeClr val="accent6"/>
            </a:solidFill>
            <a:prstDash val="dot"/>
            <a:miter lim="800000"/>
            <a:headEnd type="none" w="sm" len="sm"/>
            <a:tailEnd type="none" w="sm" len="sm"/>
          </a:ln>
        </p:spPr>
      </p:cxnSp>
      <p:sp>
        <p:nvSpPr>
          <p:cNvPr id="33" name="Google Shape;33;p34"/>
          <p:cNvSpPr txBox="1">
            <a:spLocks noGrp="1"/>
          </p:cNvSpPr>
          <p:nvPr>
            <p:ph type="body" idx="1"/>
          </p:nvPr>
        </p:nvSpPr>
        <p:spPr>
          <a:xfrm>
            <a:off x="1455592" y="1825625"/>
            <a:ext cx="9700088" cy="397691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31800" algn="l" rtl="0">
              <a:lnSpc>
                <a:spcPct val="90000"/>
              </a:lnSpc>
              <a:spcBef>
                <a:spcPts val="1000"/>
              </a:spcBef>
              <a:spcAft>
                <a:spcPts val="0"/>
              </a:spcAft>
              <a:buClr>
                <a:srgbClr val="4E1E07"/>
              </a:buClr>
              <a:buSzPts val="3200"/>
              <a:buFont typeface="Arial"/>
              <a:buChar char="•"/>
              <a:defRPr sz="3200" b="1" i="0" u="none" strike="noStrike" cap="none">
                <a:solidFill>
                  <a:srgbClr val="4E1E07"/>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chemeClr val="dk1"/>
              </a:buClr>
              <a:buSzPts val="2400"/>
              <a:buFont typeface="Arial"/>
              <a:buChar char="•"/>
              <a:defRPr sz="2400" b="1" i="0" u="none" strike="noStrike" cap="none">
                <a:solidFill>
                  <a:schemeClr val="dk1"/>
                </a:solidFill>
                <a:latin typeface="Trebuchet MS"/>
                <a:ea typeface="Trebuchet MS"/>
                <a:cs typeface="Trebuchet MS"/>
                <a:sym typeface="Trebuchet MS"/>
              </a:defRPr>
            </a:lvl2pPr>
            <a:lvl3pPr marL="1371600" marR="0" lvl="2" indent="-355600" algn="l" rtl="0">
              <a:lnSpc>
                <a:spcPct val="90000"/>
              </a:lnSpc>
              <a:spcBef>
                <a:spcPts val="500"/>
              </a:spcBef>
              <a:spcAft>
                <a:spcPts val="0"/>
              </a:spcAft>
              <a:buClr>
                <a:schemeClr val="dk2"/>
              </a:buClr>
              <a:buSzPts val="2000"/>
              <a:buFont typeface="Arial"/>
              <a:buChar char="•"/>
              <a:defRPr sz="2000" b="1" i="0" u="none" strike="noStrike" cap="none">
                <a:solidFill>
                  <a:schemeClr val="dk2"/>
                </a:solidFill>
                <a:latin typeface="Trebuchet MS"/>
                <a:ea typeface="Trebuchet MS"/>
                <a:cs typeface="Trebuchet MS"/>
                <a:sym typeface="Trebuchet MS"/>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pic>
        <p:nvPicPr>
          <p:cNvPr id="34" name="Google Shape;34;p34" descr="An organic corner shape"/>
          <p:cNvPicPr preferRelativeResize="0"/>
          <p:nvPr/>
        </p:nvPicPr>
        <p:blipFill rotWithShape="1">
          <a:blip r:embed="rId5">
            <a:alphaModFix/>
          </a:blip>
          <a:srcRect b="65540"/>
          <a:stretch/>
        </p:blipFill>
        <p:spPr>
          <a:xfrm>
            <a:off x="7620000" y="-1038"/>
            <a:ext cx="4572000" cy="1575516"/>
          </a:xfrm>
          <a:prstGeom prst="rect">
            <a:avLst/>
          </a:prstGeom>
          <a:noFill/>
          <a:ln>
            <a:noFill/>
          </a:ln>
        </p:spPr>
      </p:pic>
      <p:grpSp>
        <p:nvGrpSpPr>
          <p:cNvPr id="35" name="Google Shape;35;p34"/>
          <p:cNvGrpSpPr/>
          <p:nvPr/>
        </p:nvGrpSpPr>
        <p:grpSpPr>
          <a:xfrm rot="-5400000">
            <a:off x="10469429" y="1181806"/>
            <a:ext cx="2584807" cy="869620"/>
            <a:chOff x="9177476" y="5772727"/>
            <a:chExt cx="2584807" cy="869620"/>
          </a:xfrm>
        </p:grpSpPr>
        <p:sp>
          <p:nvSpPr>
            <p:cNvPr id="36" name="Google Shape;36;p34"/>
            <p:cNvSpPr/>
            <p:nvPr/>
          </p:nvSpPr>
          <p:spPr>
            <a:xfrm>
              <a:off x="11660683"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 name="Google Shape;37;p34"/>
            <p:cNvSpPr/>
            <p:nvPr/>
          </p:nvSpPr>
          <p:spPr>
            <a:xfrm>
              <a:off x="1126190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 name="Google Shape;38;p34"/>
            <p:cNvSpPr/>
            <p:nvPr/>
          </p:nvSpPr>
          <p:spPr>
            <a:xfrm>
              <a:off x="1085817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 name="Google Shape;39;p34"/>
            <p:cNvSpPr/>
            <p:nvPr/>
          </p:nvSpPr>
          <p:spPr>
            <a:xfrm>
              <a:off x="10438963"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 name="Google Shape;40;p34"/>
            <p:cNvSpPr/>
            <p:nvPr/>
          </p:nvSpPr>
          <p:spPr>
            <a:xfrm>
              <a:off x="10019752"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 name="Google Shape;41;p34"/>
            <p:cNvSpPr/>
            <p:nvPr/>
          </p:nvSpPr>
          <p:spPr>
            <a:xfrm>
              <a:off x="9598614"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 name="Google Shape;42;p34"/>
            <p:cNvSpPr/>
            <p:nvPr/>
          </p:nvSpPr>
          <p:spPr>
            <a:xfrm>
              <a:off x="9177476" y="5772727"/>
              <a:ext cx="101600" cy="869620"/>
            </a:xfrm>
            <a:prstGeom prst="rect">
              <a:avLst/>
            </a:prstGeom>
            <a:solidFill>
              <a:srgbClr val="6A210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44" name="Google Shape;44;p34"/>
          <p:cNvPicPr preferRelativeResize="0"/>
          <p:nvPr userDrawn="1"/>
        </p:nvPicPr>
        <p:blipFill rotWithShape="1">
          <a:blip r:embed="rId6">
            <a:alphaModFix/>
          </a:blip>
          <a:srcRect/>
          <a:stretch/>
        </p:blipFill>
        <p:spPr>
          <a:xfrm>
            <a:off x="444312" y="512082"/>
            <a:ext cx="5779766" cy="1229279"/>
          </a:xfrm>
          <a:prstGeom prst="rect">
            <a:avLst/>
          </a:prstGeom>
          <a:noFill/>
          <a:ln>
            <a:noFill/>
          </a:ln>
        </p:spPr>
      </p:pic>
      <p:pic>
        <p:nvPicPr>
          <p:cNvPr id="5" name="Picture 4">
            <a:extLst>
              <a:ext uri="{FF2B5EF4-FFF2-40B4-BE49-F238E27FC236}">
                <a16:creationId xmlns:a16="http://schemas.microsoft.com/office/drawing/2014/main" id="{B6213CA0-9459-5250-6FEB-14A74DD5504B}"/>
              </a:ext>
            </a:extLst>
          </p:cNvPr>
          <p:cNvPicPr>
            <a:picLocks noChangeAspect="1"/>
          </p:cNvPicPr>
          <p:nvPr userDrawn="1"/>
        </p:nvPicPr>
        <p:blipFill>
          <a:blip r:embed="rId7"/>
          <a:stretch>
            <a:fillRect/>
          </a:stretch>
        </p:blipFill>
        <p:spPr>
          <a:xfrm>
            <a:off x="6705600" y="3228558"/>
            <a:ext cx="5210686" cy="3357998"/>
          </a:xfrm>
          <a:prstGeom prst="rect">
            <a:avLst/>
          </a:prstGeom>
        </p:spPr>
      </p:pic>
    </p:spTree>
    <p:extLst>
      <p:ext uri="{BB962C8B-B14F-4D97-AF65-F5344CB8AC3E}">
        <p14:creationId xmlns:p14="http://schemas.microsoft.com/office/powerpoint/2010/main" val="1565196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 V2B">
  <p:cSld name="Title Slide - V2B">
    <p:spTree>
      <p:nvGrpSpPr>
        <p:cNvPr id="1" name="Shape 13"/>
        <p:cNvGrpSpPr/>
        <p:nvPr/>
      </p:nvGrpSpPr>
      <p:grpSpPr>
        <a:xfrm>
          <a:off x="0" y="0"/>
          <a:ext cx="0" cy="0"/>
          <a:chOff x="0" y="0"/>
          <a:chExt cx="0" cy="0"/>
        </a:xfrm>
      </p:grpSpPr>
      <p:pic>
        <p:nvPicPr>
          <p:cNvPr id="14" name="Google Shape;14;p36"/>
          <p:cNvPicPr preferRelativeResize="0"/>
          <p:nvPr/>
        </p:nvPicPr>
        <p:blipFill rotWithShape="1">
          <a:blip r:embed="rId2">
            <a:alphaModFix/>
          </a:blip>
          <a:srcRect/>
          <a:stretch/>
        </p:blipFill>
        <p:spPr>
          <a:xfrm flipH="1">
            <a:off x="793" y="0"/>
            <a:ext cx="12190413" cy="6858000"/>
          </a:xfrm>
          <a:prstGeom prst="rect">
            <a:avLst/>
          </a:prstGeom>
          <a:noFill/>
          <a:ln>
            <a:noFill/>
          </a:ln>
        </p:spPr>
      </p:pic>
      <p:sp>
        <p:nvSpPr>
          <p:cNvPr id="15" name="Google Shape;15;p36"/>
          <p:cNvSpPr/>
          <p:nvPr/>
        </p:nvSpPr>
        <p:spPr>
          <a:xfrm>
            <a:off x="0" y="-16507"/>
            <a:ext cx="12192000" cy="6858000"/>
          </a:xfrm>
          <a:prstGeom prst="rect">
            <a:avLst/>
          </a:prstGeom>
          <a:solidFill>
            <a:srgbClr val="2B4B50">
              <a:alpha val="62000"/>
            </a:srgbClr>
          </a:solidFill>
          <a:ln>
            <a:solidFill>
              <a:srgbClr val="2B4B50"/>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b="0" i="0" u="none" strike="noStrike" cap="none" spc="0">
              <a:ln w="0"/>
              <a:gradFill>
                <a:gsLst>
                  <a:gs pos="21000">
                    <a:srgbClr val="53575C"/>
                  </a:gs>
                  <a:gs pos="88000">
                    <a:srgbClr val="C5C7CA"/>
                  </a:gs>
                </a:gsLst>
                <a:lin ang="5400000"/>
              </a:gradFill>
              <a:effectLst/>
              <a:latin typeface="Arial"/>
              <a:ea typeface="Arial"/>
              <a:cs typeface="Arial"/>
              <a:sym typeface="Arial"/>
            </a:endParaRPr>
          </a:p>
        </p:txBody>
      </p:sp>
      <p:sp>
        <p:nvSpPr>
          <p:cNvPr id="16" name="Google Shape;16;p36"/>
          <p:cNvSpPr txBox="1">
            <a:spLocks noGrp="1"/>
          </p:cNvSpPr>
          <p:nvPr>
            <p:ph type="ctrTitle"/>
          </p:nvPr>
        </p:nvSpPr>
        <p:spPr>
          <a:xfrm>
            <a:off x="822853" y="3388569"/>
            <a:ext cx="10669446" cy="144256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lt1"/>
              </a:buClr>
              <a:buSzPts val="4999"/>
              <a:buFont typeface="Arial"/>
              <a:buNone/>
              <a:defRPr sz="4999"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36"/>
          <p:cNvSpPr txBox="1">
            <a:spLocks noGrp="1"/>
          </p:cNvSpPr>
          <p:nvPr>
            <p:ph type="subTitle" idx="1"/>
          </p:nvPr>
        </p:nvSpPr>
        <p:spPr>
          <a:xfrm>
            <a:off x="822853" y="5151044"/>
            <a:ext cx="10637546" cy="1442563"/>
          </a:xfrm>
          <a:prstGeom prst="rect">
            <a:avLst/>
          </a:prstGeom>
          <a:noFill/>
          <a:ln>
            <a:noFill/>
          </a:ln>
        </p:spPr>
        <p:txBody>
          <a:bodyPr spcFirstLastPara="1" wrap="square" lIns="91425" tIns="45700" rIns="91425" bIns="45700" anchor="t" anchorCtr="0">
            <a:noAutofit/>
          </a:bodyPr>
          <a:lstStyle>
            <a:lvl1pPr marR="0" lvl="0" algn="l" rtl="0">
              <a:lnSpc>
                <a:spcPct val="102000"/>
              </a:lnSpc>
              <a:spcBef>
                <a:spcPts val="1000"/>
              </a:spcBef>
              <a:spcAft>
                <a:spcPts val="0"/>
              </a:spcAft>
              <a:buClr>
                <a:srgbClr val="72DB1D"/>
              </a:buClr>
              <a:buSzPts val="2100"/>
              <a:buFont typeface="Arial"/>
              <a:buNone/>
              <a:defRPr sz="2100" b="1" i="0" u="none" strike="noStrike" cap="none">
                <a:solidFill>
                  <a:srgbClr val="72DB1D"/>
                </a:solidFill>
                <a:latin typeface="Helvetica Neue"/>
                <a:ea typeface="Helvetica Neue"/>
                <a:cs typeface="Helvetica Neue"/>
                <a:sym typeface="Helvetica Neue"/>
              </a:defRPr>
            </a:lvl1pPr>
            <a:lvl2pPr marR="0" lvl="1" algn="l" rtl="0">
              <a:lnSpc>
                <a:spcPct val="110000"/>
              </a:lnSpc>
              <a:spcBef>
                <a:spcPts val="600"/>
              </a:spcBef>
              <a:spcAft>
                <a:spcPts val="0"/>
              </a:spcAft>
              <a:buClr>
                <a:schemeClr val="lt1"/>
              </a:buClr>
              <a:buSzPts val="1400"/>
              <a:buFont typeface="Arial"/>
              <a:buNone/>
              <a:defRPr sz="1400" b="0" i="0" u="none" strike="noStrike" cap="none">
                <a:solidFill>
                  <a:schemeClr val="lt1"/>
                </a:solidFill>
                <a:latin typeface="Helvetica Neue"/>
                <a:ea typeface="Helvetica Neue"/>
                <a:cs typeface="Helvetica Neue"/>
                <a:sym typeface="Helvetica Neue"/>
              </a:defRPr>
            </a:lvl2pPr>
            <a:lvl3pPr marR="0" lvl="2" algn="ctr" rtl="0">
              <a:lnSpc>
                <a:spcPct val="90000"/>
              </a:lnSpc>
              <a:spcBef>
                <a:spcPts val="500"/>
              </a:spcBef>
              <a:spcAft>
                <a:spcPts val="0"/>
              </a:spcAft>
              <a:buClr>
                <a:srgbClr val="5A799C"/>
              </a:buClr>
              <a:buSzPts val="1800"/>
              <a:buFont typeface="NTR"/>
              <a:buNone/>
              <a:defRPr sz="1800" b="0" i="0" u="none" strike="noStrike" cap="none">
                <a:solidFill>
                  <a:srgbClr val="5A799C"/>
                </a:solidFill>
                <a:latin typeface="Helvetica Neue"/>
                <a:ea typeface="Helvetica Neue"/>
                <a:cs typeface="Helvetica Neue"/>
                <a:sym typeface="Helvetica Neue"/>
              </a:defRPr>
            </a:lvl3pPr>
            <a:lvl4pPr marR="0" lvl="3" algn="ctr" rtl="0">
              <a:lnSpc>
                <a:spcPct val="90000"/>
              </a:lnSpc>
              <a:spcBef>
                <a:spcPts val="500"/>
              </a:spcBef>
              <a:spcAft>
                <a:spcPts val="0"/>
              </a:spcAft>
              <a:buClr>
                <a:srgbClr val="143367"/>
              </a:buClr>
              <a:buSzPts val="1600"/>
              <a:buFont typeface="Courier New"/>
              <a:buNone/>
              <a:defRPr sz="1600" b="1" i="0" u="none" strike="noStrike" cap="none">
                <a:solidFill>
                  <a:srgbClr val="143367"/>
                </a:solidFill>
                <a:latin typeface="Helvetica Neue"/>
                <a:ea typeface="Helvetica Neue"/>
                <a:cs typeface="Helvetica Neue"/>
                <a:sym typeface="Helvetica Neue"/>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Helvetica Neue"/>
                <a:ea typeface="Helvetica Neue"/>
                <a:cs typeface="Helvetica Neue"/>
                <a:sym typeface="Helvetica Neue"/>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18" name="Google Shape;18;p36"/>
          <p:cNvPicPr preferRelativeResize="0"/>
          <p:nvPr/>
        </p:nvPicPr>
        <p:blipFill rotWithShape="1">
          <a:blip r:embed="rId3">
            <a:alphaModFix/>
          </a:blip>
          <a:srcRect/>
          <a:stretch/>
        </p:blipFill>
        <p:spPr>
          <a:xfrm>
            <a:off x="822853" y="903205"/>
            <a:ext cx="2046248" cy="46211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Intro or Statement Slide - V1A">
  <p:cSld name="Section Intro or Statement Slide - V1A">
    <p:spTree>
      <p:nvGrpSpPr>
        <p:cNvPr id="1" name="Shape 20"/>
        <p:cNvGrpSpPr/>
        <p:nvPr/>
      </p:nvGrpSpPr>
      <p:grpSpPr>
        <a:xfrm>
          <a:off x="0" y="0"/>
          <a:ext cx="0" cy="0"/>
          <a:chOff x="0" y="0"/>
          <a:chExt cx="0" cy="0"/>
        </a:xfrm>
      </p:grpSpPr>
      <p:pic>
        <p:nvPicPr>
          <p:cNvPr id="21" name="Google Shape;21;p37"/>
          <p:cNvPicPr preferRelativeResize="0"/>
          <p:nvPr/>
        </p:nvPicPr>
        <p:blipFill rotWithShape="1">
          <a:blip r:embed="rId2">
            <a:alphaModFix/>
          </a:blip>
          <a:srcRect/>
          <a:stretch/>
        </p:blipFill>
        <p:spPr>
          <a:xfrm>
            <a:off x="396" y="0"/>
            <a:ext cx="12190413" cy="6858000"/>
          </a:xfrm>
          <a:prstGeom prst="rect">
            <a:avLst/>
          </a:prstGeom>
          <a:noFill/>
          <a:ln>
            <a:noFill/>
          </a:ln>
        </p:spPr>
      </p:pic>
      <p:sp>
        <p:nvSpPr>
          <p:cNvPr id="22" name="Google Shape;22;p37"/>
          <p:cNvSpPr/>
          <p:nvPr/>
        </p:nvSpPr>
        <p:spPr>
          <a:xfrm>
            <a:off x="-794" y="0"/>
            <a:ext cx="12192794" cy="6858000"/>
          </a:xfrm>
          <a:prstGeom prst="rect">
            <a:avLst/>
          </a:prstGeom>
          <a:solidFill>
            <a:srgbClr val="2B4B50">
              <a:alpha val="8392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sp>
        <p:nvSpPr>
          <p:cNvPr id="23" name="Google Shape;23;p37"/>
          <p:cNvSpPr txBox="1">
            <a:spLocks noGrp="1"/>
          </p:cNvSpPr>
          <p:nvPr>
            <p:ph type="sldNum" idx="12"/>
          </p:nvPr>
        </p:nvSpPr>
        <p:spPr>
          <a:xfrm>
            <a:off x="11338334" y="6155425"/>
            <a:ext cx="395573"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1">
                <a:solidFill>
                  <a:schemeClr val="lt1"/>
                </a:solidFill>
                <a:latin typeface="Helvetica Neue"/>
                <a:ea typeface="Helvetica Neue"/>
                <a:cs typeface="Helvetica Neue"/>
                <a:sym typeface="Helvetica Neue"/>
              </a:defRPr>
            </a:lvl1pPr>
            <a:lvl2pPr marL="0" marR="0" lvl="1" indent="0" algn="ctr" rtl="0">
              <a:spcBef>
                <a:spcPts val="0"/>
              </a:spcBef>
              <a:buNone/>
              <a:defRPr sz="1200" b="1">
                <a:solidFill>
                  <a:schemeClr val="lt1"/>
                </a:solidFill>
                <a:latin typeface="Helvetica Neue"/>
                <a:ea typeface="Helvetica Neue"/>
                <a:cs typeface="Helvetica Neue"/>
                <a:sym typeface="Helvetica Neue"/>
              </a:defRPr>
            </a:lvl2pPr>
            <a:lvl3pPr marL="0" marR="0" lvl="2" indent="0" algn="ctr" rtl="0">
              <a:spcBef>
                <a:spcPts val="0"/>
              </a:spcBef>
              <a:buNone/>
              <a:defRPr sz="1200" b="1">
                <a:solidFill>
                  <a:schemeClr val="lt1"/>
                </a:solidFill>
                <a:latin typeface="Helvetica Neue"/>
                <a:ea typeface="Helvetica Neue"/>
                <a:cs typeface="Helvetica Neue"/>
                <a:sym typeface="Helvetica Neue"/>
              </a:defRPr>
            </a:lvl3pPr>
            <a:lvl4pPr marL="0" marR="0" lvl="3" indent="0" algn="ctr" rtl="0">
              <a:spcBef>
                <a:spcPts val="0"/>
              </a:spcBef>
              <a:buNone/>
              <a:defRPr sz="1200" b="1">
                <a:solidFill>
                  <a:schemeClr val="lt1"/>
                </a:solidFill>
                <a:latin typeface="Helvetica Neue"/>
                <a:ea typeface="Helvetica Neue"/>
                <a:cs typeface="Helvetica Neue"/>
                <a:sym typeface="Helvetica Neue"/>
              </a:defRPr>
            </a:lvl4pPr>
            <a:lvl5pPr marL="0" marR="0" lvl="4" indent="0" algn="ctr" rtl="0">
              <a:spcBef>
                <a:spcPts val="0"/>
              </a:spcBef>
              <a:buNone/>
              <a:defRPr sz="1200" b="1">
                <a:solidFill>
                  <a:schemeClr val="lt1"/>
                </a:solidFill>
                <a:latin typeface="Helvetica Neue"/>
                <a:ea typeface="Helvetica Neue"/>
                <a:cs typeface="Helvetica Neue"/>
                <a:sym typeface="Helvetica Neue"/>
              </a:defRPr>
            </a:lvl5pPr>
            <a:lvl6pPr marL="0" marR="0" lvl="5" indent="0" algn="ctr" rtl="0">
              <a:spcBef>
                <a:spcPts val="0"/>
              </a:spcBef>
              <a:buNone/>
              <a:defRPr sz="1200" b="1">
                <a:solidFill>
                  <a:schemeClr val="lt1"/>
                </a:solidFill>
                <a:latin typeface="Helvetica Neue"/>
                <a:ea typeface="Helvetica Neue"/>
                <a:cs typeface="Helvetica Neue"/>
                <a:sym typeface="Helvetica Neue"/>
              </a:defRPr>
            </a:lvl6pPr>
            <a:lvl7pPr marL="0" marR="0" lvl="6" indent="0" algn="ctr" rtl="0">
              <a:spcBef>
                <a:spcPts val="0"/>
              </a:spcBef>
              <a:buNone/>
              <a:defRPr sz="1200" b="1">
                <a:solidFill>
                  <a:schemeClr val="lt1"/>
                </a:solidFill>
                <a:latin typeface="Helvetica Neue"/>
                <a:ea typeface="Helvetica Neue"/>
                <a:cs typeface="Helvetica Neue"/>
                <a:sym typeface="Helvetica Neue"/>
              </a:defRPr>
            </a:lvl7pPr>
            <a:lvl8pPr marL="0" marR="0" lvl="7" indent="0" algn="ctr" rtl="0">
              <a:spcBef>
                <a:spcPts val="0"/>
              </a:spcBef>
              <a:buNone/>
              <a:defRPr sz="1200" b="1">
                <a:solidFill>
                  <a:schemeClr val="lt1"/>
                </a:solidFill>
                <a:latin typeface="Helvetica Neue"/>
                <a:ea typeface="Helvetica Neue"/>
                <a:cs typeface="Helvetica Neue"/>
                <a:sym typeface="Helvetica Neue"/>
              </a:defRPr>
            </a:lvl8pPr>
            <a:lvl9pPr marL="0" marR="0" lvl="8" indent="0" algn="ctr" rtl="0">
              <a:spcBef>
                <a:spcPts val="0"/>
              </a:spcBef>
              <a:buNone/>
              <a:defRPr sz="1200" b="1">
                <a:solidFill>
                  <a:schemeClr val="lt1"/>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
        <p:nvSpPr>
          <p:cNvPr id="24" name="Google Shape;24;p37"/>
          <p:cNvSpPr txBox="1">
            <a:spLocks noGrp="1"/>
          </p:cNvSpPr>
          <p:nvPr>
            <p:ph type="title"/>
          </p:nvPr>
        </p:nvSpPr>
        <p:spPr>
          <a:xfrm>
            <a:off x="881737" y="3560716"/>
            <a:ext cx="10355607" cy="2594709"/>
          </a:xfrm>
          <a:prstGeom prst="rect">
            <a:avLst/>
          </a:prstGeom>
          <a:noFill/>
          <a:ln>
            <a:noFill/>
          </a:ln>
        </p:spPr>
        <p:txBody>
          <a:bodyPr spcFirstLastPara="1" wrap="square" lIns="0" tIns="0" rIns="0" bIns="0" anchor="t" anchorCtr="0">
            <a:normAutofit/>
          </a:bodyPr>
          <a:lstStyle>
            <a:lvl1pPr marR="0" lvl="0" algn="l" rtl="0">
              <a:lnSpc>
                <a:spcPct val="105000"/>
              </a:lnSpc>
              <a:spcBef>
                <a:spcPts val="0"/>
              </a:spcBef>
              <a:spcAft>
                <a:spcPts val="0"/>
              </a:spcAft>
              <a:buClr>
                <a:schemeClr val="lt1"/>
              </a:buClr>
              <a:buSzPts val="3749"/>
              <a:buFont typeface="Helvetica Neue"/>
              <a:buNone/>
              <a:defRPr sz="3749" b="1" i="0" u="none" strike="noStrike" cap="non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26" name="Google Shape;26;p37"/>
          <p:cNvPicPr preferRelativeResize="0"/>
          <p:nvPr/>
        </p:nvPicPr>
        <p:blipFill rotWithShape="1">
          <a:blip r:embed="rId3">
            <a:alphaModFix/>
          </a:blip>
          <a:srcRect/>
          <a:stretch/>
        </p:blipFill>
        <p:spPr>
          <a:xfrm>
            <a:off x="9782262" y="339803"/>
            <a:ext cx="2046248" cy="46211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Agenda Slide - Middle School">
  <p:cSld name="Agenda Slide - Middle School">
    <p:spTree>
      <p:nvGrpSpPr>
        <p:cNvPr id="1" name="Shape 28"/>
        <p:cNvGrpSpPr/>
        <p:nvPr/>
      </p:nvGrpSpPr>
      <p:grpSpPr>
        <a:xfrm>
          <a:off x="0" y="0"/>
          <a:ext cx="0" cy="0"/>
          <a:chOff x="0" y="0"/>
          <a:chExt cx="0" cy="0"/>
        </a:xfrm>
      </p:grpSpPr>
      <p:pic>
        <p:nvPicPr>
          <p:cNvPr id="29" name="Google Shape;29;p38"/>
          <p:cNvPicPr preferRelativeResize="0"/>
          <p:nvPr/>
        </p:nvPicPr>
        <p:blipFill rotWithShape="1">
          <a:blip r:embed="rId2">
            <a:alphaModFix/>
          </a:blip>
          <a:srcRect l="-3921" t="8062" r="416" b="5274"/>
          <a:stretch/>
        </p:blipFill>
        <p:spPr>
          <a:xfrm>
            <a:off x="-165474" y="0"/>
            <a:ext cx="4367812" cy="6858000"/>
          </a:xfrm>
          <a:prstGeom prst="rect">
            <a:avLst/>
          </a:prstGeom>
          <a:noFill/>
          <a:ln>
            <a:noFill/>
          </a:ln>
        </p:spPr>
      </p:pic>
      <p:sp>
        <p:nvSpPr>
          <p:cNvPr id="32" name="Google Shape;32;p38"/>
          <p:cNvSpPr txBox="1">
            <a:spLocks noGrp="1"/>
          </p:cNvSpPr>
          <p:nvPr>
            <p:ph type="title"/>
          </p:nvPr>
        </p:nvSpPr>
        <p:spPr>
          <a:xfrm>
            <a:off x="4375125" y="1410784"/>
            <a:ext cx="6963209" cy="141078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accent1"/>
              </a:buClr>
              <a:buSzPts val="4999"/>
              <a:buFont typeface="Helvetica Neue"/>
              <a:buNone/>
              <a:defRPr sz="4999" b="1" i="0" u="none" strike="noStrike" cap="none">
                <a:solidFill>
                  <a:schemeClr val="accen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33" name="Google Shape;33;p38"/>
          <p:cNvSpPr txBox="1">
            <a:spLocks noGrp="1"/>
          </p:cNvSpPr>
          <p:nvPr>
            <p:ph type="body" idx="1"/>
          </p:nvPr>
        </p:nvSpPr>
        <p:spPr>
          <a:xfrm>
            <a:off x="4375125" y="3012508"/>
            <a:ext cx="6963209" cy="2620639"/>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90000"/>
              </a:lnSpc>
              <a:spcBef>
                <a:spcPts val="1300"/>
              </a:spcBef>
              <a:spcAft>
                <a:spcPts val="0"/>
              </a:spcAft>
              <a:buClr>
                <a:srgbClr val="51AF46"/>
              </a:buClr>
              <a:buSzPts val="2000"/>
              <a:buFont typeface="Arial"/>
              <a:buAutoNum type="arabicPeriod"/>
              <a:defRPr sz="2000" b="1" i="0" u="none" strike="noStrike" cap="none">
                <a:solidFill>
                  <a:srgbClr val="3B5E87"/>
                </a:solidFill>
                <a:latin typeface="Helvetica Neue"/>
                <a:ea typeface="Helvetica Neue"/>
                <a:cs typeface="Helvetica Neue"/>
                <a:sym typeface="Helvetica Neue"/>
              </a:defRPr>
            </a:lvl1pPr>
            <a:lvl2pPr marL="914400" marR="0" lvl="1" indent="-228600" algn="ctr" rtl="0">
              <a:lnSpc>
                <a:spcPct val="90000"/>
              </a:lnSpc>
              <a:spcBef>
                <a:spcPts val="1100"/>
              </a:spcBef>
              <a:spcAft>
                <a:spcPts val="0"/>
              </a:spcAft>
              <a:buClr>
                <a:srgbClr val="5A799C"/>
              </a:buClr>
              <a:buSzPts val="1800"/>
              <a:buFont typeface="Arial"/>
              <a:buNone/>
              <a:defRPr sz="1800" b="0" i="0" u="none" strike="noStrike" cap="none">
                <a:solidFill>
                  <a:srgbClr val="5A799C"/>
                </a:solidFill>
                <a:latin typeface="Helvetica Neue"/>
                <a:ea typeface="Helvetica Neue"/>
                <a:cs typeface="Helvetica Neue"/>
                <a:sym typeface="Helvetica Neue"/>
              </a:defRPr>
            </a:lvl2pPr>
            <a:lvl3pPr marL="1371600" marR="0" lvl="2" indent="-317500" algn="ctr" rtl="0">
              <a:lnSpc>
                <a:spcPct val="90000"/>
              </a:lnSpc>
              <a:spcBef>
                <a:spcPts val="500"/>
              </a:spcBef>
              <a:spcAft>
                <a:spcPts val="0"/>
              </a:spcAft>
              <a:buClr>
                <a:srgbClr val="5A799C"/>
              </a:buClr>
              <a:buSzPts val="1400"/>
              <a:buFont typeface="NTR"/>
              <a:buChar char="–"/>
              <a:defRPr sz="1400" b="0" i="0" u="none" strike="noStrike" cap="none">
                <a:solidFill>
                  <a:srgbClr val="5A799C"/>
                </a:solidFill>
                <a:latin typeface="Helvetica Neue"/>
                <a:ea typeface="Helvetica Neue"/>
                <a:cs typeface="Helvetica Neue"/>
                <a:sym typeface="Helvetica Neue"/>
              </a:defRPr>
            </a:lvl3pPr>
            <a:lvl4pPr marL="1828800" marR="0" lvl="3" indent="-304800" algn="ctr" rtl="0">
              <a:lnSpc>
                <a:spcPct val="90000"/>
              </a:lnSpc>
              <a:spcBef>
                <a:spcPts val="500"/>
              </a:spcBef>
              <a:spcAft>
                <a:spcPts val="0"/>
              </a:spcAft>
              <a:buClr>
                <a:srgbClr val="143367"/>
              </a:buClr>
              <a:buSzPts val="1200"/>
              <a:buFont typeface="Courier New"/>
              <a:buChar char="o"/>
              <a:defRPr sz="1200" b="1" i="0" u="none" strike="noStrike" cap="none">
                <a:solidFill>
                  <a:srgbClr val="143367"/>
                </a:solidFill>
                <a:latin typeface="Helvetica Neue"/>
                <a:ea typeface="Helvetica Neue"/>
                <a:cs typeface="Helvetica Neue"/>
                <a:sym typeface="Helvetica Neue"/>
              </a:defRPr>
            </a:lvl4pPr>
            <a:lvl5pPr marL="2286000" marR="0" lvl="4" indent="-292100" algn="ctr"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35" name="Google Shape;35;p38"/>
          <p:cNvSpPr/>
          <p:nvPr/>
        </p:nvSpPr>
        <p:spPr>
          <a:xfrm>
            <a:off x="11338334" y="6158941"/>
            <a:ext cx="395573" cy="380064"/>
          </a:xfrm>
          <a:prstGeom prst="rect">
            <a:avLst/>
          </a:prstGeom>
          <a:solidFill>
            <a:schemeClr val="lt1">
              <a:alpha val="7882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sp>
        <p:nvSpPr>
          <p:cNvPr id="37" name="Google Shape;37;p38"/>
          <p:cNvSpPr txBox="1"/>
          <p:nvPr/>
        </p:nvSpPr>
        <p:spPr>
          <a:xfrm>
            <a:off x="11338334" y="6168542"/>
            <a:ext cx="395573" cy="365125"/>
          </a:xfrm>
          <a:prstGeom prst="rect">
            <a:avLst/>
          </a:prstGeom>
          <a:noFill/>
          <a:ln>
            <a:noFill/>
          </a:ln>
        </p:spPr>
        <p:txBody>
          <a:bodyPr spcFirstLastPara="1" wrap="square" lIns="45700" tIns="22850" rIns="45700" bIns="22850" anchor="ctr" anchorCtr="0">
            <a:noAutofit/>
          </a:bodyPr>
          <a:lstStyle/>
          <a:p>
            <a:pPr marL="0" marR="0" lvl="0" indent="0" algn="ctr" rtl="0">
              <a:spcBef>
                <a:spcPts val="0"/>
              </a:spcBef>
              <a:spcAft>
                <a:spcPts val="0"/>
              </a:spcAft>
              <a:buNone/>
            </a:pPr>
            <a:fld id="{00000000-1234-1234-1234-123412341234}" type="slidenum">
              <a:rPr lang="en-US" sz="1200" b="1">
                <a:solidFill>
                  <a:srgbClr val="002156"/>
                </a:solidFill>
                <a:latin typeface="Helvetica Neue"/>
                <a:ea typeface="Helvetica Neue"/>
                <a:cs typeface="Helvetica Neue"/>
                <a:sym typeface="Helvetica Neue"/>
              </a:rPr>
              <a:t>‹#›</a:t>
            </a:fld>
            <a:endParaRPr sz="1200" b="1" dirty="0">
              <a:solidFill>
                <a:srgbClr val="002156"/>
              </a:solidFill>
              <a:latin typeface="Helvetica Neue"/>
              <a:ea typeface="Helvetica Neue"/>
              <a:cs typeface="Helvetica Neue"/>
              <a:sym typeface="Helvetica Neue"/>
            </a:endParaRPr>
          </a:p>
        </p:txBody>
      </p:sp>
      <p:pic>
        <p:nvPicPr>
          <p:cNvPr id="14" name="Google Shape;208;p50" descr="An organic corner shape">
            <a:extLst>
              <a:ext uri="{FF2B5EF4-FFF2-40B4-BE49-F238E27FC236}">
                <a16:creationId xmlns:a16="http://schemas.microsoft.com/office/drawing/2014/main" id="{1B93FF8F-3AF3-53DD-1562-4191251F07FD}"/>
              </a:ext>
            </a:extLst>
          </p:cNvPr>
          <p:cNvPicPr preferRelativeResize="0"/>
          <p:nvPr userDrawn="1"/>
        </p:nvPicPr>
        <p:blipFill rotWithShape="1">
          <a:blip r:embed="rId3">
            <a:alphaModFix/>
          </a:blip>
          <a:srcRect t="47415" r="11642"/>
          <a:stretch/>
        </p:blipFill>
        <p:spPr>
          <a:xfrm>
            <a:off x="-10180" y="4453838"/>
            <a:ext cx="4039730" cy="2404162"/>
          </a:xfrm>
          <a:prstGeom prst="rect">
            <a:avLst/>
          </a:prstGeom>
          <a:noFill/>
          <a:ln>
            <a:noFill/>
          </a:ln>
        </p:spPr>
      </p:pic>
      <p:pic>
        <p:nvPicPr>
          <p:cNvPr id="15" name="Google Shape;209;p50" descr="A circle filled with diagonal lines">
            <a:extLst>
              <a:ext uri="{FF2B5EF4-FFF2-40B4-BE49-F238E27FC236}">
                <a16:creationId xmlns:a16="http://schemas.microsoft.com/office/drawing/2014/main" id="{1E3D0D00-A38F-8A68-BEEE-4188F9E0B73C}"/>
              </a:ext>
            </a:extLst>
          </p:cNvPr>
          <p:cNvPicPr preferRelativeResize="0"/>
          <p:nvPr userDrawn="1"/>
        </p:nvPicPr>
        <p:blipFill rotWithShape="1">
          <a:blip r:embed="rId4">
            <a:alphaModFix/>
          </a:blip>
          <a:srcRect l="58934" t="11636" r="12364" b="10950"/>
          <a:stretch/>
        </p:blipFill>
        <p:spPr>
          <a:xfrm>
            <a:off x="-10180" y="3318626"/>
            <a:ext cx="1312242" cy="3539374"/>
          </a:xfrm>
          <a:prstGeom prst="rect">
            <a:avLst/>
          </a:prstGeom>
          <a:noFill/>
          <a:ln>
            <a:noFill/>
          </a:ln>
        </p:spPr>
      </p:pic>
      <p:cxnSp>
        <p:nvCxnSpPr>
          <p:cNvPr id="16" name="Google Shape;210;p50">
            <a:extLst>
              <a:ext uri="{FF2B5EF4-FFF2-40B4-BE49-F238E27FC236}">
                <a16:creationId xmlns:a16="http://schemas.microsoft.com/office/drawing/2014/main" id="{041D5D32-A179-C088-DD53-08A8F2C0A689}"/>
              </a:ext>
            </a:extLst>
          </p:cNvPr>
          <p:cNvCxnSpPr/>
          <p:nvPr userDrawn="1"/>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pic>
        <p:nvPicPr>
          <p:cNvPr id="17" name="Google Shape;26;p37">
            <a:extLst>
              <a:ext uri="{FF2B5EF4-FFF2-40B4-BE49-F238E27FC236}">
                <a16:creationId xmlns:a16="http://schemas.microsoft.com/office/drawing/2014/main" id="{DF108991-4D16-0BDF-3062-87F6BFF2BAA3}"/>
              </a:ext>
            </a:extLst>
          </p:cNvPr>
          <p:cNvPicPr preferRelativeResize="0"/>
          <p:nvPr userDrawn="1"/>
        </p:nvPicPr>
        <p:blipFill rotWithShape="1">
          <a:blip r:embed="rId5">
            <a:alphaModFix/>
          </a:blip>
          <a:srcRect/>
          <a:stretch/>
        </p:blipFill>
        <p:spPr>
          <a:xfrm>
            <a:off x="1168399" y="6301496"/>
            <a:ext cx="1486182" cy="335633"/>
          </a:xfrm>
          <a:prstGeom prst="rect">
            <a:avLst/>
          </a:prstGeom>
          <a:noFill/>
          <a:ln>
            <a:noFill/>
          </a:ln>
        </p:spPr>
      </p:pic>
      <p:pic>
        <p:nvPicPr>
          <p:cNvPr id="18" name="Picture 17">
            <a:extLst>
              <a:ext uri="{FF2B5EF4-FFF2-40B4-BE49-F238E27FC236}">
                <a16:creationId xmlns:a16="http://schemas.microsoft.com/office/drawing/2014/main" id="{B2EA7A1E-1253-97FC-B72F-DC66AB43B619}"/>
              </a:ext>
            </a:extLst>
          </p:cNvPr>
          <p:cNvPicPr>
            <a:picLocks noChangeAspect="1"/>
          </p:cNvPicPr>
          <p:nvPr userDrawn="1"/>
        </p:nvPicPr>
        <p:blipFill>
          <a:blip r:embed="rId6"/>
          <a:stretch>
            <a:fillRect/>
          </a:stretch>
        </p:blipFill>
        <p:spPr>
          <a:xfrm>
            <a:off x="10440834" y="351099"/>
            <a:ext cx="1500070" cy="96671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Content Slide - Emphasized Single">
  <p:cSld name="2_Content Slide - Emphasized Single">
    <p:spTree>
      <p:nvGrpSpPr>
        <p:cNvPr id="1" name="Shape 38"/>
        <p:cNvGrpSpPr/>
        <p:nvPr/>
      </p:nvGrpSpPr>
      <p:grpSpPr>
        <a:xfrm>
          <a:off x="0" y="0"/>
          <a:ext cx="0" cy="0"/>
          <a:chOff x="0" y="0"/>
          <a:chExt cx="0" cy="0"/>
        </a:xfrm>
      </p:grpSpPr>
      <p:sp>
        <p:nvSpPr>
          <p:cNvPr id="39" name="Google Shape;39;p39"/>
          <p:cNvSpPr/>
          <p:nvPr/>
        </p:nvSpPr>
        <p:spPr>
          <a:xfrm>
            <a:off x="0" y="1"/>
            <a:ext cx="12192000" cy="1520188"/>
          </a:xfrm>
          <a:prstGeom prst="rect">
            <a:avLst/>
          </a:prstGeom>
          <a:solidFill>
            <a:srgbClr val="9D3F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sp>
        <p:nvSpPr>
          <p:cNvPr id="40" name="Google Shape;40;p39"/>
          <p:cNvSpPr txBox="1">
            <a:spLocks noGrp="1"/>
          </p:cNvSpPr>
          <p:nvPr>
            <p:ph type="body" idx="1"/>
          </p:nvPr>
        </p:nvSpPr>
        <p:spPr>
          <a:xfrm>
            <a:off x="1438834" y="1898377"/>
            <a:ext cx="10243635" cy="380317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2000"/>
              </a:lnSpc>
              <a:spcBef>
                <a:spcPts val="1300"/>
              </a:spcBef>
              <a:spcAft>
                <a:spcPts val="0"/>
              </a:spcAft>
              <a:buClr>
                <a:schemeClr val="accent3"/>
              </a:buClr>
              <a:buSzPts val="1900"/>
              <a:buFont typeface="Arial"/>
              <a:buNone/>
              <a:defRPr sz="1900" b="1" i="0" u="none" strike="noStrike" cap="none">
                <a:solidFill>
                  <a:schemeClr val="accent3"/>
                </a:solidFill>
                <a:latin typeface="Helvetica Neue"/>
                <a:ea typeface="Helvetica Neue"/>
                <a:cs typeface="Helvetica Neue"/>
                <a:sym typeface="Helvetica Neue"/>
              </a:defRPr>
            </a:lvl1pPr>
            <a:lvl2pPr marL="914400" marR="0" lvl="1" indent="-342900" algn="l" rtl="0">
              <a:lnSpc>
                <a:spcPct val="110000"/>
              </a:lnSpc>
              <a:spcBef>
                <a:spcPts val="1100"/>
              </a:spcBef>
              <a:spcAft>
                <a:spcPts val="0"/>
              </a:spcAft>
              <a:buClr>
                <a:srgbClr val="51AF46"/>
              </a:buClr>
              <a:buSzPts val="1800"/>
              <a:buFont typeface="NTR"/>
              <a:buChar char="•"/>
              <a:defRPr sz="1800" b="0" i="0" u="none" strike="noStrike" cap="none">
                <a:solidFill>
                  <a:srgbClr val="3B5E87"/>
                </a:solidFill>
                <a:latin typeface="Helvetica Neue"/>
                <a:ea typeface="Helvetica Neue"/>
                <a:cs typeface="Helvetica Neue"/>
                <a:sym typeface="Helvetica Neue"/>
              </a:defRPr>
            </a:lvl2pPr>
            <a:lvl3pPr marL="1371600" marR="0" lvl="2" indent="-323850" algn="l" rtl="0">
              <a:lnSpc>
                <a:spcPct val="110000"/>
              </a:lnSpc>
              <a:spcBef>
                <a:spcPts val="700"/>
              </a:spcBef>
              <a:spcAft>
                <a:spcPts val="0"/>
              </a:spcAft>
              <a:buClr>
                <a:srgbClr val="51AF46"/>
              </a:buClr>
              <a:buSzPts val="1500"/>
              <a:buFont typeface="Noto Sans Symbols"/>
              <a:buChar char="▪"/>
              <a:defRPr sz="1500" b="0" i="0" u="none" strike="noStrike" cap="none">
                <a:solidFill>
                  <a:srgbClr val="3B5E87"/>
                </a:solidFill>
                <a:latin typeface="Helvetica Neue"/>
                <a:ea typeface="Helvetica Neue"/>
                <a:cs typeface="Helvetica Neue"/>
                <a:sym typeface="Helvetica Neue"/>
              </a:defRPr>
            </a:lvl3pPr>
            <a:lvl4pPr marL="1828800" marR="0" lvl="3" indent="-311150" algn="l" rtl="0">
              <a:lnSpc>
                <a:spcPct val="110000"/>
              </a:lnSpc>
              <a:spcBef>
                <a:spcPts val="700"/>
              </a:spcBef>
              <a:spcAft>
                <a:spcPts val="0"/>
              </a:spcAft>
              <a:buClr>
                <a:srgbClr val="51AF46"/>
              </a:buClr>
              <a:buSzPts val="1300"/>
              <a:buFont typeface="NTR"/>
              <a:buChar char="-"/>
              <a:defRPr sz="1300" b="0" i="0" u="none" strike="noStrike" cap="none">
                <a:solidFill>
                  <a:srgbClr val="3B5E87"/>
                </a:solidFill>
                <a:latin typeface="Helvetica Neue"/>
                <a:ea typeface="Helvetica Neue"/>
                <a:cs typeface="Helvetica Neue"/>
                <a:sym typeface="Helvetica Neue"/>
              </a:defRPr>
            </a:lvl4pPr>
            <a:lvl5pPr marL="2286000" marR="0" lvl="4" indent="-304800" algn="l" rtl="0">
              <a:lnSpc>
                <a:spcPct val="110000"/>
              </a:lnSpc>
              <a:spcBef>
                <a:spcPts val="600"/>
              </a:spcBef>
              <a:spcAft>
                <a:spcPts val="0"/>
              </a:spcAft>
              <a:buClr>
                <a:srgbClr val="51AF46"/>
              </a:buClr>
              <a:buSzPts val="1200"/>
              <a:buFont typeface="Arial"/>
              <a:buChar char="•"/>
              <a:defRPr sz="1200" b="0" i="0" u="none" strike="noStrike" cap="none">
                <a:solidFill>
                  <a:srgbClr val="3B5E87"/>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42" name="Google Shape;42;p39"/>
          <p:cNvSpPr txBox="1">
            <a:spLocks noGrp="1"/>
          </p:cNvSpPr>
          <p:nvPr>
            <p:ph type="title"/>
          </p:nvPr>
        </p:nvSpPr>
        <p:spPr>
          <a:xfrm>
            <a:off x="526185" y="577643"/>
            <a:ext cx="9663554" cy="788661"/>
          </a:xfrm>
          <a:prstGeom prst="rect">
            <a:avLst/>
          </a:prstGeom>
          <a:noFill/>
          <a:ln>
            <a:noFill/>
          </a:ln>
        </p:spPr>
        <p:txBody>
          <a:bodyPr spcFirstLastPara="1" wrap="square" lIns="91425" tIns="45700" rIns="91425" bIns="45700" anchor="t" anchorCtr="0">
            <a:noAutofit/>
          </a:bodyPr>
          <a:lstStyle>
            <a:lvl1pPr marR="0" lvl="0" algn="l" rtl="0">
              <a:lnSpc>
                <a:spcPct val="105000"/>
              </a:lnSpc>
              <a:spcBef>
                <a:spcPts val="0"/>
              </a:spcBef>
              <a:spcAft>
                <a:spcPts val="0"/>
              </a:spcAft>
              <a:buClr>
                <a:schemeClr val="lt1"/>
              </a:buClr>
              <a:buSzPts val="2599"/>
              <a:buFont typeface="Helvetica Neue"/>
              <a:buNone/>
              <a:defRPr sz="2599" b="1" i="0" u="none" strike="noStrike" cap="non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pic>
        <p:nvPicPr>
          <p:cNvPr id="9" name="Google Shape;208;p50" descr="An organic corner shape">
            <a:extLst>
              <a:ext uri="{FF2B5EF4-FFF2-40B4-BE49-F238E27FC236}">
                <a16:creationId xmlns:a16="http://schemas.microsoft.com/office/drawing/2014/main" id="{B713ADD0-8631-01E8-D0FD-B12B6D74D7D7}"/>
              </a:ext>
            </a:extLst>
          </p:cNvPr>
          <p:cNvPicPr preferRelativeResize="0"/>
          <p:nvPr userDrawn="1"/>
        </p:nvPicPr>
        <p:blipFill rotWithShape="1">
          <a:blip r:embed="rId2">
            <a:alphaModFix/>
          </a:blip>
          <a:srcRect t="47415" r="11642"/>
          <a:stretch/>
        </p:blipFill>
        <p:spPr>
          <a:xfrm>
            <a:off x="-10180" y="4453838"/>
            <a:ext cx="4039730" cy="2404162"/>
          </a:xfrm>
          <a:prstGeom prst="rect">
            <a:avLst/>
          </a:prstGeom>
          <a:noFill/>
          <a:ln>
            <a:noFill/>
          </a:ln>
        </p:spPr>
      </p:pic>
      <p:pic>
        <p:nvPicPr>
          <p:cNvPr id="10" name="Google Shape;209;p50" descr="A circle filled with diagonal lines">
            <a:extLst>
              <a:ext uri="{FF2B5EF4-FFF2-40B4-BE49-F238E27FC236}">
                <a16:creationId xmlns:a16="http://schemas.microsoft.com/office/drawing/2014/main" id="{FCF8DF94-B49F-11AE-45B2-99864531AC14}"/>
              </a:ext>
            </a:extLst>
          </p:cNvPr>
          <p:cNvPicPr preferRelativeResize="0"/>
          <p:nvPr userDrawn="1"/>
        </p:nvPicPr>
        <p:blipFill rotWithShape="1">
          <a:blip r:embed="rId3">
            <a:alphaModFix/>
          </a:blip>
          <a:srcRect l="58934" t="11636" r="12364" b="10950"/>
          <a:stretch/>
        </p:blipFill>
        <p:spPr>
          <a:xfrm>
            <a:off x="-10180" y="3318626"/>
            <a:ext cx="1312242" cy="3539374"/>
          </a:xfrm>
          <a:prstGeom prst="rect">
            <a:avLst/>
          </a:prstGeom>
          <a:noFill/>
          <a:ln>
            <a:noFill/>
          </a:ln>
        </p:spPr>
      </p:pic>
      <p:cxnSp>
        <p:nvCxnSpPr>
          <p:cNvPr id="11" name="Google Shape;210;p50">
            <a:extLst>
              <a:ext uri="{FF2B5EF4-FFF2-40B4-BE49-F238E27FC236}">
                <a16:creationId xmlns:a16="http://schemas.microsoft.com/office/drawing/2014/main" id="{A0F2D335-B78B-6D8F-1FCC-3FAD581C7C6F}"/>
              </a:ext>
            </a:extLst>
          </p:cNvPr>
          <p:cNvCxnSpPr/>
          <p:nvPr userDrawn="1"/>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pic>
        <p:nvPicPr>
          <p:cNvPr id="12" name="Google Shape;26;p37">
            <a:extLst>
              <a:ext uri="{FF2B5EF4-FFF2-40B4-BE49-F238E27FC236}">
                <a16:creationId xmlns:a16="http://schemas.microsoft.com/office/drawing/2014/main" id="{073F2CD4-AB94-4D6D-1F21-A2DCB6EAE355}"/>
              </a:ext>
            </a:extLst>
          </p:cNvPr>
          <p:cNvPicPr preferRelativeResize="0"/>
          <p:nvPr userDrawn="1"/>
        </p:nvPicPr>
        <p:blipFill rotWithShape="1">
          <a:blip r:embed="rId4">
            <a:alphaModFix/>
          </a:blip>
          <a:srcRect/>
          <a:stretch/>
        </p:blipFill>
        <p:spPr>
          <a:xfrm>
            <a:off x="1168399" y="6301496"/>
            <a:ext cx="1486182" cy="33563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Content Slide - Emphasized 2-column">
  <p:cSld name="1_Content Slide - Emphasized 2-column">
    <p:spTree>
      <p:nvGrpSpPr>
        <p:cNvPr id="1" name="Shape 45"/>
        <p:cNvGrpSpPr/>
        <p:nvPr/>
      </p:nvGrpSpPr>
      <p:grpSpPr>
        <a:xfrm>
          <a:off x="0" y="0"/>
          <a:ext cx="0" cy="0"/>
          <a:chOff x="0" y="0"/>
          <a:chExt cx="0" cy="0"/>
        </a:xfrm>
      </p:grpSpPr>
      <p:sp>
        <p:nvSpPr>
          <p:cNvPr id="46" name="Google Shape;46;p40"/>
          <p:cNvSpPr/>
          <p:nvPr/>
        </p:nvSpPr>
        <p:spPr>
          <a:xfrm>
            <a:off x="0" y="0"/>
            <a:ext cx="4597527" cy="6858000"/>
          </a:xfrm>
          <a:prstGeom prst="rect">
            <a:avLst/>
          </a:prstGeom>
          <a:solidFill>
            <a:srgbClr val="2B4B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sp>
        <p:nvSpPr>
          <p:cNvPr id="47" name="Google Shape;47;p40"/>
          <p:cNvSpPr txBox="1">
            <a:spLocks noGrp="1"/>
          </p:cNvSpPr>
          <p:nvPr>
            <p:ph type="title"/>
          </p:nvPr>
        </p:nvSpPr>
        <p:spPr>
          <a:xfrm>
            <a:off x="526184" y="681849"/>
            <a:ext cx="3738284" cy="2348732"/>
          </a:xfrm>
          <a:prstGeom prst="rect">
            <a:avLst/>
          </a:prstGeom>
          <a:noFill/>
          <a:ln>
            <a:noFill/>
          </a:ln>
        </p:spPr>
        <p:txBody>
          <a:bodyPr spcFirstLastPara="1" wrap="square" lIns="91425" tIns="45700" rIns="91425" bIns="45700" anchor="t" anchorCtr="0">
            <a:noAutofit/>
          </a:bodyPr>
          <a:lstStyle>
            <a:lvl1pPr marR="0" lvl="0" algn="l" rtl="0">
              <a:lnSpc>
                <a:spcPct val="102000"/>
              </a:lnSpc>
              <a:spcBef>
                <a:spcPts val="0"/>
              </a:spcBef>
              <a:spcAft>
                <a:spcPts val="0"/>
              </a:spcAft>
              <a:buClr>
                <a:schemeClr val="lt1"/>
              </a:buClr>
              <a:buSzPts val="3749"/>
              <a:buFont typeface="Helvetica Neue"/>
              <a:buNone/>
              <a:defRPr sz="3749" b="1" i="0" u="none" strike="noStrike" cap="non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9" name="Google Shape;49;p40"/>
          <p:cNvSpPr txBox="1">
            <a:spLocks noGrp="1"/>
          </p:cNvSpPr>
          <p:nvPr>
            <p:ph type="body" idx="1"/>
          </p:nvPr>
        </p:nvSpPr>
        <p:spPr>
          <a:xfrm>
            <a:off x="5005689" y="681849"/>
            <a:ext cx="5281312" cy="481119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2000"/>
              </a:lnSpc>
              <a:spcBef>
                <a:spcPts val="1300"/>
              </a:spcBef>
              <a:spcAft>
                <a:spcPts val="0"/>
              </a:spcAft>
              <a:buClr>
                <a:schemeClr val="accent3"/>
              </a:buClr>
              <a:buSzPts val="1900"/>
              <a:buFont typeface="Arial"/>
              <a:buNone/>
              <a:defRPr sz="1900" b="1" i="0" u="none" strike="noStrike" cap="none">
                <a:solidFill>
                  <a:schemeClr val="accent3"/>
                </a:solidFill>
                <a:latin typeface="Helvetica Neue"/>
                <a:ea typeface="Helvetica Neue"/>
                <a:cs typeface="Helvetica Neue"/>
                <a:sym typeface="Helvetica Neue"/>
              </a:defRPr>
            </a:lvl1pPr>
            <a:lvl2pPr marL="914400" marR="0" lvl="1" indent="-342900" algn="l" rtl="0">
              <a:lnSpc>
                <a:spcPct val="110000"/>
              </a:lnSpc>
              <a:spcBef>
                <a:spcPts val="1100"/>
              </a:spcBef>
              <a:spcAft>
                <a:spcPts val="0"/>
              </a:spcAft>
              <a:buClr>
                <a:srgbClr val="51AF46"/>
              </a:buClr>
              <a:buSzPts val="1800"/>
              <a:buFont typeface="NTR"/>
              <a:buChar char="•"/>
              <a:defRPr sz="1800" b="0" i="0" u="none" strike="noStrike" cap="none">
                <a:solidFill>
                  <a:srgbClr val="3B5E87"/>
                </a:solidFill>
                <a:latin typeface="Helvetica Neue"/>
                <a:ea typeface="Helvetica Neue"/>
                <a:cs typeface="Helvetica Neue"/>
                <a:sym typeface="Helvetica Neue"/>
              </a:defRPr>
            </a:lvl2pPr>
            <a:lvl3pPr marL="1371600" marR="0" lvl="2" indent="-323850" algn="l" rtl="0">
              <a:lnSpc>
                <a:spcPct val="110000"/>
              </a:lnSpc>
              <a:spcBef>
                <a:spcPts val="700"/>
              </a:spcBef>
              <a:spcAft>
                <a:spcPts val="0"/>
              </a:spcAft>
              <a:buClr>
                <a:srgbClr val="51AF46"/>
              </a:buClr>
              <a:buSzPts val="1500"/>
              <a:buFont typeface="Noto Sans Symbols"/>
              <a:buChar char="▪"/>
              <a:defRPr sz="1500" b="0" i="0" u="none" strike="noStrike" cap="none">
                <a:solidFill>
                  <a:srgbClr val="3B5E87"/>
                </a:solidFill>
                <a:latin typeface="Helvetica Neue"/>
                <a:ea typeface="Helvetica Neue"/>
                <a:cs typeface="Helvetica Neue"/>
                <a:sym typeface="Helvetica Neue"/>
              </a:defRPr>
            </a:lvl3pPr>
            <a:lvl4pPr marL="1828800" marR="0" lvl="3" indent="-311150" algn="l" rtl="0">
              <a:lnSpc>
                <a:spcPct val="110000"/>
              </a:lnSpc>
              <a:spcBef>
                <a:spcPts val="700"/>
              </a:spcBef>
              <a:spcAft>
                <a:spcPts val="0"/>
              </a:spcAft>
              <a:buClr>
                <a:srgbClr val="51AF46"/>
              </a:buClr>
              <a:buSzPts val="1300"/>
              <a:buFont typeface="NTR"/>
              <a:buChar char="-"/>
              <a:defRPr sz="1300" b="0" i="0" u="none" strike="noStrike" cap="none">
                <a:solidFill>
                  <a:srgbClr val="3B5E87"/>
                </a:solidFill>
                <a:latin typeface="Helvetica Neue"/>
                <a:ea typeface="Helvetica Neue"/>
                <a:cs typeface="Helvetica Neue"/>
                <a:sym typeface="Helvetica Neue"/>
              </a:defRPr>
            </a:lvl4pPr>
            <a:lvl5pPr marL="2286000" marR="0" lvl="4" indent="-304800" algn="l" rtl="0">
              <a:lnSpc>
                <a:spcPct val="110000"/>
              </a:lnSpc>
              <a:spcBef>
                <a:spcPts val="600"/>
              </a:spcBef>
              <a:spcAft>
                <a:spcPts val="0"/>
              </a:spcAft>
              <a:buClr>
                <a:srgbClr val="51AF46"/>
              </a:buClr>
              <a:buSzPts val="1200"/>
              <a:buFont typeface="Arial"/>
              <a:buChar char="•"/>
              <a:defRPr sz="1200" b="0" i="0" u="none" strike="noStrike" cap="none">
                <a:solidFill>
                  <a:srgbClr val="3B5E87"/>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50" name="Google Shape;50;p40"/>
          <p:cNvSpPr/>
          <p:nvPr/>
        </p:nvSpPr>
        <p:spPr>
          <a:xfrm>
            <a:off x="11338334" y="6158941"/>
            <a:ext cx="395573" cy="380064"/>
          </a:xfrm>
          <a:prstGeom prst="rect">
            <a:avLst/>
          </a:prstGeom>
          <a:solidFill>
            <a:schemeClr val="lt1">
              <a:alpha val="7882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Arial"/>
              <a:ea typeface="Arial"/>
              <a:cs typeface="Arial"/>
              <a:sym typeface="Arial"/>
            </a:endParaRPr>
          </a:p>
        </p:txBody>
      </p:sp>
      <p:sp>
        <p:nvSpPr>
          <p:cNvPr id="52" name="Google Shape;52;p40"/>
          <p:cNvSpPr txBox="1"/>
          <p:nvPr/>
        </p:nvSpPr>
        <p:spPr>
          <a:xfrm>
            <a:off x="11338334" y="6168542"/>
            <a:ext cx="395573" cy="365125"/>
          </a:xfrm>
          <a:prstGeom prst="rect">
            <a:avLst/>
          </a:prstGeom>
          <a:noFill/>
          <a:ln>
            <a:noFill/>
          </a:ln>
        </p:spPr>
        <p:txBody>
          <a:bodyPr spcFirstLastPara="1" wrap="square" lIns="45700" tIns="22850" rIns="45700" bIns="22850" anchor="ctr" anchorCtr="0">
            <a:noAutofit/>
          </a:bodyPr>
          <a:lstStyle/>
          <a:p>
            <a:pPr marL="0" marR="0" lvl="0" indent="0" algn="ctr" rtl="0">
              <a:spcBef>
                <a:spcPts val="0"/>
              </a:spcBef>
              <a:spcAft>
                <a:spcPts val="0"/>
              </a:spcAft>
              <a:buNone/>
            </a:pPr>
            <a:fld id="{00000000-1234-1234-1234-123412341234}" type="slidenum">
              <a:rPr lang="en-US" sz="1200" b="1">
                <a:solidFill>
                  <a:srgbClr val="002156"/>
                </a:solidFill>
                <a:latin typeface="Helvetica Neue"/>
                <a:ea typeface="Helvetica Neue"/>
                <a:cs typeface="Helvetica Neue"/>
                <a:sym typeface="Helvetica Neue"/>
              </a:rPr>
              <a:t>‹#›</a:t>
            </a:fld>
            <a:endParaRPr sz="1200" b="1">
              <a:solidFill>
                <a:srgbClr val="002156"/>
              </a:solidFill>
              <a:latin typeface="Helvetica Neue"/>
              <a:ea typeface="Helvetica Neue"/>
              <a:cs typeface="Helvetica Neue"/>
              <a:sym typeface="Helvetica Neue"/>
            </a:endParaRPr>
          </a:p>
        </p:txBody>
      </p:sp>
      <p:pic>
        <p:nvPicPr>
          <p:cNvPr id="11" name="Google Shape;208;p50" descr="An organic corner shape">
            <a:extLst>
              <a:ext uri="{FF2B5EF4-FFF2-40B4-BE49-F238E27FC236}">
                <a16:creationId xmlns:a16="http://schemas.microsoft.com/office/drawing/2014/main" id="{822B584E-A7CC-A43F-B9C5-4EED587D8D48}"/>
              </a:ext>
            </a:extLst>
          </p:cNvPr>
          <p:cNvPicPr preferRelativeResize="0"/>
          <p:nvPr userDrawn="1"/>
        </p:nvPicPr>
        <p:blipFill rotWithShape="1">
          <a:blip r:embed="rId2">
            <a:alphaModFix/>
          </a:blip>
          <a:srcRect t="47415" r="11642"/>
          <a:stretch/>
        </p:blipFill>
        <p:spPr>
          <a:xfrm>
            <a:off x="-10180" y="4453838"/>
            <a:ext cx="4039730" cy="2404162"/>
          </a:xfrm>
          <a:prstGeom prst="rect">
            <a:avLst/>
          </a:prstGeom>
          <a:noFill/>
          <a:ln>
            <a:noFill/>
          </a:ln>
        </p:spPr>
      </p:pic>
      <p:pic>
        <p:nvPicPr>
          <p:cNvPr id="12" name="Google Shape;209;p50" descr="A circle filled with diagonal lines">
            <a:extLst>
              <a:ext uri="{FF2B5EF4-FFF2-40B4-BE49-F238E27FC236}">
                <a16:creationId xmlns:a16="http://schemas.microsoft.com/office/drawing/2014/main" id="{EA8C5626-B463-AEDF-0710-3629DE6B5E2C}"/>
              </a:ext>
            </a:extLst>
          </p:cNvPr>
          <p:cNvPicPr preferRelativeResize="0"/>
          <p:nvPr userDrawn="1"/>
        </p:nvPicPr>
        <p:blipFill rotWithShape="1">
          <a:blip r:embed="rId3">
            <a:alphaModFix/>
          </a:blip>
          <a:srcRect l="58934" t="11636" r="12364" b="10950"/>
          <a:stretch/>
        </p:blipFill>
        <p:spPr>
          <a:xfrm>
            <a:off x="-10180" y="3318626"/>
            <a:ext cx="1312242" cy="3539374"/>
          </a:xfrm>
          <a:prstGeom prst="rect">
            <a:avLst/>
          </a:prstGeom>
          <a:noFill/>
          <a:ln>
            <a:noFill/>
          </a:ln>
        </p:spPr>
      </p:pic>
      <p:cxnSp>
        <p:nvCxnSpPr>
          <p:cNvPr id="13" name="Google Shape;210;p50">
            <a:extLst>
              <a:ext uri="{FF2B5EF4-FFF2-40B4-BE49-F238E27FC236}">
                <a16:creationId xmlns:a16="http://schemas.microsoft.com/office/drawing/2014/main" id="{120F6A39-861F-D71E-CE3B-ACA8FB8BE4BE}"/>
              </a:ext>
            </a:extLst>
          </p:cNvPr>
          <p:cNvCxnSpPr/>
          <p:nvPr userDrawn="1"/>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pic>
        <p:nvPicPr>
          <p:cNvPr id="14" name="Google Shape;26;p37">
            <a:extLst>
              <a:ext uri="{FF2B5EF4-FFF2-40B4-BE49-F238E27FC236}">
                <a16:creationId xmlns:a16="http://schemas.microsoft.com/office/drawing/2014/main" id="{9F34D0A7-6D75-F6ED-DAE1-F4DC814D6759}"/>
              </a:ext>
            </a:extLst>
          </p:cNvPr>
          <p:cNvPicPr preferRelativeResize="0"/>
          <p:nvPr userDrawn="1"/>
        </p:nvPicPr>
        <p:blipFill rotWithShape="1">
          <a:blip r:embed="rId4">
            <a:alphaModFix/>
          </a:blip>
          <a:srcRect/>
          <a:stretch/>
        </p:blipFill>
        <p:spPr>
          <a:xfrm>
            <a:off x="1168399" y="6301496"/>
            <a:ext cx="1486182" cy="335633"/>
          </a:xfrm>
          <a:prstGeom prst="rect">
            <a:avLst/>
          </a:prstGeom>
          <a:noFill/>
          <a:ln>
            <a:noFill/>
          </a:ln>
        </p:spPr>
      </p:pic>
      <p:pic>
        <p:nvPicPr>
          <p:cNvPr id="15" name="Picture 14">
            <a:extLst>
              <a:ext uri="{FF2B5EF4-FFF2-40B4-BE49-F238E27FC236}">
                <a16:creationId xmlns:a16="http://schemas.microsoft.com/office/drawing/2014/main" id="{7F546FA3-2454-031F-24FF-0A0B47423399}"/>
              </a:ext>
            </a:extLst>
          </p:cNvPr>
          <p:cNvPicPr>
            <a:picLocks noChangeAspect="1"/>
          </p:cNvPicPr>
          <p:nvPr userDrawn="1"/>
        </p:nvPicPr>
        <p:blipFill>
          <a:blip r:embed="rId5"/>
          <a:stretch>
            <a:fillRect/>
          </a:stretch>
        </p:blipFill>
        <p:spPr>
          <a:xfrm>
            <a:off x="10440834" y="351099"/>
            <a:ext cx="1500070" cy="96671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5"/>
          <p:cNvSpPr/>
          <p:nvPr/>
        </p:nvSpPr>
        <p:spPr>
          <a:xfrm>
            <a:off x="11338334" y="6158941"/>
            <a:ext cx="395573" cy="380064"/>
          </a:xfrm>
          <a:prstGeom prst="rect">
            <a:avLst/>
          </a:prstGeom>
          <a:solidFill>
            <a:schemeClr val="lt1">
              <a:alpha val="7882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b="0" i="0" u="none" strike="noStrike" cap="none">
              <a:solidFill>
                <a:schemeClr val="lt1"/>
              </a:solidFill>
              <a:latin typeface="Arial"/>
              <a:ea typeface="Arial"/>
              <a:cs typeface="Arial"/>
              <a:sym typeface="Arial"/>
            </a:endParaRPr>
          </a:p>
        </p:txBody>
      </p:sp>
      <p:sp>
        <p:nvSpPr>
          <p:cNvPr id="11" name="Google Shape;11;p35"/>
          <p:cNvSpPr txBox="1"/>
          <p:nvPr/>
        </p:nvSpPr>
        <p:spPr>
          <a:xfrm>
            <a:off x="11338334" y="6168542"/>
            <a:ext cx="395573" cy="365125"/>
          </a:xfrm>
          <a:prstGeom prst="rect">
            <a:avLst/>
          </a:prstGeom>
          <a:noFill/>
          <a:ln>
            <a:noFill/>
          </a:ln>
        </p:spPr>
        <p:txBody>
          <a:bodyPr spcFirstLastPara="1" wrap="square" lIns="45700" tIns="22850" rIns="45700" bIns="22850" anchor="ctr" anchorCtr="0">
            <a:noAutofit/>
          </a:bodyPr>
          <a:lstStyle/>
          <a:p>
            <a:pPr marL="0" marR="0" lvl="0" indent="0" algn="ctr" rtl="0">
              <a:spcBef>
                <a:spcPts val="0"/>
              </a:spcBef>
              <a:spcAft>
                <a:spcPts val="0"/>
              </a:spcAft>
              <a:buNone/>
            </a:pPr>
            <a:fld id="{00000000-1234-1234-1234-123412341234}" type="slidenum">
              <a:rPr lang="en-US" sz="1200" b="1" i="0" u="none" strike="noStrike" cap="none">
                <a:solidFill>
                  <a:srgbClr val="002156"/>
                </a:solidFill>
                <a:latin typeface="Helvetica Neue"/>
                <a:ea typeface="Helvetica Neue"/>
                <a:cs typeface="Helvetica Neue"/>
                <a:sym typeface="Helvetica Neue"/>
              </a:rPr>
              <a:t>‹#›</a:t>
            </a:fld>
            <a:endParaRPr sz="1200" b="1" i="0" u="none" strike="noStrike" cap="none">
              <a:solidFill>
                <a:srgbClr val="002156"/>
              </a:solidFill>
              <a:latin typeface="Helvetica Neue"/>
              <a:ea typeface="Helvetica Neue"/>
              <a:cs typeface="Helvetica Neue"/>
              <a:sym typeface="Helvetica Neue"/>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 id="2147483661" r:id="rId17"/>
    <p:sldLayoutId id="2147483662" r:id="rId18"/>
    <p:sldLayoutId id="2147483663" r:id="rId19"/>
    <p:sldLayoutId id="2147483664"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emf"/><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15.emf"/><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15.emf"/></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2.emf"/><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image" Target="../media/image47.png"/><Relationship Id="rId5" Type="http://schemas.openxmlformats.org/officeDocument/2006/relationships/image" Target="../media/image4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hyperlink" Target="http://csti.wested.org/"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csti.wested.org/"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emf"/><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emf"/><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csti.wested.org/wp-content/uploads/2018/04/CST_Four-Domains-Framework-Final.pdf"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1" name="Google Shape;751;p1"/>
          <p:cNvSpPr txBox="1">
            <a:spLocks noGrp="1"/>
          </p:cNvSpPr>
          <p:nvPr>
            <p:ph type="sldNum" idx="4294967295"/>
          </p:nvPr>
        </p:nvSpPr>
        <p:spPr>
          <a:xfrm>
            <a:off x="11717338" y="6292850"/>
            <a:ext cx="474662" cy="366713"/>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066" b="0" i="0" u="none" strike="noStrike" cap="none">
                <a:solidFill>
                  <a:srgbClr val="576F7F"/>
                </a:solidFill>
                <a:latin typeface="Times New Roman"/>
                <a:ea typeface="Times New Roman"/>
                <a:cs typeface="Times New Roman"/>
                <a:sym typeface="Times New Roman"/>
              </a:rPr>
              <a:t>1</a:t>
            </a:fld>
            <a:endParaRPr sz="1066" b="0" i="0" u="none" strike="noStrike" cap="none">
              <a:solidFill>
                <a:srgbClr val="576F7F"/>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pic>
        <p:nvPicPr>
          <p:cNvPr id="846" name="Google Shape;846;p8" descr="Diagram&#10;&#10;Description automatically generated"/>
          <p:cNvPicPr preferRelativeResize="0"/>
          <p:nvPr/>
        </p:nvPicPr>
        <p:blipFill rotWithShape="1">
          <a:blip r:embed="rId3">
            <a:alphaModFix/>
          </a:blip>
          <a:srcRect/>
          <a:stretch/>
        </p:blipFill>
        <p:spPr>
          <a:xfrm>
            <a:off x="2709071" y="55160"/>
            <a:ext cx="6844346" cy="6065314"/>
          </a:xfrm>
          <a:prstGeom prst="rect">
            <a:avLst/>
          </a:prstGeom>
          <a:noFill/>
          <a:ln>
            <a:noFill/>
          </a:ln>
        </p:spPr>
      </p:pic>
      <p:pic>
        <p:nvPicPr>
          <p:cNvPr id="847" name="Google Shape;847;p8"/>
          <p:cNvPicPr preferRelativeResize="0"/>
          <p:nvPr/>
        </p:nvPicPr>
        <p:blipFill rotWithShape="1">
          <a:blip r:embed="rId4">
            <a:alphaModFix/>
          </a:blip>
          <a:srcRect/>
          <a:stretch/>
        </p:blipFill>
        <p:spPr>
          <a:xfrm>
            <a:off x="10020384" y="4171429"/>
            <a:ext cx="1878449" cy="1873112"/>
          </a:xfrm>
          <a:prstGeom prst="rect">
            <a:avLst/>
          </a:prstGeom>
          <a:noFill/>
          <a:ln>
            <a:noFill/>
          </a:ln>
        </p:spPr>
      </p:pic>
      <p:pic>
        <p:nvPicPr>
          <p:cNvPr id="4" name="Google Shape;85;p37" descr="An organic corner shape">
            <a:extLst>
              <a:ext uri="{FF2B5EF4-FFF2-40B4-BE49-F238E27FC236}">
                <a16:creationId xmlns:a16="http://schemas.microsoft.com/office/drawing/2014/main" id="{25D07F1D-136E-6E35-7060-273327E4ECF8}"/>
              </a:ext>
            </a:extLst>
          </p:cNvPr>
          <p:cNvPicPr preferRelativeResize="0"/>
          <p:nvPr/>
        </p:nvPicPr>
        <p:blipFill rotWithShape="1">
          <a:blip r:embed="rId5">
            <a:alphaModFix/>
          </a:blip>
          <a:srcRect t="47415" r="11642"/>
          <a:stretch/>
        </p:blipFill>
        <p:spPr>
          <a:xfrm>
            <a:off x="0" y="4453838"/>
            <a:ext cx="4039730" cy="2404162"/>
          </a:xfrm>
          <a:prstGeom prst="rect">
            <a:avLst/>
          </a:prstGeom>
          <a:noFill/>
          <a:ln>
            <a:noFill/>
          </a:ln>
        </p:spPr>
      </p:pic>
      <p:cxnSp>
        <p:nvCxnSpPr>
          <p:cNvPr id="5" name="Google Shape;87;p37">
            <a:extLst>
              <a:ext uri="{FF2B5EF4-FFF2-40B4-BE49-F238E27FC236}">
                <a16:creationId xmlns:a16="http://schemas.microsoft.com/office/drawing/2014/main" id="{087E912A-472E-BCA6-4D51-84449C644E6A}"/>
              </a:ext>
            </a:extLst>
          </p:cNvPr>
          <p:cNvCxnSpPr/>
          <p:nvPr/>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pic>
        <p:nvPicPr>
          <p:cNvPr id="12" name="Google Shape;846;p8" descr="Diagram&#10;&#10;Description automatically generated">
            <a:extLst>
              <a:ext uri="{FF2B5EF4-FFF2-40B4-BE49-F238E27FC236}">
                <a16:creationId xmlns:a16="http://schemas.microsoft.com/office/drawing/2014/main" id="{762E7C38-A846-4892-AA36-947B7F5F4C28}"/>
              </a:ext>
            </a:extLst>
          </p:cNvPr>
          <p:cNvPicPr preferRelativeResize="0"/>
          <p:nvPr/>
        </p:nvPicPr>
        <p:blipFill rotWithShape="1">
          <a:blip r:embed="rId3">
            <a:alphaModFix/>
          </a:blip>
          <a:srcRect/>
          <a:stretch/>
        </p:blipFill>
        <p:spPr>
          <a:xfrm>
            <a:off x="2709071" y="55160"/>
            <a:ext cx="6844346" cy="6065314"/>
          </a:xfrm>
          <a:prstGeom prst="rect">
            <a:avLst/>
          </a:prstGeom>
          <a:noFill/>
          <a:ln>
            <a:noFill/>
          </a:ln>
        </p:spPr>
      </p:pic>
      <p:cxnSp>
        <p:nvCxnSpPr>
          <p:cNvPr id="854" name="Google Shape;854;p9"/>
          <p:cNvCxnSpPr>
            <a:cxnSpLocks/>
          </p:cNvCxnSpPr>
          <p:nvPr/>
        </p:nvCxnSpPr>
        <p:spPr>
          <a:xfrm flipV="1">
            <a:off x="2054352" y="1201401"/>
            <a:ext cx="3545514" cy="298215"/>
          </a:xfrm>
          <a:prstGeom prst="straightConnector1">
            <a:avLst/>
          </a:prstGeom>
          <a:noFill/>
          <a:ln w="47625" cap="flat" cmpd="sng">
            <a:solidFill>
              <a:schemeClr val="accent2"/>
            </a:solidFill>
            <a:prstDash val="solid"/>
            <a:miter lim="800000"/>
            <a:headEnd type="none" w="sm" len="sm"/>
            <a:tailEnd type="stealth" w="med" len="med"/>
          </a:ln>
        </p:spPr>
      </p:cxnSp>
      <p:cxnSp>
        <p:nvCxnSpPr>
          <p:cNvPr id="855" name="Google Shape;855;p9"/>
          <p:cNvCxnSpPr>
            <a:cxnSpLocks/>
          </p:cNvCxnSpPr>
          <p:nvPr/>
        </p:nvCxnSpPr>
        <p:spPr>
          <a:xfrm flipH="1" flipV="1">
            <a:off x="6839712" y="1555147"/>
            <a:ext cx="3071368" cy="835131"/>
          </a:xfrm>
          <a:prstGeom prst="straightConnector1">
            <a:avLst/>
          </a:prstGeom>
          <a:noFill/>
          <a:ln w="47625" cap="flat" cmpd="sng">
            <a:solidFill>
              <a:schemeClr val="accent2"/>
            </a:solidFill>
            <a:prstDash val="solid"/>
            <a:miter lim="800000"/>
            <a:headEnd type="none" w="sm" len="sm"/>
            <a:tailEnd type="stealth" w="med" len="med"/>
          </a:ln>
        </p:spPr>
      </p:cxnSp>
      <p:cxnSp>
        <p:nvCxnSpPr>
          <p:cNvPr id="856" name="Google Shape;856;p9"/>
          <p:cNvCxnSpPr>
            <a:cxnSpLocks/>
          </p:cNvCxnSpPr>
          <p:nvPr/>
        </p:nvCxnSpPr>
        <p:spPr>
          <a:xfrm flipH="1" flipV="1">
            <a:off x="6878066" y="1862172"/>
            <a:ext cx="3088894" cy="528106"/>
          </a:xfrm>
          <a:prstGeom prst="straightConnector1">
            <a:avLst/>
          </a:prstGeom>
          <a:noFill/>
          <a:ln w="47625" cap="flat" cmpd="sng">
            <a:solidFill>
              <a:schemeClr val="accent2"/>
            </a:solidFill>
            <a:prstDash val="solid"/>
            <a:miter lim="800000"/>
            <a:headEnd type="none" w="sm" len="sm"/>
            <a:tailEnd type="stealth" w="med" len="med"/>
          </a:ln>
        </p:spPr>
      </p:cxnSp>
      <p:cxnSp>
        <p:nvCxnSpPr>
          <p:cNvPr id="857" name="Google Shape;857;p9"/>
          <p:cNvCxnSpPr>
            <a:cxnSpLocks/>
          </p:cNvCxnSpPr>
          <p:nvPr/>
        </p:nvCxnSpPr>
        <p:spPr>
          <a:xfrm flipH="1" flipV="1">
            <a:off x="6878066" y="2149174"/>
            <a:ext cx="3088894" cy="241104"/>
          </a:xfrm>
          <a:prstGeom prst="straightConnector1">
            <a:avLst/>
          </a:prstGeom>
          <a:noFill/>
          <a:ln w="47625" cap="flat" cmpd="sng">
            <a:solidFill>
              <a:schemeClr val="accent2"/>
            </a:solidFill>
            <a:prstDash val="solid"/>
            <a:miter lim="800000"/>
            <a:headEnd type="none" w="sm" len="sm"/>
            <a:tailEnd type="stealth" w="med" len="med"/>
          </a:ln>
        </p:spPr>
      </p:cxnSp>
      <p:sp>
        <p:nvSpPr>
          <p:cNvPr id="858" name="Google Shape;858;p9"/>
          <p:cNvSpPr txBox="1"/>
          <p:nvPr/>
        </p:nvSpPr>
        <p:spPr>
          <a:xfrm>
            <a:off x="458986" y="1268783"/>
            <a:ext cx="1595366"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dk1"/>
                </a:solidFill>
                <a:latin typeface="Calibri" panose="020F0502020204030204" pitchFamily="34" charset="0"/>
                <a:cs typeface="Calibri" panose="020F0502020204030204" pitchFamily="34" charset="0"/>
                <a:sym typeface="Arial"/>
              </a:rPr>
              <a:t>Domain</a:t>
            </a:r>
            <a:endParaRPr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US" sz="2400" b="1" dirty="0">
                <a:solidFill>
                  <a:schemeClr val="dk1"/>
                </a:solidFill>
                <a:latin typeface="Calibri" panose="020F0502020204030204" pitchFamily="34" charset="0"/>
                <a:cs typeface="Calibri" panose="020F0502020204030204" pitchFamily="34" charset="0"/>
                <a:sym typeface="Arial"/>
              </a:rPr>
              <a:t>1</a:t>
            </a:r>
            <a:endParaRPr dirty="0">
              <a:latin typeface="Calibri" panose="020F0502020204030204" pitchFamily="34" charset="0"/>
              <a:cs typeface="Calibri" panose="020F0502020204030204" pitchFamily="34" charset="0"/>
            </a:endParaRPr>
          </a:p>
        </p:txBody>
      </p:sp>
      <p:sp>
        <p:nvSpPr>
          <p:cNvPr id="859" name="Google Shape;859;p9"/>
          <p:cNvSpPr txBox="1"/>
          <p:nvPr/>
        </p:nvSpPr>
        <p:spPr>
          <a:xfrm>
            <a:off x="9981529" y="2094432"/>
            <a:ext cx="1808508"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Calibri" panose="020F0502020204030204" pitchFamily="34" charset="0"/>
                <a:cs typeface="Calibri" panose="020F0502020204030204" pitchFamily="34" charset="0"/>
                <a:sym typeface="Arial"/>
              </a:rPr>
              <a:t>Practices</a:t>
            </a:r>
            <a:endParaRPr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2400" b="1" dirty="0">
                <a:solidFill>
                  <a:schemeClr val="dk1"/>
                </a:solidFill>
                <a:latin typeface="Calibri" panose="020F0502020204030204" pitchFamily="34" charset="0"/>
                <a:cs typeface="Calibri" panose="020F0502020204030204" pitchFamily="34" charset="0"/>
                <a:sym typeface="Arial"/>
              </a:rPr>
              <a:t>1.1, 1.2, 1.3</a:t>
            </a:r>
            <a:endParaRPr dirty="0">
              <a:latin typeface="Calibri" panose="020F0502020204030204" pitchFamily="34" charset="0"/>
              <a:cs typeface="Calibri" panose="020F0502020204030204" pitchFamily="34" charset="0"/>
            </a:endParaRPr>
          </a:p>
        </p:txBody>
      </p:sp>
      <p:pic>
        <p:nvPicPr>
          <p:cNvPr id="860" name="Google Shape;860;p9"/>
          <p:cNvPicPr preferRelativeResize="0"/>
          <p:nvPr/>
        </p:nvPicPr>
        <p:blipFill rotWithShape="1">
          <a:blip r:embed="rId4">
            <a:alphaModFix/>
          </a:blip>
          <a:srcRect/>
          <a:stretch/>
        </p:blipFill>
        <p:spPr>
          <a:xfrm>
            <a:off x="9324472" y="3522319"/>
            <a:ext cx="2143125" cy="2133600"/>
          </a:xfrm>
          <a:prstGeom prst="rect">
            <a:avLst/>
          </a:prstGeom>
          <a:noFill/>
          <a:ln>
            <a:noFill/>
          </a:ln>
        </p:spPr>
      </p:pic>
      <p:pic>
        <p:nvPicPr>
          <p:cNvPr id="10" name="Google Shape;85;p37" descr="An organic corner shape">
            <a:extLst>
              <a:ext uri="{FF2B5EF4-FFF2-40B4-BE49-F238E27FC236}">
                <a16:creationId xmlns:a16="http://schemas.microsoft.com/office/drawing/2014/main" id="{AA6E7B98-A71F-81C1-95B4-C77997774C98}"/>
              </a:ext>
            </a:extLst>
          </p:cNvPr>
          <p:cNvPicPr preferRelativeResize="0"/>
          <p:nvPr/>
        </p:nvPicPr>
        <p:blipFill rotWithShape="1">
          <a:blip r:embed="rId5">
            <a:alphaModFix/>
          </a:blip>
          <a:srcRect t="47415" r="11642"/>
          <a:stretch/>
        </p:blipFill>
        <p:spPr>
          <a:xfrm>
            <a:off x="0" y="4453838"/>
            <a:ext cx="4039730" cy="2404162"/>
          </a:xfrm>
          <a:prstGeom prst="rect">
            <a:avLst/>
          </a:prstGeom>
          <a:noFill/>
          <a:ln>
            <a:noFill/>
          </a:ln>
        </p:spPr>
      </p:pic>
      <p:cxnSp>
        <p:nvCxnSpPr>
          <p:cNvPr id="17" name="Google Shape;87;p37">
            <a:extLst>
              <a:ext uri="{FF2B5EF4-FFF2-40B4-BE49-F238E27FC236}">
                <a16:creationId xmlns:a16="http://schemas.microsoft.com/office/drawing/2014/main" id="{8F994BE9-E3AF-CA9E-FF0C-215F2438CCC9}"/>
              </a:ext>
            </a:extLst>
          </p:cNvPr>
          <p:cNvCxnSpPr/>
          <p:nvPr/>
        </p:nvCxnSpPr>
        <p:spPr>
          <a:xfrm rot="10800000">
            <a:off x="1168400" y="6176963"/>
            <a:ext cx="6747350" cy="0"/>
          </a:xfrm>
          <a:prstGeom prst="straightConnector1">
            <a:avLst/>
          </a:prstGeom>
          <a:noFill/>
          <a:ln w="76200" cap="rnd" cmpd="sng">
            <a:solidFill>
              <a:srgbClr val="F9C499"/>
            </a:solidFill>
            <a:prstDash val="dot"/>
            <a:miter lim="800000"/>
            <a:headEnd type="none" w="sm" len="sm"/>
            <a:tailEnd type="none" w="sm" len="sm"/>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72" name="Google Shape;872;p10"/>
          <p:cNvSpPr/>
          <p:nvPr/>
        </p:nvSpPr>
        <p:spPr>
          <a:xfrm>
            <a:off x="1778000" y="773233"/>
            <a:ext cx="8463280" cy="64724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cs typeface="Calibri" panose="020F0502020204030204" pitchFamily="34" charset="0"/>
              <a:sym typeface="Arial"/>
            </a:endParaRPr>
          </a:p>
        </p:txBody>
      </p:sp>
      <p:sp>
        <p:nvSpPr>
          <p:cNvPr id="873" name="Google Shape;873;p10"/>
          <p:cNvSpPr txBox="1">
            <a:spLocks noGrp="1"/>
          </p:cNvSpPr>
          <p:nvPr>
            <p:ph type="title" idx="4294967295"/>
          </p:nvPr>
        </p:nvSpPr>
        <p:spPr>
          <a:xfrm>
            <a:off x="2231375" y="377086"/>
            <a:ext cx="7729250" cy="53923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Font typeface="Helvetica Neue"/>
              <a:buNone/>
            </a:pPr>
            <a:r>
              <a:rPr lang="en-US" sz="2800" b="1" dirty="0">
                <a:solidFill>
                  <a:srgbClr val="9D3F21"/>
                </a:solidFill>
                <a:latin typeface="Calibri" panose="020F0502020204030204" pitchFamily="34" charset="0"/>
                <a:cs typeface="Calibri" panose="020F0502020204030204" pitchFamily="34" charset="0"/>
              </a:rPr>
              <a:t>COMMON DATA IN NEEDS ASSESSMENTS</a:t>
            </a:r>
            <a:endParaRPr lang="en-US" b="1" dirty="0">
              <a:solidFill>
                <a:srgbClr val="9D3F21"/>
              </a:solidFill>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4DC5A4F5-3863-D4A1-4296-BC87F144149E}"/>
              </a:ext>
            </a:extLst>
          </p:cNvPr>
          <p:cNvGrpSpPr/>
          <p:nvPr/>
        </p:nvGrpSpPr>
        <p:grpSpPr>
          <a:xfrm>
            <a:off x="1465729" y="899478"/>
            <a:ext cx="9440921" cy="5044122"/>
            <a:chOff x="345440" y="773232"/>
            <a:chExt cx="11735637" cy="6113462"/>
          </a:xfrm>
        </p:grpSpPr>
        <p:pic>
          <p:nvPicPr>
            <p:cNvPr id="866" name="Google Shape;866;p10"/>
            <p:cNvPicPr preferRelativeResize="0"/>
            <p:nvPr/>
          </p:nvPicPr>
          <p:blipFill rotWithShape="1">
            <a:blip r:embed="rId3">
              <a:alphaModFix amt="29000"/>
            </a:blip>
            <a:srcRect/>
            <a:stretch/>
          </p:blipFill>
          <p:spPr>
            <a:xfrm>
              <a:off x="1524000" y="773232"/>
              <a:ext cx="9032240" cy="6113462"/>
            </a:xfrm>
            <a:prstGeom prst="rect">
              <a:avLst/>
            </a:prstGeom>
            <a:noFill/>
            <a:ln>
              <a:noFill/>
            </a:ln>
          </p:spPr>
        </p:pic>
        <p:sp>
          <p:nvSpPr>
            <p:cNvPr id="867" name="Google Shape;867;p10"/>
            <p:cNvSpPr txBox="1"/>
            <p:nvPr/>
          </p:nvSpPr>
          <p:spPr>
            <a:xfrm>
              <a:off x="345440" y="1627437"/>
              <a:ext cx="3210560" cy="11190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alibri" panose="020F0502020204030204" pitchFamily="34" charset="0"/>
                  <a:cs typeface="Calibri" panose="020F0502020204030204" pitchFamily="34" charset="0"/>
                  <a:sym typeface="Arial"/>
                </a:rPr>
                <a:t>Math Summative and Benchmark Achievement Data</a:t>
              </a:r>
              <a:endParaRPr sz="1800" dirty="0">
                <a:latin typeface="Calibri" panose="020F0502020204030204" pitchFamily="34" charset="0"/>
                <a:cs typeface="Calibri" panose="020F0502020204030204" pitchFamily="34" charset="0"/>
              </a:endParaRPr>
            </a:p>
          </p:txBody>
        </p:sp>
        <p:sp>
          <p:nvSpPr>
            <p:cNvPr id="868" name="Google Shape;868;p10"/>
            <p:cNvSpPr txBox="1"/>
            <p:nvPr/>
          </p:nvSpPr>
          <p:spPr>
            <a:xfrm>
              <a:off x="462280" y="5173582"/>
              <a:ext cx="2976879" cy="4476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panose="020F0502020204030204" pitchFamily="34" charset="0"/>
                  <a:cs typeface="Calibri" panose="020F0502020204030204" pitchFamily="34" charset="0"/>
                  <a:sym typeface="Arial"/>
                </a:rPr>
                <a:t>Student Attendance</a:t>
              </a:r>
              <a:endParaRPr sz="1800">
                <a:latin typeface="Calibri" panose="020F0502020204030204" pitchFamily="34" charset="0"/>
                <a:cs typeface="Calibri" panose="020F0502020204030204" pitchFamily="34" charset="0"/>
              </a:endParaRPr>
            </a:p>
          </p:txBody>
        </p:sp>
        <p:sp>
          <p:nvSpPr>
            <p:cNvPr id="869" name="Google Shape;869;p10"/>
            <p:cNvSpPr txBox="1"/>
            <p:nvPr/>
          </p:nvSpPr>
          <p:spPr>
            <a:xfrm>
              <a:off x="7528706" y="3294025"/>
              <a:ext cx="4282441" cy="7833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panose="020F0502020204030204" pitchFamily="34" charset="0"/>
                  <a:cs typeface="Calibri" panose="020F0502020204030204" pitchFamily="34" charset="0"/>
                  <a:sym typeface="Arial"/>
                </a:rPr>
                <a:t>Parent/Guardian Attendance at Conferences and Events</a:t>
              </a:r>
              <a:endParaRPr sz="1800">
                <a:latin typeface="Calibri" panose="020F0502020204030204" pitchFamily="34" charset="0"/>
                <a:cs typeface="Calibri" panose="020F0502020204030204" pitchFamily="34" charset="0"/>
              </a:endParaRPr>
            </a:p>
          </p:txBody>
        </p:sp>
        <p:sp>
          <p:nvSpPr>
            <p:cNvPr id="870" name="Google Shape;870;p10"/>
            <p:cNvSpPr txBox="1"/>
            <p:nvPr/>
          </p:nvSpPr>
          <p:spPr>
            <a:xfrm>
              <a:off x="8857935" y="1738318"/>
              <a:ext cx="2908661" cy="11190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alibri" panose="020F0502020204030204" pitchFamily="34" charset="0"/>
                  <a:cs typeface="Calibri" panose="020F0502020204030204" pitchFamily="34" charset="0"/>
                  <a:sym typeface="Arial"/>
                </a:rPr>
                <a:t>ELA Summative and Benchmark Achievement Data</a:t>
              </a:r>
              <a:endParaRPr sz="1800" dirty="0">
                <a:latin typeface="Calibri" panose="020F0502020204030204" pitchFamily="34" charset="0"/>
                <a:cs typeface="Calibri" panose="020F0502020204030204" pitchFamily="34" charset="0"/>
              </a:endParaRPr>
            </a:p>
          </p:txBody>
        </p:sp>
        <p:sp>
          <p:nvSpPr>
            <p:cNvPr id="871" name="Google Shape;871;p10"/>
            <p:cNvSpPr txBox="1"/>
            <p:nvPr/>
          </p:nvSpPr>
          <p:spPr>
            <a:xfrm>
              <a:off x="8888296" y="5193800"/>
              <a:ext cx="3192781" cy="4475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alibri" panose="020F0502020204030204" pitchFamily="34" charset="0"/>
                  <a:cs typeface="Calibri" panose="020F0502020204030204" pitchFamily="34" charset="0"/>
                  <a:sym typeface="Arial"/>
                </a:rPr>
                <a:t>Student Discipline Data</a:t>
              </a:r>
              <a:endParaRPr sz="1800" dirty="0">
                <a:latin typeface="Calibri" panose="020F0502020204030204" pitchFamily="34" charset="0"/>
                <a:cs typeface="Calibri" panose="020F0502020204030204" pitchFamily="34" charset="0"/>
              </a:endParaRPr>
            </a:p>
          </p:txBody>
        </p:sp>
        <p:sp>
          <p:nvSpPr>
            <p:cNvPr id="874" name="Google Shape;874;p10"/>
            <p:cNvSpPr txBox="1"/>
            <p:nvPr/>
          </p:nvSpPr>
          <p:spPr>
            <a:xfrm>
              <a:off x="1635760" y="3599130"/>
              <a:ext cx="3210560" cy="4476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panose="020F0502020204030204" pitchFamily="34" charset="0"/>
                  <a:cs typeface="Calibri" panose="020F0502020204030204" pitchFamily="34" charset="0"/>
                  <a:sym typeface="Arial"/>
                </a:rPr>
                <a:t>Graduation Data</a:t>
              </a:r>
              <a:endParaRPr sz="1800">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pic>
        <p:nvPicPr>
          <p:cNvPr id="881" name="Google Shape;881;p11"/>
          <p:cNvPicPr preferRelativeResize="0"/>
          <p:nvPr/>
        </p:nvPicPr>
        <p:blipFill rotWithShape="1">
          <a:blip r:embed="rId3">
            <a:alphaModFix/>
          </a:blip>
          <a:srcRect l="2304" t="3915" r="2051" b="3939"/>
          <a:stretch/>
        </p:blipFill>
        <p:spPr>
          <a:xfrm>
            <a:off x="1302327" y="234537"/>
            <a:ext cx="10889673" cy="6388925"/>
          </a:xfrm>
          <a:prstGeom prst="rect">
            <a:avLst/>
          </a:prstGeom>
          <a:noFill/>
          <a:ln>
            <a:noFill/>
          </a:ln>
        </p:spPr>
      </p:pic>
      <p:pic>
        <p:nvPicPr>
          <p:cNvPr id="4" name="Google Shape;158;p46" descr="An organic corner shape">
            <a:extLst>
              <a:ext uri="{FF2B5EF4-FFF2-40B4-BE49-F238E27FC236}">
                <a16:creationId xmlns:a16="http://schemas.microsoft.com/office/drawing/2014/main" id="{695903B4-6187-BF2E-155B-BF35AD154876}"/>
              </a:ext>
            </a:extLst>
          </p:cNvPr>
          <p:cNvPicPr preferRelativeResize="0"/>
          <p:nvPr/>
        </p:nvPicPr>
        <p:blipFill rotWithShape="1">
          <a:blip r:embed="rId4">
            <a:alphaModFix/>
          </a:blip>
          <a:srcRect t="47415" r="11642"/>
          <a:stretch/>
        </p:blipFill>
        <p:spPr>
          <a:xfrm>
            <a:off x="-10180" y="4453838"/>
            <a:ext cx="4039730" cy="2404162"/>
          </a:xfrm>
          <a:prstGeom prst="rect">
            <a:avLst/>
          </a:prstGeom>
          <a:noFill/>
          <a:ln>
            <a:noFill/>
          </a:ln>
        </p:spPr>
      </p:pic>
      <p:pic>
        <p:nvPicPr>
          <p:cNvPr id="5" name="Picture 4">
            <a:extLst>
              <a:ext uri="{FF2B5EF4-FFF2-40B4-BE49-F238E27FC236}">
                <a16:creationId xmlns:a16="http://schemas.microsoft.com/office/drawing/2014/main" id="{B9B1DE27-3572-5CB3-C761-01F2AC894E42}"/>
              </a:ext>
            </a:extLst>
          </p:cNvPr>
          <p:cNvPicPr>
            <a:picLocks noChangeAspect="1"/>
          </p:cNvPicPr>
          <p:nvPr/>
        </p:nvPicPr>
        <p:blipFill>
          <a:blip r:embed="rId5"/>
          <a:stretch>
            <a:fillRect/>
          </a:stretch>
        </p:blipFill>
        <p:spPr>
          <a:xfrm>
            <a:off x="150422" y="5628903"/>
            <a:ext cx="1393874" cy="8982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12"/>
          <p:cNvSpPr txBox="1">
            <a:spLocks noGrp="1"/>
          </p:cNvSpPr>
          <p:nvPr>
            <p:ph type="title"/>
          </p:nvPr>
        </p:nvSpPr>
        <p:spPr>
          <a:xfrm>
            <a:off x="526184" y="577643"/>
            <a:ext cx="7448583" cy="788661"/>
          </a:xfrm>
          <a:prstGeom prst="rect">
            <a:avLst/>
          </a:prstGeom>
          <a:noFill/>
          <a:ln>
            <a:noFill/>
          </a:ln>
        </p:spPr>
        <p:txBody>
          <a:bodyPr spcFirstLastPara="1" wrap="square" lIns="91425" tIns="45700" rIns="91425" bIns="45700" anchor="t" anchorCtr="0">
            <a:normAutofit fontScale="90000"/>
          </a:bodyPr>
          <a:lstStyle/>
          <a:p>
            <a:pPr marL="0" marR="0" lvl="0" indent="0" algn="l" rtl="0">
              <a:lnSpc>
                <a:spcPct val="105000"/>
              </a:lnSpc>
              <a:spcBef>
                <a:spcPts val="0"/>
              </a:spcBef>
              <a:spcAft>
                <a:spcPts val="0"/>
              </a:spcAft>
              <a:buClr>
                <a:schemeClr val="lt1"/>
              </a:buClr>
              <a:buSzPct val="131313"/>
              <a:buFont typeface="Helvetica Neue"/>
              <a:buNone/>
            </a:pPr>
            <a:r>
              <a:rPr lang="en-US" sz="4400">
                <a:latin typeface="Calibri" panose="020F0502020204030204" pitchFamily="34" charset="0"/>
                <a:cs typeface="Calibri" panose="020F0502020204030204" pitchFamily="34" charset="0"/>
              </a:rPr>
              <a:t>Change Efforts Fail When …</a:t>
            </a:r>
            <a:endParaRPr>
              <a:latin typeface="Calibri" panose="020F0502020204030204" pitchFamily="34" charset="0"/>
              <a:cs typeface="Calibri" panose="020F0502020204030204" pitchFamily="34" charset="0"/>
            </a:endParaRPr>
          </a:p>
        </p:txBody>
      </p:sp>
      <p:grpSp>
        <p:nvGrpSpPr>
          <p:cNvPr id="888" name="Google Shape;888;p12"/>
          <p:cNvGrpSpPr/>
          <p:nvPr/>
        </p:nvGrpSpPr>
        <p:grpSpPr>
          <a:xfrm>
            <a:off x="831314" y="1770317"/>
            <a:ext cx="10712253" cy="4141329"/>
            <a:chOff x="313789" y="0"/>
            <a:chExt cx="10712253" cy="4141329"/>
          </a:xfrm>
        </p:grpSpPr>
        <p:sp>
          <p:nvSpPr>
            <p:cNvPr id="889" name="Google Shape;889;p12"/>
            <p:cNvSpPr/>
            <p:nvPr/>
          </p:nvSpPr>
          <p:spPr>
            <a:xfrm>
              <a:off x="313789" y="1964"/>
              <a:ext cx="3290428" cy="1974257"/>
            </a:xfrm>
            <a:prstGeom prst="rect">
              <a:avLst/>
            </a:prstGeom>
            <a:solidFill>
              <a:srgbClr val="F2F2F2"/>
            </a:solidFill>
            <a:ln w="28575" cap="flat" cmpd="sng">
              <a:solidFill>
                <a:srgbClr val="0A346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90" name="Google Shape;890;p12"/>
            <p:cNvSpPr txBox="1"/>
            <p:nvPr/>
          </p:nvSpPr>
          <p:spPr>
            <a:xfrm>
              <a:off x="313789" y="1964"/>
              <a:ext cx="3290428" cy="1974257"/>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rgbClr val="0A3464"/>
                </a:buClr>
                <a:buSzPts val="2200"/>
                <a:buFont typeface="Arial"/>
                <a:buNone/>
              </a:pPr>
              <a:r>
                <a:rPr lang="en-US" sz="2200" dirty="0">
                  <a:solidFill>
                    <a:srgbClr val="0A3464"/>
                  </a:solidFill>
                  <a:latin typeface="Calibri" panose="020F0502020204030204" pitchFamily="34" charset="0"/>
                  <a:cs typeface="Calibri" panose="020F0502020204030204" pitchFamily="34" charset="0"/>
                  <a:sym typeface="Arial"/>
                </a:rPr>
                <a:t>Not focused on a few high-leverage priorities</a:t>
              </a:r>
              <a:endParaRPr dirty="0">
                <a:latin typeface="Calibri" panose="020F0502020204030204" pitchFamily="34" charset="0"/>
                <a:cs typeface="Calibri" panose="020F0502020204030204" pitchFamily="34" charset="0"/>
              </a:endParaRPr>
            </a:p>
          </p:txBody>
        </p:sp>
        <p:sp>
          <p:nvSpPr>
            <p:cNvPr id="891" name="Google Shape;891;p12"/>
            <p:cNvSpPr/>
            <p:nvPr/>
          </p:nvSpPr>
          <p:spPr>
            <a:xfrm>
              <a:off x="3997193" y="0"/>
              <a:ext cx="3290428" cy="1974257"/>
            </a:xfrm>
            <a:prstGeom prst="rect">
              <a:avLst/>
            </a:prstGeom>
            <a:solidFill>
              <a:srgbClr val="F2F2F2"/>
            </a:solidFill>
            <a:ln w="28575"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92" name="Google Shape;892;p12"/>
            <p:cNvSpPr txBox="1"/>
            <p:nvPr/>
          </p:nvSpPr>
          <p:spPr>
            <a:xfrm>
              <a:off x="3997193" y="0"/>
              <a:ext cx="3290428" cy="1974257"/>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rgbClr val="0A3464"/>
                </a:buClr>
                <a:buSzPts val="2200"/>
                <a:buFont typeface="Arial"/>
                <a:buNone/>
              </a:pPr>
              <a:r>
                <a:rPr lang="en-US" sz="2200">
                  <a:solidFill>
                    <a:srgbClr val="0A3464"/>
                  </a:solidFill>
                  <a:latin typeface="Calibri" panose="020F0502020204030204" pitchFamily="34" charset="0"/>
                  <a:cs typeface="Calibri" panose="020F0502020204030204" pitchFamily="34" charset="0"/>
                  <a:sym typeface="Arial"/>
                </a:rPr>
                <a:t>Insufficiently rigorous in expectations</a:t>
              </a:r>
              <a:endParaRPr>
                <a:latin typeface="Calibri" panose="020F0502020204030204" pitchFamily="34" charset="0"/>
                <a:cs typeface="Calibri" panose="020F0502020204030204" pitchFamily="34" charset="0"/>
              </a:endParaRPr>
            </a:p>
          </p:txBody>
        </p:sp>
        <p:sp>
          <p:nvSpPr>
            <p:cNvPr id="893" name="Google Shape;893;p12"/>
            <p:cNvSpPr/>
            <p:nvPr/>
          </p:nvSpPr>
          <p:spPr>
            <a:xfrm>
              <a:off x="7676814" y="0"/>
              <a:ext cx="3290428" cy="1974257"/>
            </a:xfrm>
            <a:prstGeom prst="rect">
              <a:avLst/>
            </a:prstGeom>
            <a:solidFill>
              <a:srgbClr val="F2F2F2"/>
            </a:solidFill>
            <a:ln w="28575"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94" name="Google Shape;894;p12"/>
            <p:cNvSpPr txBox="1"/>
            <p:nvPr/>
          </p:nvSpPr>
          <p:spPr>
            <a:xfrm>
              <a:off x="7676814" y="0"/>
              <a:ext cx="3290428" cy="1974257"/>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rgbClr val="0A3464"/>
                </a:buClr>
                <a:buSzPts val="2200"/>
                <a:buFont typeface="Arial"/>
                <a:buNone/>
              </a:pPr>
              <a:r>
                <a:rPr lang="en-US" sz="2200">
                  <a:solidFill>
                    <a:srgbClr val="0A3464"/>
                  </a:solidFill>
                  <a:latin typeface="Calibri" panose="020F0502020204030204" pitchFamily="34" charset="0"/>
                  <a:cs typeface="Calibri" panose="020F0502020204030204" pitchFamily="34" charset="0"/>
                  <a:sym typeface="Arial"/>
                </a:rPr>
                <a:t>Inadequately rooted in research-based practice</a:t>
              </a:r>
              <a:endParaRPr sz="2200">
                <a:solidFill>
                  <a:schemeClr val="lt1"/>
                </a:solidFill>
                <a:latin typeface="Calibri" panose="020F0502020204030204" pitchFamily="34" charset="0"/>
                <a:cs typeface="Calibri" panose="020F0502020204030204" pitchFamily="34" charset="0"/>
                <a:sym typeface="Arial"/>
              </a:endParaRPr>
            </a:p>
          </p:txBody>
        </p:sp>
        <p:sp>
          <p:nvSpPr>
            <p:cNvPr id="895" name="Google Shape;895;p12"/>
            <p:cNvSpPr/>
            <p:nvPr/>
          </p:nvSpPr>
          <p:spPr>
            <a:xfrm>
              <a:off x="313789" y="2165104"/>
              <a:ext cx="3290428" cy="1974257"/>
            </a:xfrm>
            <a:prstGeom prst="rect">
              <a:avLst/>
            </a:prstGeom>
            <a:solidFill>
              <a:srgbClr val="F2F2F2"/>
            </a:solidFill>
            <a:ln w="2857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96" name="Google Shape;896;p12"/>
            <p:cNvSpPr txBox="1"/>
            <p:nvPr/>
          </p:nvSpPr>
          <p:spPr>
            <a:xfrm>
              <a:off x="313789" y="2165107"/>
              <a:ext cx="3290428" cy="1974257"/>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rgbClr val="0A3464"/>
                </a:buClr>
                <a:buSzPts val="2200"/>
                <a:buFont typeface="Arial"/>
                <a:buNone/>
              </a:pPr>
              <a:r>
                <a:rPr lang="en-US" sz="2200" dirty="0">
                  <a:solidFill>
                    <a:srgbClr val="0A3464"/>
                  </a:solidFill>
                  <a:latin typeface="Calibri" panose="020F0502020204030204" pitchFamily="34" charset="0"/>
                  <a:cs typeface="Calibri" panose="020F0502020204030204" pitchFamily="34" charset="0"/>
                  <a:sym typeface="Arial"/>
                </a:rPr>
                <a:t>Not focused on implementation fidelity as well as program/intervention fidelity</a:t>
              </a:r>
              <a:endParaRPr dirty="0">
                <a:latin typeface="Calibri" panose="020F0502020204030204" pitchFamily="34" charset="0"/>
                <a:cs typeface="Calibri" panose="020F0502020204030204" pitchFamily="34" charset="0"/>
              </a:endParaRPr>
            </a:p>
          </p:txBody>
        </p:sp>
        <p:sp>
          <p:nvSpPr>
            <p:cNvPr id="897" name="Google Shape;897;p12"/>
            <p:cNvSpPr/>
            <p:nvPr/>
          </p:nvSpPr>
          <p:spPr>
            <a:xfrm>
              <a:off x="3997193" y="2167069"/>
              <a:ext cx="3290428" cy="1974257"/>
            </a:xfrm>
            <a:prstGeom prst="rect">
              <a:avLst/>
            </a:prstGeom>
            <a:solidFill>
              <a:srgbClr val="F2F2F2"/>
            </a:solidFill>
            <a:ln w="28575"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98" name="Google Shape;898;p12"/>
            <p:cNvSpPr txBox="1"/>
            <p:nvPr/>
          </p:nvSpPr>
          <p:spPr>
            <a:xfrm>
              <a:off x="3997193" y="2167072"/>
              <a:ext cx="3290428" cy="1974257"/>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rgbClr val="0A3464"/>
                </a:buClr>
                <a:buSzPts val="2200"/>
                <a:buFont typeface="Arial"/>
                <a:buNone/>
              </a:pPr>
              <a:r>
                <a:rPr lang="en-US" sz="2200">
                  <a:solidFill>
                    <a:srgbClr val="0A3464"/>
                  </a:solidFill>
                  <a:latin typeface="Calibri" panose="020F0502020204030204" pitchFamily="34" charset="0"/>
                  <a:cs typeface="Calibri" panose="020F0502020204030204" pitchFamily="34" charset="0"/>
                  <a:sym typeface="Arial"/>
                </a:rPr>
                <a:t>Not monitored by a core team committed to its success</a:t>
              </a:r>
              <a:endParaRPr>
                <a:latin typeface="Calibri" panose="020F0502020204030204" pitchFamily="34" charset="0"/>
                <a:cs typeface="Calibri" panose="020F0502020204030204" pitchFamily="34" charset="0"/>
              </a:endParaRPr>
            </a:p>
          </p:txBody>
        </p:sp>
        <p:sp>
          <p:nvSpPr>
            <p:cNvPr id="899" name="Google Shape;899;p12"/>
            <p:cNvSpPr/>
            <p:nvPr/>
          </p:nvSpPr>
          <p:spPr>
            <a:xfrm>
              <a:off x="7735614" y="2165104"/>
              <a:ext cx="3290428" cy="1974257"/>
            </a:xfrm>
            <a:prstGeom prst="rect">
              <a:avLst/>
            </a:prstGeom>
            <a:solidFill>
              <a:srgbClr val="F2F2F2"/>
            </a:solidFill>
            <a:ln w="28575" cap="flat" cmpd="sng">
              <a:solidFill>
                <a:srgbClr val="0A346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900" name="Google Shape;900;p12"/>
            <p:cNvSpPr txBox="1"/>
            <p:nvPr/>
          </p:nvSpPr>
          <p:spPr>
            <a:xfrm>
              <a:off x="7735614" y="2165107"/>
              <a:ext cx="3290428" cy="1974257"/>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rgbClr val="0A3464"/>
                </a:buClr>
                <a:buSzPts val="2200"/>
                <a:buFont typeface="Arial"/>
                <a:buNone/>
              </a:pPr>
              <a:r>
                <a:rPr lang="en-US" sz="2200" dirty="0">
                  <a:solidFill>
                    <a:srgbClr val="0A3464"/>
                  </a:solidFill>
                  <a:latin typeface="Calibri" panose="020F0502020204030204" pitchFamily="34" charset="0"/>
                  <a:cs typeface="Calibri" panose="020F0502020204030204" pitchFamily="34" charset="0"/>
                  <a:sym typeface="Arial"/>
                </a:rPr>
                <a:t>Too rigid, inflexible, and absent performance management procedures for making necessary changes in course</a:t>
              </a:r>
              <a:endParaRPr dirty="0">
                <a:latin typeface="Calibri" panose="020F0502020204030204" pitchFamily="34" charset="0"/>
                <a:cs typeface="Calibri" panose="020F0502020204030204" pitchFamily="34" charset="0"/>
              </a:endParaRPr>
            </a:p>
          </p:txBody>
        </p:sp>
      </p:grpSp>
      <p:sp>
        <p:nvSpPr>
          <p:cNvPr id="901" name="Google Shape;901;p12"/>
          <p:cNvSpPr txBox="1"/>
          <p:nvPr/>
        </p:nvSpPr>
        <p:spPr>
          <a:xfrm>
            <a:off x="938151" y="154379"/>
            <a:ext cx="0" cy="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panose="020F0502020204030204" pitchFamily="34" charset="0"/>
              <a:cs typeface="Calibri" panose="020F0502020204030204" pitchFamily="34" charset="0"/>
              <a:sym typeface="Arial"/>
            </a:endParaRPr>
          </a:p>
        </p:txBody>
      </p:sp>
      <p:pic>
        <p:nvPicPr>
          <p:cNvPr id="902" name="Google Shape;902;p12"/>
          <p:cNvPicPr preferRelativeResize="0"/>
          <p:nvPr/>
        </p:nvPicPr>
        <p:blipFill rotWithShape="1">
          <a:blip r:embed="rId3">
            <a:alphaModFix/>
          </a:blip>
          <a:srcRect/>
          <a:stretch/>
        </p:blipFill>
        <p:spPr>
          <a:xfrm>
            <a:off x="8421881" y="205235"/>
            <a:ext cx="1161069" cy="116106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13"/>
          <p:cNvSpPr txBox="1">
            <a:spLocks noGrp="1"/>
          </p:cNvSpPr>
          <p:nvPr>
            <p:ph type="title"/>
          </p:nvPr>
        </p:nvSpPr>
        <p:spPr>
          <a:xfrm>
            <a:off x="2907376" y="669659"/>
            <a:ext cx="7473753" cy="4397016"/>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rgbClr val="ABC1DA"/>
              </a:buClr>
              <a:buSzPts val="3200"/>
              <a:buFont typeface="Helvetica Neue"/>
              <a:buNone/>
            </a:pPr>
            <a:r>
              <a:rPr lang="en-US" sz="2800" b="0" dirty="0">
                <a:solidFill>
                  <a:schemeClr val="bg1"/>
                </a:solidFill>
                <a:latin typeface="Calibri" panose="020F0502020204030204" pitchFamily="34" charset="0"/>
                <a:cs typeface="Calibri" panose="020F0502020204030204" pitchFamily="34" charset="0"/>
              </a:rPr>
              <a:t>The Diagnostic Review process provides an opportunity for the school leader and his/her school team to </a:t>
            </a:r>
            <a:r>
              <a:rPr lang="en-US" sz="2800" b="0" u="sng" dirty="0">
                <a:solidFill>
                  <a:schemeClr val="bg1"/>
                </a:solidFill>
                <a:latin typeface="Calibri" panose="020F0502020204030204" pitchFamily="34" charset="0"/>
                <a:cs typeface="Calibri" panose="020F0502020204030204" pitchFamily="34" charset="0"/>
              </a:rPr>
              <a:t>utilize the data, reports, and emerging priorities</a:t>
            </a:r>
            <a:r>
              <a:rPr lang="en-US" sz="2800" b="0" dirty="0">
                <a:solidFill>
                  <a:schemeClr val="bg1"/>
                </a:solidFill>
                <a:latin typeface="Calibri" panose="020F0502020204030204" pitchFamily="34" charset="0"/>
                <a:cs typeface="Calibri" panose="020F0502020204030204" pitchFamily="34" charset="0"/>
              </a:rPr>
              <a:t> to inform the school’s school improvement process-inclusive of needs to be targeted, schoolwide program planning, and school budgeting while rooted in the </a:t>
            </a:r>
            <a:r>
              <a:rPr lang="en-US" sz="2800" b="0" i="1" dirty="0">
                <a:solidFill>
                  <a:schemeClr val="bg1"/>
                </a:solidFill>
                <a:latin typeface="Calibri" panose="020F0502020204030204" pitchFamily="34" charset="0"/>
                <a:cs typeface="Calibri" panose="020F0502020204030204" pitchFamily="34" charset="0"/>
              </a:rPr>
              <a:t>Four Domains for Rapid School Improvement</a:t>
            </a:r>
            <a:r>
              <a:rPr lang="en-US" sz="2800" b="0" dirty="0">
                <a:solidFill>
                  <a:schemeClr val="bg1"/>
                </a:solidFill>
                <a:latin typeface="Calibri" panose="020F0502020204030204" pitchFamily="34" charset="0"/>
                <a:cs typeface="Calibri" panose="020F0502020204030204" pitchFamily="34" charset="0"/>
              </a:rPr>
              <a:t> framework.</a:t>
            </a:r>
            <a:endParaRPr sz="2800" dirty="0">
              <a:solidFill>
                <a:schemeClr val="bg1"/>
              </a:solidFill>
              <a:latin typeface="Calibri" panose="020F0502020204030204" pitchFamily="34" charset="0"/>
              <a:cs typeface="Calibri" panose="020F0502020204030204" pitchFamily="34" charset="0"/>
            </a:endParaRPr>
          </a:p>
        </p:txBody>
      </p:sp>
      <p:sp>
        <p:nvSpPr>
          <p:cNvPr id="909" name="Google Shape;909;p13"/>
          <p:cNvSpPr txBox="1">
            <a:spLocks noGrp="1"/>
          </p:cNvSpPr>
          <p:nvPr>
            <p:ph type="body" idx="1"/>
          </p:nvPr>
        </p:nvSpPr>
        <p:spPr>
          <a:xfrm>
            <a:off x="8131736" y="5175504"/>
            <a:ext cx="3785616" cy="119571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2E51D"/>
              </a:buClr>
              <a:buSzPts val="1900"/>
              <a:buNone/>
            </a:pPr>
            <a:r>
              <a:rPr lang="en-US" b="1" i="1" dirty="0">
                <a:solidFill>
                  <a:schemeClr val="bg1"/>
                </a:solidFill>
                <a:latin typeface="Calibri" panose="020F0502020204030204" pitchFamily="34" charset="0"/>
                <a:cs typeface="Calibri" panose="020F0502020204030204" pitchFamily="34" charset="0"/>
              </a:rPr>
              <a:t>Dr. </a:t>
            </a:r>
            <a:r>
              <a:rPr lang="en-US" b="1" i="1" dirty="0" err="1">
                <a:solidFill>
                  <a:schemeClr val="bg1"/>
                </a:solidFill>
                <a:latin typeface="Calibri" panose="020F0502020204030204" pitchFamily="34" charset="0"/>
                <a:cs typeface="Calibri" panose="020F0502020204030204" pitchFamily="34" charset="0"/>
              </a:rPr>
              <a:t>Carmelia</a:t>
            </a:r>
            <a:r>
              <a:rPr lang="en-US" b="1" i="1" dirty="0">
                <a:solidFill>
                  <a:schemeClr val="bg1"/>
                </a:solidFill>
                <a:latin typeface="Calibri" panose="020F0502020204030204" pitchFamily="34" charset="0"/>
                <a:cs typeface="Calibri" panose="020F0502020204030204" pitchFamily="34" charset="0"/>
              </a:rPr>
              <a:t> Becenti</a:t>
            </a:r>
            <a:endParaRPr i="1" dirty="0">
              <a:solidFill>
                <a:schemeClr val="bg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rgbClr val="72E51D"/>
              </a:buClr>
              <a:buSzPts val="1900"/>
              <a:buNone/>
            </a:pPr>
            <a:r>
              <a:rPr lang="en-US" i="1" dirty="0">
                <a:solidFill>
                  <a:schemeClr val="bg1"/>
                </a:solidFill>
                <a:latin typeface="Calibri" panose="020F0502020204030204" pitchFamily="34" charset="0"/>
                <a:cs typeface="Calibri" panose="020F0502020204030204" pitchFamily="34" charset="0"/>
              </a:rPr>
              <a:t>Bureau of Indian Education</a:t>
            </a:r>
            <a:endParaRPr i="1" dirty="0">
              <a:solidFill>
                <a:schemeClr val="bg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rgbClr val="72E51D"/>
              </a:buClr>
              <a:buSzPts val="1900"/>
              <a:buNone/>
            </a:pPr>
            <a:r>
              <a:rPr lang="en-US" i="1" dirty="0">
                <a:solidFill>
                  <a:schemeClr val="bg1"/>
                </a:solidFill>
                <a:latin typeface="Calibri" panose="020F0502020204030204" pitchFamily="34" charset="0"/>
                <a:cs typeface="Calibri" panose="020F0502020204030204" pitchFamily="34" charset="0"/>
              </a:rPr>
              <a:t>Division of Performance and Accountability</a:t>
            </a:r>
            <a:endParaRPr i="1" dirty="0">
              <a:solidFill>
                <a:schemeClr val="bg1"/>
              </a:solidFill>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rgbClr val="72E51D"/>
              </a:buClr>
              <a:buSzPts val="1900"/>
              <a:buNone/>
            </a:pPr>
            <a:endParaRPr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490CE86F-D222-86C1-F56B-E74014B68394}"/>
              </a:ext>
            </a:extLst>
          </p:cNvPr>
          <p:cNvPicPr>
            <a:picLocks noChangeAspect="1"/>
          </p:cNvPicPr>
          <p:nvPr/>
        </p:nvPicPr>
        <p:blipFill>
          <a:blip r:embed="rId3"/>
          <a:stretch>
            <a:fillRect/>
          </a:stretch>
        </p:blipFill>
        <p:spPr>
          <a:xfrm>
            <a:off x="282335" y="669659"/>
            <a:ext cx="2343885" cy="165688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grpSp>
        <p:nvGrpSpPr>
          <p:cNvPr id="2" name="Group 1">
            <a:extLst>
              <a:ext uri="{FF2B5EF4-FFF2-40B4-BE49-F238E27FC236}">
                <a16:creationId xmlns:a16="http://schemas.microsoft.com/office/drawing/2014/main" id="{C8D855DC-4B27-0128-D375-FE67687AA9CB}"/>
              </a:ext>
            </a:extLst>
          </p:cNvPr>
          <p:cNvGrpSpPr/>
          <p:nvPr/>
        </p:nvGrpSpPr>
        <p:grpSpPr>
          <a:xfrm>
            <a:off x="-1320897" y="-1735190"/>
            <a:ext cx="13671860" cy="7599199"/>
            <a:chOff x="-1320897" y="-1735190"/>
            <a:chExt cx="13671860" cy="7599199"/>
          </a:xfrm>
        </p:grpSpPr>
        <p:sp>
          <p:nvSpPr>
            <p:cNvPr id="10" name="Rectangle 9">
              <a:extLst>
                <a:ext uri="{FF2B5EF4-FFF2-40B4-BE49-F238E27FC236}">
                  <a16:creationId xmlns:a16="http://schemas.microsoft.com/office/drawing/2014/main" id="{216454BE-9A70-1D02-8C60-8FC833748F00}"/>
                </a:ext>
              </a:extLst>
            </p:cNvPr>
            <p:cNvSpPr/>
            <p:nvPr/>
          </p:nvSpPr>
          <p:spPr>
            <a:xfrm>
              <a:off x="-90873" y="-1346261"/>
              <a:ext cx="12441836" cy="7210270"/>
            </a:xfrm>
            <a:prstGeom prst="rect">
              <a:avLst/>
            </a:prstGeom>
            <a:solidFill>
              <a:srgbClr val="2B4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1" name="Picture 10" descr="Background pattern&#10;&#10;Description automatically generated with medium confidence">
              <a:extLst>
                <a:ext uri="{FF2B5EF4-FFF2-40B4-BE49-F238E27FC236}">
                  <a16:creationId xmlns:a16="http://schemas.microsoft.com/office/drawing/2014/main" id="{39D0410A-7884-0A79-8D58-3C0010D43571}"/>
                </a:ext>
              </a:extLst>
            </p:cNvPr>
            <p:cNvPicPr>
              <a:picLocks noChangeAspect="1"/>
            </p:cNvPicPr>
            <p:nvPr/>
          </p:nvPicPr>
          <p:blipFill>
            <a:blip r:embed="rId3">
              <a:alphaModFix amt="48000"/>
              <a:extLst>
                <a:ext uri="{28A0092B-C50C-407E-A947-70E740481C1C}">
                  <a14:useLocalDpi xmlns:a14="http://schemas.microsoft.com/office/drawing/2010/main" val="0"/>
                </a:ext>
              </a:extLst>
            </a:blip>
            <a:stretch>
              <a:fillRect/>
            </a:stretch>
          </p:blipFill>
          <p:spPr>
            <a:xfrm>
              <a:off x="-1320897" y="-1735190"/>
              <a:ext cx="13512897" cy="7599199"/>
            </a:xfrm>
            <a:prstGeom prst="rect">
              <a:avLst/>
            </a:prstGeom>
          </p:spPr>
        </p:pic>
      </p:grpSp>
      <p:sp>
        <p:nvSpPr>
          <p:cNvPr id="915" name="Google Shape;915;p14"/>
          <p:cNvSpPr txBox="1">
            <a:spLocks noGrp="1"/>
          </p:cNvSpPr>
          <p:nvPr>
            <p:ph type="sldNum" idx="12"/>
          </p:nvPr>
        </p:nvSpPr>
        <p:spPr>
          <a:xfrm>
            <a:off x="11338334" y="6155425"/>
            <a:ext cx="395573"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16</a:t>
            </a:fld>
            <a:endParaRPr>
              <a:latin typeface="Calibri" panose="020F0502020204030204" pitchFamily="34" charset="0"/>
              <a:cs typeface="Calibri" panose="020F0502020204030204" pitchFamily="34" charset="0"/>
            </a:endParaRPr>
          </a:p>
        </p:txBody>
      </p:sp>
      <p:pic>
        <p:nvPicPr>
          <p:cNvPr id="918" name="Google Shape;918;p14" descr="A screenshot of a cell phone&#10;&#10;Description automatically generated"/>
          <p:cNvPicPr preferRelativeResize="0"/>
          <p:nvPr/>
        </p:nvPicPr>
        <p:blipFill rotWithShape="1">
          <a:blip r:embed="rId4">
            <a:alphaModFix/>
          </a:blip>
          <a:srcRect t="4041" r="3820" b="12650"/>
          <a:stretch/>
        </p:blipFill>
        <p:spPr>
          <a:xfrm>
            <a:off x="77605" y="1285406"/>
            <a:ext cx="12036789" cy="4287188"/>
          </a:xfrm>
          <a:prstGeom prst="rect">
            <a:avLst/>
          </a:prstGeom>
          <a:noFill/>
          <a:ln>
            <a:noFill/>
          </a:ln>
        </p:spPr>
      </p:pic>
      <p:sp>
        <p:nvSpPr>
          <p:cNvPr id="919" name="Google Shape;919;p14"/>
          <p:cNvSpPr/>
          <p:nvPr/>
        </p:nvSpPr>
        <p:spPr>
          <a:xfrm>
            <a:off x="340659" y="3616235"/>
            <a:ext cx="4500282" cy="161364"/>
          </a:xfrm>
          <a:prstGeom prst="roundRect">
            <a:avLst>
              <a:gd name="adj" fmla="val 16667"/>
            </a:avLst>
          </a:prstGeom>
          <a:solidFill>
            <a:schemeClr val="accent1"/>
          </a:solidFill>
          <a:ln w="12700" cap="flat" cmpd="sng">
            <a:solidFill>
              <a:srgbClr val="0E25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cs typeface="Calibri" panose="020F0502020204030204" pitchFamily="34" charset="0"/>
              <a:sym typeface="Arial"/>
            </a:endParaRPr>
          </a:p>
        </p:txBody>
      </p:sp>
      <p:sp>
        <p:nvSpPr>
          <p:cNvPr id="920" name="Google Shape;920;p14"/>
          <p:cNvSpPr/>
          <p:nvPr/>
        </p:nvSpPr>
        <p:spPr>
          <a:xfrm>
            <a:off x="340659" y="4074137"/>
            <a:ext cx="4500282" cy="161364"/>
          </a:xfrm>
          <a:prstGeom prst="roundRect">
            <a:avLst>
              <a:gd name="adj" fmla="val 16667"/>
            </a:avLst>
          </a:prstGeom>
          <a:solidFill>
            <a:schemeClr val="accent1"/>
          </a:solidFill>
          <a:ln w="12700" cap="flat" cmpd="sng">
            <a:solidFill>
              <a:srgbClr val="0E25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cs typeface="Calibri" panose="020F0502020204030204" pitchFamily="34" charset="0"/>
              <a:sym typeface="Arial"/>
            </a:endParaRPr>
          </a:p>
        </p:txBody>
      </p:sp>
      <p:sp>
        <p:nvSpPr>
          <p:cNvPr id="921" name="Google Shape;921;p14"/>
          <p:cNvSpPr/>
          <p:nvPr/>
        </p:nvSpPr>
        <p:spPr>
          <a:xfrm>
            <a:off x="340659" y="4532039"/>
            <a:ext cx="4500282" cy="161364"/>
          </a:xfrm>
          <a:prstGeom prst="roundRect">
            <a:avLst>
              <a:gd name="adj" fmla="val 16667"/>
            </a:avLst>
          </a:prstGeom>
          <a:solidFill>
            <a:schemeClr val="accent1"/>
          </a:solidFill>
          <a:ln w="12700" cap="flat" cmpd="sng">
            <a:solidFill>
              <a:srgbClr val="0E25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cs typeface="Calibri" panose="020F0502020204030204" pitchFamily="34" charset="0"/>
              <a:sym typeface="Arial"/>
            </a:endParaRPr>
          </a:p>
        </p:txBody>
      </p:sp>
      <p:sp>
        <p:nvSpPr>
          <p:cNvPr id="922" name="Google Shape;922;p14"/>
          <p:cNvSpPr/>
          <p:nvPr/>
        </p:nvSpPr>
        <p:spPr>
          <a:xfrm>
            <a:off x="340659" y="5016834"/>
            <a:ext cx="4500282" cy="161364"/>
          </a:xfrm>
          <a:prstGeom prst="roundRect">
            <a:avLst>
              <a:gd name="adj" fmla="val 16667"/>
            </a:avLst>
          </a:prstGeom>
          <a:solidFill>
            <a:schemeClr val="accent1"/>
          </a:solidFill>
          <a:ln w="12700" cap="flat" cmpd="sng">
            <a:solidFill>
              <a:srgbClr val="0E25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cs typeface="Calibri" panose="020F0502020204030204" pitchFamily="34" charset="0"/>
              <a:sym typeface="Arial"/>
            </a:endParaRPr>
          </a:p>
        </p:txBody>
      </p:sp>
      <p:pic>
        <p:nvPicPr>
          <p:cNvPr id="12" name="Picture 11">
            <a:extLst>
              <a:ext uri="{FF2B5EF4-FFF2-40B4-BE49-F238E27FC236}">
                <a16:creationId xmlns:a16="http://schemas.microsoft.com/office/drawing/2014/main" id="{5CFAF5C0-E894-B8A0-FF53-3C7C229DFE35}"/>
              </a:ext>
            </a:extLst>
          </p:cNvPr>
          <p:cNvPicPr>
            <a:picLocks noChangeAspect="1"/>
          </p:cNvPicPr>
          <p:nvPr/>
        </p:nvPicPr>
        <p:blipFill>
          <a:blip r:embed="rId5"/>
          <a:stretch>
            <a:fillRect/>
          </a:stretch>
        </p:blipFill>
        <p:spPr>
          <a:xfrm>
            <a:off x="10276614" y="5995877"/>
            <a:ext cx="1061720" cy="684220"/>
          </a:xfrm>
          <a:prstGeom prst="rect">
            <a:avLst/>
          </a:prstGeom>
        </p:spPr>
      </p:pic>
      <p:sp>
        <p:nvSpPr>
          <p:cNvPr id="16" name="Google Shape;942;p17">
            <a:extLst>
              <a:ext uri="{FF2B5EF4-FFF2-40B4-BE49-F238E27FC236}">
                <a16:creationId xmlns:a16="http://schemas.microsoft.com/office/drawing/2014/main" id="{8ED47CA9-5282-2148-505E-79B1BD38DF5F}"/>
              </a:ext>
            </a:extLst>
          </p:cNvPr>
          <p:cNvSpPr txBox="1"/>
          <p:nvPr/>
        </p:nvSpPr>
        <p:spPr>
          <a:xfrm>
            <a:off x="244602" y="372374"/>
            <a:ext cx="11207750" cy="5762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43367"/>
              </a:buClr>
              <a:buSzPts val="2400"/>
              <a:buFont typeface="Helvetica Neue"/>
              <a:buNone/>
            </a:pPr>
            <a:r>
              <a:rPr lang="en-US" sz="2400" b="1" dirty="0">
                <a:solidFill>
                  <a:schemeClr val="bg1"/>
                </a:solidFill>
                <a:latin typeface="Calibri" panose="020F0502020204030204" pitchFamily="34" charset="0"/>
                <a:ea typeface="Helvetica Neue"/>
                <a:cs typeface="Calibri" panose="020F0502020204030204" pitchFamily="34" charset="0"/>
                <a:sym typeface="Helvetica Neue"/>
              </a:rPr>
              <a:t>IMPACT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pic>
        <p:nvPicPr>
          <p:cNvPr id="928" name="Google Shape;928;p15" descr="Graphical user interface, text, application&#10;&#10;Description automatically generated with medium confidence"/>
          <p:cNvPicPr preferRelativeResize="0">
            <a:picLocks noGrp="1"/>
          </p:cNvPicPr>
          <p:nvPr>
            <p:ph type="body" idx="1"/>
          </p:nvPr>
        </p:nvPicPr>
        <p:blipFill rotWithShape="1">
          <a:blip r:embed="rId3">
            <a:alphaModFix/>
          </a:blip>
          <a:srcRect/>
          <a:stretch/>
        </p:blipFill>
        <p:spPr>
          <a:xfrm rot="21100885">
            <a:off x="1135081" y="2031196"/>
            <a:ext cx="9921834" cy="1969542"/>
          </a:xfrm>
          <a:prstGeom prst="rect">
            <a:avLst/>
          </a:prstGeom>
          <a:noFill/>
          <a:ln>
            <a:noFill/>
          </a:ln>
        </p:spPr>
      </p:pic>
      <p:pic>
        <p:nvPicPr>
          <p:cNvPr id="3" name="Picture 2">
            <a:extLst>
              <a:ext uri="{FF2B5EF4-FFF2-40B4-BE49-F238E27FC236}">
                <a16:creationId xmlns:a16="http://schemas.microsoft.com/office/drawing/2014/main" id="{6ABF6315-4AAE-0AFD-A1F4-C2D2E22D28C3}"/>
              </a:ext>
            </a:extLst>
          </p:cNvPr>
          <p:cNvPicPr>
            <a:picLocks noChangeAspect="1"/>
          </p:cNvPicPr>
          <p:nvPr/>
        </p:nvPicPr>
        <p:blipFill>
          <a:blip r:embed="rId4"/>
          <a:stretch>
            <a:fillRect/>
          </a:stretch>
        </p:blipFill>
        <p:spPr>
          <a:xfrm>
            <a:off x="10276614" y="5995877"/>
            <a:ext cx="1061720" cy="68422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grpSp>
        <p:nvGrpSpPr>
          <p:cNvPr id="4" name="Group 3">
            <a:extLst>
              <a:ext uri="{FF2B5EF4-FFF2-40B4-BE49-F238E27FC236}">
                <a16:creationId xmlns:a16="http://schemas.microsoft.com/office/drawing/2014/main" id="{4689818E-BE35-749D-9328-1028A4B04FAD}"/>
              </a:ext>
            </a:extLst>
          </p:cNvPr>
          <p:cNvGrpSpPr/>
          <p:nvPr/>
        </p:nvGrpSpPr>
        <p:grpSpPr>
          <a:xfrm>
            <a:off x="-1479860" y="-370600"/>
            <a:ext cx="13671860" cy="7599199"/>
            <a:chOff x="-1320897" y="-1735190"/>
            <a:chExt cx="13671860" cy="7599199"/>
          </a:xfrm>
        </p:grpSpPr>
        <p:sp>
          <p:nvSpPr>
            <p:cNvPr id="5" name="Rectangle 4">
              <a:extLst>
                <a:ext uri="{FF2B5EF4-FFF2-40B4-BE49-F238E27FC236}">
                  <a16:creationId xmlns:a16="http://schemas.microsoft.com/office/drawing/2014/main" id="{DD620D95-6831-9F13-00CA-F477B70F1ABB}"/>
                </a:ext>
              </a:extLst>
            </p:cNvPr>
            <p:cNvSpPr/>
            <p:nvPr/>
          </p:nvSpPr>
          <p:spPr>
            <a:xfrm>
              <a:off x="-90873" y="-1346261"/>
              <a:ext cx="12441836" cy="7210270"/>
            </a:xfrm>
            <a:prstGeom prst="rect">
              <a:avLst/>
            </a:prstGeom>
            <a:solidFill>
              <a:srgbClr val="2B4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6" name="Picture 5" descr="Background pattern&#10;&#10;Description automatically generated with medium confidence">
              <a:extLst>
                <a:ext uri="{FF2B5EF4-FFF2-40B4-BE49-F238E27FC236}">
                  <a16:creationId xmlns:a16="http://schemas.microsoft.com/office/drawing/2014/main" id="{6EC67365-17DD-DBB4-16B2-C4ECD6A99176}"/>
                </a:ext>
              </a:extLst>
            </p:cNvPr>
            <p:cNvPicPr>
              <a:picLocks noChangeAspect="1"/>
            </p:cNvPicPr>
            <p:nvPr/>
          </p:nvPicPr>
          <p:blipFill>
            <a:blip r:embed="rId3">
              <a:alphaModFix amt="48000"/>
              <a:extLst>
                <a:ext uri="{28A0092B-C50C-407E-A947-70E740481C1C}">
                  <a14:useLocalDpi xmlns:a14="http://schemas.microsoft.com/office/drawing/2010/main" val="0"/>
                </a:ext>
              </a:extLst>
            </a:blip>
            <a:stretch>
              <a:fillRect/>
            </a:stretch>
          </p:blipFill>
          <p:spPr>
            <a:xfrm>
              <a:off x="-1320897" y="-1735190"/>
              <a:ext cx="13512897" cy="7599199"/>
            </a:xfrm>
            <a:prstGeom prst="rect">
              <a:avLst/>
            </a:prstGeom>
          </p:spPr>
        </p:pic>
      </p:grpSp>
      <p:pic>
        <p:nvPicPr>
          <p:cNvPr id="935" name="Google Shape;935;p16" descr="Table&#10;&#10;Description automatically generated"/>
          <p:cNvPicPr preferRelativeResize="0"/>
          <p:nvPr/>
        </p:nvPicPr>
        <p:blipFill rotWithShape="1">
          <a:blip r:embed="rId4">
            <a:alphaModFix/>
          </a:blip>
          <a:srcRect/>
          <a:stretch/>
        </p:blipFill>
        <p:spPr>
          <a:xfrm>
            <a:off x="1269656" y="948637"/>
            <a:ext cx="9652688" cy="5721104"/>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7" name="Google Shape;942;p17">
            <a:extLst>
              <a:ext uri="{FF2B5EF4-FFF2-40B4-BE49-F238E27FC236}">
                <a16:creationId xmlns:a16="http://schemas.microsoft.com/office/drawing/2014/main" id="{F697E15C-EBB9-4463-BEB9-1B45061B6326}"/>
              </a:ext>
            </a:extLst>
          </p:cNvPr>
          <p:cNvSpPr txBox="1"/>
          <p:nvPr/>
        </p:nvSpPr>
        <p:spPr>
          <a:xfrm>
            <a:off x="244602" y="372374"/>
            <a:ext cx="11207750" cy="5762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43367"/>
              </a:buClr>
              <a:buSzPts val="2400"/>
              <a:buFont typeface="Helvetica Neue"/>
              <a:buNone/>
            </a:pPr>
            <a:r>
              <a:rPr lang="en-US" sz="2400" b="1" dirty="0">
                <a:solidFill>
                  <a:schemeClr val="bg1"/>
                </a:solidFill>
                <a:latin typeface="Calibri" panose="020F0502020204030204" pitchFamily="34" charset="0"/>
                <a:ea typeface="Helvetica Neue"/>
                <a:cs typeface="Calibri" panose="020F0502020204030204" pitchFamily="34" charset="0"/>
                <a:sym typeface="Helvetica Neue"/>
              </a:rPr>
              <a:t>SAMPLE SCHOOLS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grpSp>
        <p:nvGrpSpPr>
          <p:cNvPr id="4" name="Group 3">
            <a:extLst>
              <a:ext uri="{FF2B5EF4-FFF2-40B4-BE49-F238E27FC236}">
                <a16:creationId xmlns:a16="http://schemas.microsoft.com/office/drawing/2014/main" id="{383AA57B-1E7E-8B94-5E5D-FE7B73A95C9B}"/>
              </a:ext>
            </a:extLst>
          </p:cNvPr>
          <p:cNvGrpSpPr/>
          <p:nvPr/>
        </p:nvGrpSpPr>
        <p:grpSpPr>
          <a:xfrm>
            <a:off x="-1479860" y="-370600"/>
            <a:ext cx="13671860" cy="7599199"/>
            <a:chOff x="-1320897" y="-1735190"/>
            <a:chExt cx="13671860" cy="7599199"/>
          </a:xfrm>
        </p:grpSpPr>
        <p:sp>
          <p:nvSpPr>
            <p:cNvPr id="5" name="Rectangle 4">
              <a:extLst>
                <a:ext uri="{FF2B5EF4-FFF2-40B4-BE49-F238E27FC236}">
                  <a16:creationId xmlns:a16="http://schemas.microsoft.com/office/drawing/2014/main" id="{7E2DF98A-CC15-376E-3CF3-913C045431BB}"/>
                </a:ext>
              </a:extLst>
            </p:cNvPr>
            <p:cNvSpPr/>
            <p:nvPr/>
          </p:nvSpPr>
          <p:spPr>
            <a:xfrm>
              <a:off x="-90873" y="-1346261"/>
              <a:ext cx="12441836" cy="7210270"/>
            </a:xfrm>
            <a:prstGeom prst="rect">
              <a:avLst/>
            </a:prstGeom>
            <a:solidFill>
              <a:srgbClr val="2B4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6" name="Picture 5" descr="Background pattern&#10;&#10;Description automatically generated with medium confidence">
              <a:extLst>
                <a:ext uri="{FF2B5EF4-FFF2-40B4-BE49-F238E27FC236}">
                  <a16:creationId xmlns:a16="http://schemas.microsoft.com/office/drawing/2014/main" id="{698C1F15-235E-4FD1-CE5B-48358C28107C}"/>
                </a:ext>
              </a:extLst>
            </p:cNvPr>
            <p:cNvPicPr>
              <a:picLocks noChangeAspect="1"/>
            </p:cNvPicPr>
            <p:nvPr/>
          </p:nvPicPr>
          <p:blipFill>
            <a:blip r:embed="rId3">
              <a:alphaModFix amt="48000"/>
              <a:extLst>
                <a:ext uri="{28A0092B-C50C-407E-A947-70E740481C1C}">
                  <a14:useLocalDpi xmlns:a14="http://schemas.microsoft.com/office/drawing/2010/main" val="0"/>
                </a:ext>
              </a:extLst>
            </a:blip>
            <a:stretch>
              <a:fillRect/>
            </a:stretch>
          </p:blipFill>
          <p:spPr>
            <a:xfrm>
              <a:off x="-1320897" y="-1735190"/>
              <a:ext cx="13512897" cy="7599199"/>
            </a:xfrm>
            <a:prstGeom prst="rect">
              <a:avLst/>
            </a:prstGeom>
          </p:spPr>
        </p:pic>
      </p:grpSp>
      <p:pic>
        <p:nvPicPr>
          <p:cNvPr id="941" name="Google Shape;941;p17" descr="Graphical user interface, application, table&#10;&#10;Description automatically generated"/>
          <p:cNvPicPr preferRelativeResize="0"/>
          <p:nvPr/>
        </p:nvPicPr>
        <p:blipFill rotWithShape="1">
          <a:blip r:embed="rId4">
            <a:alphaModFix/>
          </a:blip>
          <a:srcRect/>
          <a:stretch/>
        </p:blipFill>
        <p:spPr>
          <a:xfrm>
            <a:off x="244602" y="864844"/>
            <a:ext cx="11552111" cy="5655019"/>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942" name="Google Shape;942;p17"/>
          <p:cNvSpPr txBox="1"/>
          <p:nvPr/>
        </p:nvSpPr>
        <p:spPr>
          <a:xfrm>
            <a:off x="244602" y="372374"/>
            <a:ext cx="11207750" cy="5762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43367"/>
              </a:buClr>
              <a:buSzPts val="2400"/>
              <a:buFont typeface="Helvetica Neue"/>
              <a:buNone/>
            </a:pPr>
            <a:r>
              <a:rPr lang="en-US" sz="2400" b="1" dirty="0">
                <a:solidFill>
                  <a:schemeClr val="bg1"/>
                </a:solidFill>
                <a:latin typeface="Calibri" panose="020F0502020204030204" pitchFamily="34" charset="0"/>
                <a:ea typeface="Helvetica Neue"/>
                <a:cs typeface="Calibri" panose="020F0502020204030204" pitchFamily="34" charset="0"/>
                <a:sym typeface="Helvetica Neue"/>
              </a:rPr>
              <a:t>SAMPLE SCHOOLS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1"/>
          <p:cNvSpPr txBox="1">
            <a:spLocks noGrp="1"/>
          </p:cNvSpPr>
          <p:nvPr>
            <p:ph type="ctrTitle" idx="4294967295"/>
          </p:nvPr>
        </p:nvSpPr>
        <p:spPr>
          <a:xfrm>
            <a:off x="679450" y="3315051"/>
            <a:ext cx="10833100" cy="14430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ct val="100000"/>
              <a:buFont typeface="Arial"/>
              <a:buNone/>
            </a:pPr>
            <a:r>
              <a:rPr lang="en-US" sz="4400" b="1" dirty="0">
                <a:solidFill>
                  <a:schemeClr val="bg1"/>
                </a:solidFill>
                <a:latin typeface="Calibri" panose="020F0502020204030204" pitchFamily="34" charset="0"/>
                <a:cs typeface="Calibri" panose="020F0502020204030204" pitchFamily="34" charset="0"/>
              </a:rPr>
              <a:t>OPENING SESSION:</a:t>
            </a:r>
            <a:br>
              <a:rPr lang="en-US" sz="4400" b="1" dirty="0">
                <a:solidFill>
                  <a:schemeClr val="bg1"/>
                </a:solidFill>
                <a:latin typeface="Calibri" panose="020F0502020204030204" pitchFamily="34" charset="0"/>
                <a:cs typeface="Calibri" panose="020F0502020204030204" pitchFamily="34" charset="0"/>
              </a:rPr>
            </a:br>
            <a:r>
              <a:rPr lang="en-US" sz="4400" b="1" dirty="0">
                <a:solidFill>
                  <a:schemeClr val="bg1"/>
                </a:solidFill>
                <a:latin typeface="Calibri" panose="020F0502020204030204" pitchFamily="34" charset="0"/>
                <a:cs typeface="Calibri" panose="020F0502020204030204" pitchFamily="34" charset="0"/>
              </a:rPr>
              <a:t>APPLYING THE FOUR DOMAINS FOR RAPID SCHOOL IMPROVEMENT</a:t>
            </a:r>
            <a:br>
              <a:rPr lang="en-US" sz="4400" b="1" dirty="0">
                <a:solidFill>
                  <a:schemeClr val="bg1"/>
                </a:solidFill>
                <a:latin typeface="Calibri" panose="020F0502020204030204" pitchFamily="34" charset="0"/>
                <a:cs typeface="Calibri" panose="020F0502020204030204" pitchFamily="34" charset="0"/>
              </a:rPr>
            </a:br>
            <a:br>
              <a:rPr lang="en-US" sz="4400" b="1" dirty="0">
                <a:solidFill>
                  <a:schemeClr val="bg1"/>
                </a:solidFill>
                <a:latin typeface="Calibri" panose="020F0502020204030204" pitchFamily="34" charset="0"/>
                <a:cs typeface="Calibri" panose="020F0502020204030204" pitchFamily="34" charset="0"/>
              </a:rPr>
            </a:br>
            <a:br>
              <a:rPr lang="en-US" sz="4400" b="1" dirty="0">
                <a:solidFill>
                  <a:schemeClr val="bg1"/>
                </a:solidFill>
                <a:latin typeface="Calibri" panose="020F0502020204030204" pitchFamily="34" charset="0"/>
                <a:cs typeface="Calibri" panose="020F0502020204030204" pitchFamily="34" charset="0"/>
              </a:rPr>
            </a:br>
            <a:endParaRPr lang="en-US" sz="4400" b="1" dirty="0">
              <a:solidFill>
                <a:schemeClr val="bg1"/>
              </a:solidFill>
              <a:latin typeface="Calibri" panose="020F0502020204030204" pitchFamily="34" charset="0"/>
              <a:cs typeface="Calibri" panose="020F0502020204030204" pitchFamily="34" charset="0"/>
            </a:endParaRPr>
          </a:p>
        </p:txBody>
      </p:sp>
      <p:sp>
        <p:nvSpPr>
          <p:cNvPr id="751" name="Google Shape;751;p1"/>
          <p:cNvSpPr txBox="1">
            <a:spLocks noGrp="1"/>
          </p:cNvSpPr>
          <p:nvPr>
            <p:ph type="sldNum" idx="4294967295"/>
          </p:nvPr>
        </p:nvSpPr>
        <p:spPr>
          <a:xfrm>
            <a:off x="11717338" y="6292850"/>
            <a:ext cx="474662" cy="366713"/>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066" b="0" i="0" u="none" strike="noStrike" cap="none">
                <a:solidFill>
                  <a:srgbClr val="576F7F"/>
                </a:solidFill>
                <a:latin typeface="Calibri" panose="020F0502020204030204" pitchFamily="34" charset="0"/>
                <a:ea typeface="Times New Roman"/>
                <a:cs typeface="Calibri" panose="020F0502020204030204" pitchFamily="34" charset="0"/>
                <a:sym typeface="Times New Roman"/>
              </a:rPr>
              <a:t>2</a:t>
            </a:fld>
            <a:endParaRPr sz="1066" b="0" i="0" u="none" strike="noStrike" cap="none">
              <a:solidFill>
                <a:srgbClr val="576F7F"/>
              </a:solidFill>
              <a:latin typeface="Calibri" panose="020F0502020204030204" pitchFamily="34" charset="0"/>
              <a:ea typeface="Times New Roman"/>
              <a:cs typeface="Calibri" panose="020F0502020204030204" pitchFamily="34" charset="0"/>
              <a:sym typeface="Times New Roman"/>
            </a:endParaRPr>
          </a:p>
        </p:txBody>
      </p:sp>
    </p:spTree>
    <p:extLst>
      <p:ext uri="{BB962C8B-B14F-4D97-AF65-F5344CB8AC3E}">
        <p14:creationId xmlns:p14="http://schemas.microsoft.com/office/powerpoint/2010/main" val="2774951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18"/>
          <p:cNvSpPr txBox="1">
            <a:spLocks noGrp="1"/>
          </p:cNvSpPr>
          <p:nvPr>
            <p:ph type="body" idx="1"/>
          </p:nvPr>
        </p:nvSpPr>
        <p:spPr>
          <a:xfrm>
            <a:off x="402336" y="1524000"/>
            <a:ext cx="5386918" cy="73297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FFFF"/>
              </a:buClr>
              <a:buSzPts val="3199"/>
              <a:buNone/>
            </a:pPr>
            <a:r>
              <a:rPr lang="en-US" sz="3199" dirty="0"/>
              <a:t>Technical Assistance</a:t>
            </a:r>
            <a:endParaRPr dirty="0"/>
          </a:p>
        </p:txBody>
      </p:sp>
      <p:sp>
        <p:nvSpPr>
          <p:cNvPr id="950" name="Google Shape;950;p18"/>
          <p:cNvSpPr txBox="1">
            <a:spLocks noGrp="1"/>
          </p:cNvSpPr>
          <p:nvPr>
            <p:ph type="body" idx="2"/>
          </p:nvPr>
        </p:nvSpPr>
        <p:spPr>
          <a:xfrm>
            <a:off x="6388441" y="1524000"/>
            <a:ext cx="5389033" cy="73152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669C9"/>
              </a:buClr>
              <a:buSzPts val="3199"/>
              <a:buNone/>
            </a:pPr>
            <a:r>
              <a:rPr lang="en-US" sz="3199"/>
              <a:t>Adaptive Supports</a:t>
            </a:r>
            <a:endParaRPr/>
          </a:p>
        </p:txBody>
      </p:sp>
      <p:grpSp>
        <p:nvGrpSpPr>
          <p:cNvPr id="951" name="Google Shape;951;p18"/>
          <p:cNvGrpSpPr/>
          <p:nvPr/>
        </p:nvGrpSpPr>
        <p:grpSpPr>
          <a:xfrm>
            <a:off x="404305" y="2803659"/>
            <a:ext cx="5384927" cy="3153603"/>
            <a:chOff x="1968" y="332151"/>
            <a:chExt cx="5384927" cy="3153603"/>
          </a:xfrm>
        </p:grpSpPr>
        <p:sp>
          <p:nvSpPr>
            <p:cNvPr id="952" name="Google Shape;952;p18"/>
            <p:cNvSpPr/>
            <p:nvPr/>
          </p:nvSpPr>
          <p:spPr>
            <a:xfrm>
              <a:off x="234026" y="332151"/>
              <a:ext cx="725923" cy="725923"/>
            </a:xfrm>
            <a:prstGeom prst="ellipse">
              <a:avLst/>
            </a:prstGeom>
            <a:solidFill>
              <a:srgbClr val="CACC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8"/>
            <p:cNvSpPr/>
            <p:nvPr/>
          </p:nvSpPr>
          <p:spPr>
            <a:xfrm>
              <a:off x="388731" y="486856"/>
              <a:ext cx="416513" cy="416513"/>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8"/>
            <p:cNvSpPr/>
            <p:nvPr/>
          </p:nvSpPr>
          <p:spPr>
            <a:xfrm>
              <a:off x="1968" y="1284182"/>
              <a:ext cx="1190039" cy="4760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8"/>
            <p:cNvSpPr txBox="1"/>
            <p:nvPr/>
          </p:nvSpPr>
          <p:spPr>
            <a:xfrm>
              <a:off x="1968" y="1284182"/>
              <a:ext cx="1190039" cy="47601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1" cap="none">
                  <a:solidFill>
                    <a:schemeClr val="dk1"/>
                  </a:solidFill>
                  <a:sym typeface="Arial"/>
                </a:rPr>
                <a:t>EVIDENCE</a:t>
              </a:r>
              <a:endParaRPr sz="1200">
                <a:solidFill>
                  <a:schemeClr val="dk1"/>
                </a:solidFill>
                <a:sym typeface="Arial"/>
              </a:endParaRPr>
            </a:p>
          </p:txBody>
        </p:sp>
        <p:sp>
          <p:nvSpPr>
            <p:cNvPr id="956" name="Google Shape;956;p18"/>
            <p:cNvSpPr/>
            <p:nvPr/>
          </p:nvSpPr>
          <p:spPr>
            <a:xfrm>
              <a:off x="1632322" y="332151"/>
              <a:ext cx="725923" cy="725923"/>
            </a:xfrm>
            <a:prstGeom prst="ellipse">
              <a:avLst/>
            </a:prstGeom>
            <a:solidFill>
              <a:srgbClr val="CACC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8"/>
            <p:cNvSpPr/>
            <p:nvPr/>
          </p:nvSpPr>
          <p:spPr>
            <a:xfrm>
              <a:off x="1787027" y="486856"/>
              <a:ext cx="416513" cy="416513"/>
            </a:xfrm>
            <a:prstGeom prst="rect">
              <a:avLst/>
            </a:prstGeom>
            <a:blipFill rotWithShape="1">
              <a:blip r:embed="rId4">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8"/>
            <p:cNvSpPr/>
            <p:nvPr/>
          </p:nvSpPr>
          <p:spPr>
            <a:xfrm>
              <a:off x="1400264" y="1284182"/>
              <a:ext cx="1190039" cy="4760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8"/>
            <p:cNvSpPr txBox="1"/>
            <p:nvPr/>
          </p:nvSpPr>
          <p:spPr>
            <a:xfrm>
              <a:off x="1400264" y="1284182"/>
              <a:ext cx="1190039" cy="47601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1" cap="none">
                  <a:solidFill>
                    <a:schemeClr val="dk1"/>
                  </a:solidFill>
                  <a:sym typeface="Arial"/>
                </a:rPr>
                <a:t>EXPERTS</a:t>
              </a:r>
              <a:endParaRPr sz="1200">
                <a:solidFill>
                  <a:schemeClr val="dk1"/>
                </a:solidFill>
                <a:sym typeface="Arial"/>
              </a:endParaRPr>
            </a:p>
          </p:txBody>
        </p:sp>
        <p:sp>
          <p:nvSpPr>
            <p:cNvPr id="960" name="Google Shape;960;p18"/>
            <p:cNvSpPr/>
            <p:nvPr/>
          </p:nvSpPr>
          <p:spPr>
            <a:xfrm>
              <a:off x="3030618" y="332151"/>
              <a:ext cx="725923" cy="725923"/>
            </a:xfrm>
            <a:prstGeom prst="ellipse">
              <a:avLst/>
            </a:prstGeom>
            <a:solidFill>
              <a:srgbClr val="CACC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8"/>
            <p:cNvSpPr/>
            <p:nvPr/>
          </p:nvSpPr>
          <p:spPr>
            <a:xfrm>
              <a:off x="3185323" y="486856"/>
              <a:ext cx="416513" cy="416513"/>
            </a:xfrm>
            <a:prstGeom prst="rect">
              <a:avLst/>
            </a:prstGeom>
            <a:blipFill rotWithShape="1">
              <a:blip r:embed="rId5">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8"/>
            <p:cNvSpPr/>
            <p:nvPr/>
          </p:nvSpPr>
          <p:spPr>
            <a:xfrm>
              <a:off x="2798560" y="1284182"/>
              <a:ext cx="1190039" cy="4760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8"/>
            <p:cNvSpPr txBox="1"/>
            <p:nvPr/>
          </p:nvSpPr>
          <p:spPr>
            <a:xfrm>
              <a:off x="2798560" y="1284182"/>
              <a:ext cx="1190039" cy="47601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1" cap="none">
                  <a:solidFill>
                    <a:schemeClr val="dk1"/>
                  </a:solidFill>
                  <a:sym typeface="Arial"/>
                </a:rPr>
                <a:t>FRAMEWORKS </a:t>
              </a:r>
              <a:endParaRPr sz="1200">
                <a:solidFill>
                  <a:schemeClr val="dk1"/>
                </a:solidFill>
                <a:sym typeface="Arial"/>
              </a:endParaRPr>
            </a:p>
          </p:txBody>
        </p:sp>
        <p:sp>
          <p:nvSpPr>
            <p:cNvPr id="964" name="Google Shape;964;p18"/>
            <p:cNvSpPr/>
            <p:nvPr/>
          </p:nvSpPr>
          <p:spPr>
            <a:xfrm>
              <a:off x="4428913" y="332151"/>
              <a:ext cx="725923" cy="725923"/>
            </a:xfrm>
            <a:prstGeom prst="ellipse">
              <a:avLst/>
            </a:prstGeom>
            <a:solidFill>
              <a:srgbClr val="CACC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8"/>
            <p:cNvSpPr/>
            <p:nvPr/>
          </p:nvSpPr>
          <p:spPr>
            <a:xfrm>
              <a:off x="4583619" y="486856"/>
              <a:ext cx="416513" cy="416513"/>
            </a:xfrm>
            <a:prstGeom prst="rect">
              <a:avLst/>
            </a:prstGeom>
            <a:blipFill rotWithShape="1">
              <a:blip r:embed="rId6">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8"/>
            <p:cNvSpPr/>
            <p:nvPr/>
          </p:nvSpPr>
          <p:spPr>
            <a:xfrm>
              <a:off x="4196856" y="1284182"/>
              <a:ext cx="1190039" cy="4760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8"/>
            <p:cNvSpPr txBox="1"/>
            <p:nvPr/>
          </p:nvSpPr>
          <p:spPr>
            <a:xfrm>
              <a:off x="4196856" y="1284182"/>
              <a:ext cx="1190039" cy="47601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1" cap="none">
                  <a:solidFill>
                    <a:schemeClr val="dk1"/>
                  </a:solidFill>
                  <a:sym typeface="Arial"/>
                </a:rPr>
                <a:t>PLANS</a:t>
              </a:r>
              <a:endParaRPr sz="1200">
                <a:solidFill>
                  <a:schemeClr val="dk1"/>
                </a:solidFill>
                <a:sym typeface="Arial"/>
              </a:endParaRPr>
            </a:p>
          </p:txBody>
        </p:sp>
        <p:sp>
          <p:nvSpPr>
            <p:cNvPr id="968" name="Google Shape;968;p18"/>
            <p:cNvSpPr/>
            <p:nvPr/>
          </p:nvSpPr>
          <p:spPr>
            <a:xfrm>
              <a:off x="933174" y="2057708"/>
              <a:ext cx="725923" cy="725923"/>
            </a:xfrm>
            <a:prstGeom prst="ellipse">
              <a:avLst/>
            </a:prstGeom>
            <a:solidFill>
              <a:srgbClr val="CACC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8"/>
            <p:cNvSpPr/>
            <p:nvPr/>
          </p:nvSpPr>
          <p:spPr>
            <a:xfrm>
              <a:off x="1087879" y="2212413"/>
              <a:ext cx="416513" cy="416513"/>
            </a:xfrm>
            <a:prstGeom prst="rect">
              <a:avLst/>
            </a:prstGeom>
            <a:blipFill rotWithShape="1">
              <a:blip r:embed="rId7">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8"/>
            <p:cNvSpPr/>
            <p:nvPr/>
          </p:nvSpPr>
          <p:spPr>
            <a:xfrm>
              <a:off x="701116" y="3009739"/>
              <a:ext cx="1190039" cy="4760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8"/>
            <p:cNvSpPr txBox="1"/>
            <p:nvPr/>
          </p:nvSpPr>
          <p:spPr>
            <a:xfrm>
              <a:off x="701116" y="3009739"/>
              <a:ext cx="1190039" cy="47601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1" cap="none">
                  <a:solidFill>
                    <a:schemeClr val="dk1"/>
                  </a:solidFill>
                  <a:sym typeface="Arial"/>
                </a:rPr>
                <a:t>MANUALS</a:t>
              </a:r>
              <a:endParaRPr sz="1200">
                <a:solidFill>
                  <a:schemeClr val="dk1"/>
                </a:solidFill>
                <a:sym typeface="Arial"/>
              </a:endParaRPr>
            </a:p>
          </p:txBody>
        </p:sp>
        <p:sp>
          <p:nvSpPr>
            <p:cNvPr id="972" name="Google Shape;972;p18"/>
            <p:cNvSpPr/>
            <p:nvPr/>
          </p:nvSpPr>
          <p:spPr>
            <a:xfrm>
              <a:off x="2331470" y="2057708"/>
              <a:ext cx="725923" cy="725923"/>
            </a:xfrm>
            <a:prstGeom prst="ellipse">
              <a:avLst/>
            </a:prstGeom>
            <a:solidFill>
              <a:srgbClr val="CACC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8"/>
            <p:cNvSpPr/>
            <p:nvPr/>
          </p:nvSpPr>
          <p:spPr>
            <a:xfrm>
              <a:off x="2486175" y="2212413"/>
              <a:ext cx="416513" cy="416513"/>
            </a:xfrm>
            <a:prstGeom prst="rect">
              <a:avLst/>
            </a:prstGeom>
            <a:blipFill rotWithShape="1">
              <a:blip r:embed="rId8">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8"/>
            <p:cNvSpPr/>
            <p:nvPr/>
          </p:nvSpPr>
          <p:spPr>
            <a:xfrm>
              <a:off x="2099412" y="3009739"/>
              <a:ext cx="1190039" cy="4760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8"/>
            <p:cNvSpPr txBox="1"/>
            <p:nvPr/>
          </p:nvSpPr>
          <p:spPr>
            <a:xfrm>
              <a:off x="2099412" y="3009739"/>
              <a:ext cx="1190039" cy="47601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1" cap="none">
                  <a:solidFill>
                    <a:schemeClr val="dk1"/>
                  </a:solidFill>
                  <a:sym typeface="Arial"/>
                </a:rPr>
                <a:t>TOOLS</a:t>
              </a:r>
              <a:endParaRPr sz="1200">
                <a:solidFill>
                  <a:schemeClr val="dk1"/>
                </a:solidFill>
                <a:sym typeface="Arial"/>
              </a:endParaRPr>
            </a:p>
          </p:txBody>
        </p:sp>
        <p:sp>
          <p:nvSpPr>
            <p:cNvPr id="976" name="Google Shape;976;p18"/>
            <p:cNvSpPr/>
            <p:nvPr/>
          </p:nvSpPr>
          <p:spPr>
            <a:xfrm>
              <a:off x="3729765" y="2057708"/>
              <a:ext cx="725923" cy="725923"/>
            </a:xfrm>
            <a:prstGeom prst="ellipse">
              <a:avLst/>
            </a:prstGeom>
            <a:solidFill>
              <a:srgbClr val="CACC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8"/>
            <p:cNvSpPr/>
            <p:nvPr/>
          </p:nvSpPr>
          <p:spPr>
            <a:xfrm>
              <a:off x="3884471" y="2212413"/>
              <a:ext cx="416513" cy="416513"/>
            </a:xfrm>
            <a:prstGeom prst="rect">
              <a:avLst/>
            </a:prstGeom>
            <a:blipFill rotWithShape="1">
              <a:blip r:embed="rId9">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8"/>
            <p:cNvSpPr/>
            <p:nvPr/>
          </p:nvSpPr>
          <p:spPr>
            <a:xfrm>
              <a:off x="3497708" y="3009739"/>
              <a:ext cx="1190039" cy="4760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8"/>
            <p:cNvSpPr txBox="1"/>
            <p:nvPr/>
          </p:nvSpPr>
          <p:spPr>
            <a:xfrm>
              <a:off x="3497708" y="3009739"/>
              <a:ext cx="1190039" cy="47601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1" cap="none">
                  <a:solidFill>
                    <a:schemeClr val="dk1"/>
                  </a:solidFill>
                  <a:sym typeface="Arial"/>
                </a:rPr>
                <a:t>PROTOCOLS</a:t>
              </a:r>
              <a:endParaRPr sz="1200">
                <a:solidFill>
                  <a:schemeClr val="dk1"/>
                </a:solidFill>
                <a:sym typeface="Arial"/>
              </a:endParaRPr>
            </a:p>
          </p:txBody>
        </p:sp>
      </p:grpSp>
      <p:sp>
        <p:nvSpPr>
          <p:cNvPr id="980" name="Google Shape;980;p18"/>
          <p:cNvSpPr txBox="1">
            <a:spLocks noGrp="1"/>
          </p:cNvSpPr>
          <p:nvPr>
            <p:ph type="body" idx="4"/>
          </p:nvPr>
        </p:nvSpPr>
        <p:spPr>
          <a:xfrm>
            <a:off x="6324570" y="2514720"/>
            <a:ext cx="4038074" cy="377848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669C9"/>
              </a:buClr>
              <a:buSzPts val="2200"/>
              <a:buNone/>
            </a:pPr>
            <a:endParaRPr sz="2200" dirty="0">
              <a:solidFill>
                <a:schemeClr val="dk1"/>
              </a:solidFill>
            </a:endParaRPr>
          </a:p>
        </p:txBody>
      </p:sp>
      <p:sp>
        <p:nvSpPr>
          <p:cNvPr id="981" name="Google Shape;981;p18"/>
          <p:cNvSpPr txBox="1">
            <a:spLocks noGrp="1"/>
          </p:cNvSpPr>
          <p:nvPr>
            <p:ph type="title" idx="4294967295"/>
          </p:nvPr>
        </p:nvSpPr>
        <p:spPr>
          <a:xfrm>
            <a:off x="1753165" y="305207"/>
            <a:ext cx="8533289" cy="758853"/>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143367"/>
              </a:buClr>
              <a:buSzPct val="100000"/>
              <a:buFont typeface="Helvetica Neue"/>
              <a:buNone/>
            </a:pPr>
            <a:br>
              <a:rPr lang="en-US" dirty="0">
                <a:solidFill>
                  <a:schemeClr val="accent1"/>
                </a:solidFill>
                <a:latin typeface="Calibri" panose="020F0502020204030204" pitchFamily="34" charset="0"/>
                <a:cs typeface="Calibri" panose="020F0502020204030204" pitchFamily="34" charset="0"/>
              </a:rPr>
            </a:br>
            <a:br>
              <a:rPr lang="en-US" dirty="0">
                <a:solidFill>
                  <a:schemeClr val="accent1"/>
                </a:solidFill>
                <a:latin typeface="Calibri" panose="020F0502020204030204" pitchFamily="34" charset="0"/>
                <a:cs typeface="Calibri" panose="020F0502020204030204" pitchFamily="34" charset="0"/>
              </a:rPr>
            </a:br>
            <a:br>
              <a:rPr lang="en-US" dirty="0">
                <a:solidFill>
                  <a:schemeClr val="accent1"/>
                </a:solidFill>
                <a:latin typeface="Calibri" panose="020F0502020204030204" pitchFamily="34" charset="0"/>
                <a:cs typeface="Calibri" panose="020F0502020204030204" pitchFamily="34" charset="0"/>
              </a:rPr>
            </a:br>
            <a:br>
              <a:rPr lang="en-US" dirty="0">
                <a:solidFill>
                  <a:schemeClr val="accent1"/>
                </a:solidFill>
                <a:latin typeface="Calibri" panose="020F0502020204030204" pitchFamily="34" charset="0"/>
                <a:cs typeface="Calibri" panose="020F0502020204030204" pitchFamily="34" charset="0"/>
              </a:rPr>
            </a:br>
            <a:br>
              <a:rPr lang="en-US" dirty="0">
                <a:solidFill>
                  <a:schemeClr val="accent1"/>
                </a:solidFill>
                <a:latin typeface="Calibri" panose="020F0502020204030204" pitchFamily="34" charset="0"/>
                <a:cs typeface="Calibri" panose="020F0502020204030204" pitchFamily="34" charset="0"/>
              </a:rPr>
            </a:br>
            <a:br>
              <a:rPr lang="en-US" dirty="0">
                <a:solidFill>
                  <a:schemeClr val="accent1"/>
                </a:solidFill>
                <a:latin typeface="Calibri" panose="020F0502020204030204" pitchFamily="34" charset="0"/>
                <a:cs typeface="Calibri" panose="020F0502020204030204" pitchFamily="34" charset="0"/>
              </a:rPr>
            </a:br>
            <a:br>
              <a:rPr lang="en-US" dirty="0">
                <a:solidFill>
                  <a:schemeClr val="accent1"/>
                </a:solidFill>
                <a:latin typeface="Calibri" panose="020F0502020204030204" pitchFamily="34" charset="0"/>
                <a:cs typeface="Calibri" panose="020F0502020204030204" pitchFamily="34" charset="0"/>
              </a:rPr>
            </a:br>
            <a:r>
              <a:rPr lang="en-US" sz="3349" b="1" dirty="0">
                <a:solidFill>
                  <a:schemeClr val="accent1"/>
                </a:solidFill>
                <a:latin typeface="Calibri" panose="020F0502020204030204" pitchFamily="34" charset="0"/>
                <a:cs typeface="Calibri" panose="020F0502020204030204" pitchFamily="34" charset="0"/>
              </a:rPr>
              <a:t>SCHOOL IMPROVEMENT: </a:t>
            </a:r>
            <a:br>
              <a:rPr lang="en-US" sz="3349" b="1" dirty="0">
                <a:solidFill>
                  <a:schemeClr val="accent1"/>
                </a:solidFill>
                <a:latin typeface="Calibri" panose="020F0502020204030204" pitchFamily="34" charset="0"/>
                <a:cs typeface="Calibri" panose="020F0502020204030204" pitchFamily="34" charset="0"/>
              </a:rPr>
            </a:br>
            <a:r>
              <a:rPr lang="en-US" sz="3349" b="1" dirty="0">
                <a:solidFill>
                  <a:schemeClr val="accent1"/>
                </a:solidFill>
                <a:latin typeface="Calibri" panose="020F0502020204030204" pitchFamily="34" charset="0"/>
                <a:cs typeface="Calibri" panose="020F0502020204030204" pitchFamily="34" charset="0"/>
              </a:rPr>
              <a:t>A TECHNICAL AND AN ADAPTIVE CHALLENGE</a:t>
            </a:r>
            <a:endParaRPr b="1" dirty="0">
              <a:solidFill>
                <a:schemeClr val="accent1"/>
              </a:solidFill>
              <a:latin typeface="Calibri" panose="020F0502020204030204" pitchFamily="34" charset="0"/>
              <a:cs typeface="Calibri" panose="020F0502020204030204" pitchFamily="34" charset="0"/>
            </a:endParaRPr>
          </a:p>
        </p:txBody>
      </p:sp>
      <p:sp>
        <p:nvSpPr>
          <p:cNvPr id="982" name="Google Shape;982;p18"/>
          <p:cNvSpPr txBox="1"/>
          <p:nvPr/>
        </p:nvSpPr>
        <p:spPr>
          <a:xfrm>
            <a:off x="11820347" y="6580004"/>
            <a:ext cx="184731" cy="230832"/>
          </a:xfrm>
          <a:prstGeom prst="rect">
            <a:avLst/>
          </a:prstGeom>
          <a:solidFill>
            <a:schemeClr val="dk1"/>
          </a:solidFill>
          <a:ln w="9525" cap="flat" cmpd="sng">
            <a:solidFill>
              <a:srgbClr val="00215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900">
              <a:solidFill>
                <a:schemeClr val="dk1"/>
              </a:solidFil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p19"/>
          <p:cNvSpPr txBox="1"/>
          <p:nvPr/>
        </p:nvSpPr>
        <p:spPr>
          <a:xfrm>
            <a:off x="4896847" y="2529717"/>
            <a:ext cx="1859306" cy="18158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panose="020F0502020204030204" pitchFamily="34" charset="0"/>
                <a:cs typeface="Calibri" panose="020F0502020204030204" pitchFamily="34" charset="0"/>
                <a:sym typeface="Arial"/>
              </a:rPr>
              <a:t>Tasks</a:t>
            </a:r>
            <a:endParaRPr>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US" sz="2800" b="1">
                <a:solidFill>
                  <a:schemeClr val="dk1"/>
                </a:solidFill>
                <a:latin typeface="Calibri" panose="020F0502020204030204" pitchFamily="34" charset="0"/>
                <a:cs typeface="Calibri" panose="020F0502020204030204" pitchFamily="34" charset="0"/>
                <a:sym typeface="Arial"/>
              </a:rPr>
              <a:t>Activities</a:t>
            </a:r>
            <a:endParaRPr>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US" sz="2800" b="1">
                <a:solidFill>
                  <a:schemeClr val="dk1"/>
                </a:solidFill>
                <a:latin typeface="Calibri" panose="020F0502020204030204" pitchFamily="34" charset="0"/>
                <a:cs typeface="Calibri" panose="020F0502020204030204" pitchFamily="34" charset="0"/>
                <a:sym typeface="Arial"/>
              </a:rPr>
              <a:t>Routines</a:t>
            </a:r>
            <a:endParaRPr>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US" sz="2800" b="1">
                <a:solidFill>
                  <a:srgbClr val="405461"/>
                </a:solidFill>
                <a:latin typeface="Calibri" panose="020F0502020204030204" pitchFamily="34" charset="0"/>
                <a:cs typeface="Calibri" panose="020F0502020204030204" pitchFamily="34" charset="0"/>
                <a:sym typeface="Arial"/>
              </a:rPr>
              <a:t>Practices</a:t>
            </a:r>
            <a:endParaRPr>
              <a:latin typeface="Calibri" panose="020F0502020204030204" pitchFamily="34" charset="0"/>
              <a:cs typeface="Calibri" panose="020F0502020204030204" pitchFamily="34" charset="0"/>
            </a:endParaRPr>
          </a:p>
        </p:txBody>
      </p:sp>
      <p:cxnSp>
        <p:nvCxnSpPr>
          <p:cNvPr id="989" name="Google Shape;989;p19"/>
          <p:cNvCxnSpPr/>
          <p:nvPr/>
        </p:nvCxnSpPr>
        <p:spPr>
          <a:xfrm rot="10800000" flipH="1">
            <a:off x="4014004" y="3199230"/>
            <a:ext cx="882842" cy="15490"/>
          </a:xfrm>
          <a:prstGeom prst="straightConnector1">
            <a:avLst/>
          </a:prstGeom>
          <a:noFill/>
          <a:ln w="76200" cap="flat" cmpd="sng">
            <a:solidFill>
              <a:schemeClr val="dk1"/>
            </a:solidFill>
            <a:prstDash val="solid"/>
            <a:miter lim="800000"/>
            <a:headEnd type="none" w="sm" len="sm"/>
            <a:tailEnd type="stealth" w="med" len="med"/>
          </a:ln>
        </p:spPr>
      </p:cxnSp>
      <p:cxnSp>
        <p:nvCxnSpPr>
          <p:cNvPr id="990" name="Google Shape;990;p19"/>
          <p:cNvCxnSpPr/>
          <p:nvPr/>
        </p:nvCxnSpPr>
        <p:spPr>
          <a:xfrm rot="10800000" flipH="1">
            <a:off x="6845908" y="3191485"/>
            <a:ext cx="882842" cy="15490"/>
          </a:xfrm>
          <a:prstGeom prst="straightConnector1">
            <a:avLst/>
          </a:prstGeom>
          <a:noFill/>
          <a:ln w="76200" cap="flat" cmpd="sng">
            <a:solidFill>
              <a:schemeClr val="dk1"/>
            </a:solidFill>
            <a:prstDash val="solid"/>
            <a:miter lim="800000"/>
            <a:headEnd type="none" w="sm" len="sm"/>
            <a:tailEnd type="stealth" w="med" len="med"/>
          </a:ln>
        </p:spPr>
      </p:cxnSp>
      <p:sp>
        <p:nvSpPr>
          <p:cNvPr id="991" name="Google Shape;991;p19"/>
          <p:cNvSpPr/>
          <p:nvPr/>
        </p:nvSpPr>
        <p:spPr>
          <a:xfrm>
            <a:off x="7922386" y="2519628"/>
            <a:ext cx="3761614" cy="342397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cs typeface="Calibri" panose="020F0502020204030204" pitchFamily="34" charset="0"/>
              <a:sym typeface="Arial"/>
            </a:endParaRPr>
          </a:p>
        </p:txBody>
      </p:sp>
      <p:sp>
        <p:nvSpPr>
          <p:cNvPr id="992" name="Google Shape;992;p19"/>
          <p:cNvSpPr txBox="1"/>
          <p:nvPr/>
        </p:nvSpPr>
        <p:spPr>
          <a:xfrm>
            <a:off x="5878286" y="1172821"/>
            <a:ext cx="2444280" cy="40645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1"/>
              </a:buClr>
              <a:buSzPts val="4500"/>
              <a:buFont typeface="Corbel"/>
              <a:buNone/>
            </a:pPr>
            <a:endParaRPr sz="4500" b="1" i="0">
              <a:solidFill>
                <a:schemeClr val="accent1"/>
              </a:solidFill>
              <a:latin typeface="Calibri" panose="020F0502020204030204" pitchFamily="34" charset="0"/>
              <a:ea typeface="Corbel"/>
              <a:cs typeface="Calibri" panose="020F0502020204030204" pitchFamily="34" charset="0"/>
              <a:sym typeface="Corbel"/>
            </a:endParaRPr>
          </a:p>
        </p:txBody>
      </p:sp>
      <p:sp>
        <p:nvSpPr>
          <p:cNvPr id="993" name="Google Shape;993;p19"/>
          <p:cNvSpPr txBox="1"/>
          <p:nvPr/>
        </p:nvSpPr>
        <p:spPr>
          <a:xfrm>
            <a:off x="8682563" y="1394806"/>
            <a:ext cx="224582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panose="020F0502020204030204" pitchFamily="34" charset="0"/>
                <a:cs typeface="Calibri" panose="020F0502020204030204" pitchFamily="34" charset="0"/>
                <a:sym typeface="Arial"/>
              </a:rPr>
              <a:t>OUTCOMES</a:t>
            </a:r>
            <a:endParaRPr>
              <a:latin typeface="Calibri" panose="020F0502020204030204" pitchFamily="34" charset="0"/>
              <a:cs typeface="Calibri" panose="020F0502020204030204" pitchFamily="34" charset="0"/>
            </a:endParaRPr>
          </a:p>
        </p:txBody>
      </p:sp>
      <p:sp>
        <p:nvSpPr>
          <p:cNvPr id="994" name="Google Shape;994;p19"/>
          <p:cNvSpPr txBox="1"/>
          <p:nvPr/>
        </p:nvSpPr>
        <p:spPr>
          <a:xfrm>
            <a:off x="626951" y="367131"/>
            <a:ext cx="5469049" cy="1199444"/>
          </a:xfrm>
          <a:prstGeom prst="rect">
            <a:avLst/>
          </a:prstGeom>
          <a:noFill/>
          <a:ln>
            <a:noFill/>
          </a:ln>
        </p:spPr>
        <p:txBody>
          <a:bodyPr spcFirstLastPara="1" wrap="square" lIns="91425" tIns="45700" rIns="91425" bIns="45700" anchor="ctr" anchorCtr="0">
            <a:normAutofit/>
          </a:bodyPr>
          <a:lstStyle/>
          <a:p>
            <a:pPr marL="0" marR="0" lvl="0" indent="0" algn="l" rtl="0">
              <a:spcBef>
                <a:spcPts val="0"/>
              </a:spcBef>
              <a:spcAft>
                <a:spcPts val="0"/>
              </a:spcAft>
              <a:buClr>
                <a:schemeClr val="dk1"/>
              </a:buClr>
              <a:buSzPts val="4000"/>
              <a:buFont typeface="Arial"/>
              <a:buNone/>
            </a:pPr>
            <a:r>
              <a:rPr lang="en-US" sz="4000" b="1" dirty="0">
                <a:solidFill>
                  <a:schemeClr val="dk1"/>
                </a:solidFill>
                <a:latin typeface="Calibri" panose="020F0502020204030204" pitchFamily="34" charset="0"/>
                <a:cs typeface="Calibri" panose="020F0502020204030204" pitchFamily="34" charset="0"/>
                <a:sym typeface="Arial"/>
              </a:rPr>
              <a:t>IMPACT</a:t>
            </a:r>
            <a:endParaRPr lang="en-US" b="1" dirty="0">
              <a:latin typeface="Calibri" panose="020F0502020204030204" pitchFamily="34" charset="0"/>
              <a:cs typeface="Calibri" panose="020F0502020204030204" pitchFamily="34" charset="0"/>
            </a:endParaRPr>
          </a:p>
        </p:txBody>
      </p:sp>
      <p:pic>
        <p:nvPicPr>
          <p:cNvPr id="995" name="Google Shape;995;p19"/>
          <p:cNvPicPr preferRelativeResize="0"/>
          <p:nvPr/>
        </p:nvPicPr>
        <p:blipFill rotWithShape="1">
          <a:blip r:embed="rId3">
            <a:alphaModFix/>
          </a:blip>
          <a:srcRect/>
          <a:stretch/>
        </p:blipFill>
        <p:spPr>
          <a:xfrm>
            <a:off x="652351" y="1914513"/>
            <a:ext cx="3223765" cy="3251200"/>
          </a:xfrm>
          <a:prstGeom prst="rect">
            <a:avLst/>
          </a:prstGeom>
          <a:noFill/>
          <a:ln>
            <a:noFill/>
          </a:ln>
        </p:spPr>
      </p:pic>
      <p:pic>
        <p:nvPicPr>
          <p:cNvPr id="997" name="Google Shape;997;p19"/>
          <p:cNvPicPr preferRelativeResize="0"/>
          <p:nvPr/>
        </p:nvPicPr>
        <p:blipFill rotWithShape="1">
          <a:blip r:embed="rId4">
            <a:alphaModFix/>
          </a:blip>
          <a:srcRect/>
          <a:stretch/>
        </p:blipFill>
        <p:spPr>
          <a:xfrm>
            <a:off x="8000569" y="2058314"/>
            <a:ext cx="3441770" cy="3084183"/>
          </a:xfrm>
          <a:prstGeom prst="rect">
            <a:avLst/>
          </a:prstGeom>
          <a:noFill/>
          <a:ln>
            <a:noFill/>
          </a:ln>
        </p:spPr>
      </p:pic>
      <p:sp>
        <p:nvSpPr>
          <p:cNvPr id="998" name="Google Shape;998;p19"/>
          <p:cNvSpPr txBox="1"/>
          <p:nvPr/>
        </p:nvSpPr>
        <p:spPr>
          <a:xfrm>
            <a:off x="1141320" y="1394806"/>
            <a:ext cx="224582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panose="020F0502020204030204" pitchFamily="34" charset="0"/>
                <a:cs typeface="Calibri" panose="020F0502020204030204" pitchFamily="34" charset="0"/>
                <a:sym typeface="Arial"/>
              </a:rPr>
              <a:t>PEOPLE</a:t>
            </a:r>
            <a:endParaRPr>
              <a:latin typeface="Calibri" panose="020F0502020204030204" pitchFamily="34" charset="0"/>
              <a:cs typeface="Calibri" panose="020F0502020204030204" pitchFamily="34" charset="0"/>
            </a:endParaRPr>
          </a:p>
        </p:txBody>
      </p:sp>
      <p:sp>
        <p:nvSpPr>
          <p:cNvPr id="999" name="Google Shape;999;p19"/>
          <p:cNvSpPr txBox="1"/>
          <p:nvPr/>
        </p:nvSpPr>
        <p:spPr>
          <a:xfrm>
            <a:off x="4292600" y="1394806"/>
            <a:ext cx="29845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alibri" panose="020F0502020204030204" pitchFamily="34" charset="0"/>
                <a:cs typeface="Calibri" panose="020F0502020204030204" pitchFamily="34" charset="0"/>
                <a:sym typeface="Arial"/>
              </a:rPr>
              <a:t>WHAT PEOPLE DO</a:t>
            </a:r>
            <a:endParaRPr>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20"/>
          <p:cNvSpPr txBox="1">
            <a:spLocks noGrp="1"/>
          </p:cNvSpPr>
          <p:nvPr>
            <p:ph type="body" idx="1"/>
          </p:nvPr>
        </p:nvSpPr>
        <p:spPr>
          <a:xfrm>
            <a:off x="402336" y="1524000"/>
            <a:ext cx="5386918" cy="73297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FFFF"/>
              </a:buClr>
              <a:buSzPts val="3199"/>
              <a:buNone/>
            </a:pPr>
            <a:r>
              <a:rPr lang="en-US" sz="3199">
                <a:latin typeface="Calibri" panose="020F0502020204030204" pitchFamily="34" charset="0"/>
                <a:cs typeface="Calibri" panose="020F0502020204030204" pitchFamily="34" charset="0"/>
              </a:rPr>
              <a:t>Technical Assistance</a:t>
            </a:r>
            <a:endParaRPr>
              <a:latin typeface="Calibri" panose="020F0502020204030204" pitchFamily="34" charset="0"/>
              <a:cs typeface="Calibri" panose="020F0502020204030204" pitchFamily="34" charset="0"/>
            </a:endParaRPr>
          </a:p>
        </p:txBody>
      </p:sp>
      <p:sp>
        <p:nvSpPr>
          <p:cNvPr id="1007" name="Google Shape;1007;p20"/>
          <p:cNvSpPr txBox="1">
            <a:spLocks noGrp="1"/>
          </p:cNvSpPr>
          <p:nvPr>
            <p:ph type="body" idx="2"/>
          </p:nvPr>
        </p:nvSpPr>
        <p:spPr>
          <a:xfrm>
            <a:off x="6388441" y="1524000"/>
            <a:ext cx="5389033" cy="73152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669C9"/>
              </a:buClr>
              <a:buSzPts val="3199"/>
              <a:buNone/>
            </a:pPr>
            <a:r>
              <a:rPr lang="en-US" sz="3199" dirty="0">
                <a:solidFill>
                  <a:schemeClr val="bg1"/>
                </a:solidFill>
                <a:latin typeface="Calibri" panose="020F0502020204030204" pitchFamily="34" charset="0"/>
                <a:cs typeface="Calibri" panose="020F0502020204030204" pitchFamily="34" charset="0"/>
              </a:rPr>
              <a:t>Adaptive</a:t>
            </a:r>
            <a:r>
              <a:rPr lang="en-US" sz="3199" dirty="0">
                <a:latin typeface="Calibri" panose="020F0502020204030204" pitchFamily="34" charset="0"/>
                <a:cs typeface="Calibri" panose="020F0502020204030204" pitchFamily="34" charset="0"/>
              </a:rPr>
              <a:t> </a:t>
            </a:r>
            <a:r>
              <a:rPr lang="en-US" sz="3199" dirty="0">
                <a:solidFill>
                  <a:schemeClr val="bg1"/>
                </a:solidFill>
                <a:latin typeface="Calibri" panose="020F0502020204030204" pitchFamily="34" charset="0"/>
                <a:cs typeface="Calibri" panose="020F0502020204030204" pitchFamily="34" charset="0"/>
              </a:rPr>
              <a:t>Supports</a:t>
            </a:r>
            <a:endParaRPr dirty="0">
              <a:solidFill>
                <a:schemeClr val="bg1"/>
              </a:solidFill>
              <a:latin typeface="Calibri" panose="020F0502020204030204" pitchFamily="34" charset="0"/>
              <a:cs typeface="Calibri" panose="020F0502020204030204" pitchFamily="34" charset="0"/>
            </a:endParaRPr>
          </a:p>
        </p:txBody>
      </p:sp>
      <p:grpSp>
        <p:nvGrpSpPr>
          <p:cNvPr id="1008" name="Google Shape;1008;p20"/>
          <p:cNvGrpSpPr/>
          <p:nvPr/>
        </p:nvGrpSpPr>
        <p:grpSpPr>
          <a:xfrm>
            <a:off x="404305" y="2803659"/>
            <a:ext cx="5384927" cy="3153603"/>
            <a:chOff x="1968" y="332151"/>
            <a:chExt cx="5384927" cy="3153603"/>
          </a:xfrm>
        </p:grpSpPr>
        <p:sp>
          <p:nvSpPr>
            <p:cNvPr id="1009" name="Google Shape;1009;p20"/>
            <p:cNvSpPr/>
            <p:nvPr/>
          </p:nvSpPr>
          <p:spPr>
            <a:xfrm>
              <a:off x="234026" y="332151"/>
              <a:ext cx="725923" cy="725923"/>
            </a:xfrm>
            <a:prstGeom prst="ellipse">
              <a:avLst/>
            </a:prstGeom>
            <a:solidFill>
              <a:srgbClr val="CACC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010" name="Google Shape;1010;p20"/>
            <p:cNvSpPr/>
            <p:nvPr/>
          </p:nvSpPr>
          <p:spPr>
            <a:xfrm>
              <a:off x="388731" y="486856"/>
              <a:ext cx="416513" cy="416513"/>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011" name="Google Shape;1011;p20"/>
            <p:cNvSpPr/>
            <p:nvPr/>
          </p:nvSpPr>
          <p:spPr>
            <a:xfrm>
              <a:off x="1968" y="1284182"/>
              <a:ext cx="1190039" cy="4760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012" name="Google Shape;1012;p20"/>
            <p:cNvSpPr txBox="1"/>
            <p:nvPr/>
          </p:nvSpPr>
          <p:spPr>
            <a:xfrm>
              <a:off x="1968" y="1284182"/>
              <a:ext cx="1190039" cy="47601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1" cap="none">
                  <a:solidFill>
                    <a:schemeClr val="dk1"/>
                  </a:solidFill>
                  <a:latin typeface="Calibri" panose="020F0502020204030204" pitchFamily="34" charset="0"/>
                  <a:cs typeface="Calibri" panose="020F0502020204030204" pitchFamily="34" charset="0"/>
                  <a:sym typeface="Arial"/>
                </a:rPr>
                <a:t>EVIDENCE</a:t>
              </a:r>
              <a:endParaRPr sz="1200">
                <a:solidFill>
                  <a:schemeClr val="dk1"/>
                </a:solidFill>
                <a:latin typeface="Calibri" panose="020F0502020204030204" pitchFamily="34" charset="0"/>
                <a:cs typeface="Calibri" panose="020F0502020204030204" pitchFamily="34" charset="0"/>
                <a:sym typeface="Arial"/>
              </a:endParaRPr>
            </a:p>
          </p:txBody>
        </p:sp>
        <p:sp>
          <p:nvSpPr>
            <p:cNvPr id="1013" name="Google Shape;1013;p20"/>
            <p:cNvSpPr/>
            <p:nvPr/>
          </p:nvSpPr>
          <p:spPr>
            <a:xfrm>
              <a:off x="1632322" y="332151"/>
              <a:ext cx="725923" cy="725923"/>
            </a:xfrm>
            <a:prstGeom prst="ellipse">
              <a:avLst/>
            </a:prstGeom>
            <a:solidFill>
              <a:srgbClr val="CACC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014" name="Google Shape;1014;p20"/>
            <p:cNvSpPr/>
            <p:nvPr/>
          </p:nvSpPr>
          <p:spPr>
            <a:xfrm>
              <a:off x="1787027" y="486856"/>
              <a:ext cx="416513" cy="416513"/>
            </a:xfrm>
            <a:prstGeom prst="rect">
              <a:avLst/>
            </a:prstGeom>
            <a:blipFill rotWithShape="1">
              <a:blip r:embed="rId4">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015" name="Google Shape;1015;p20"/>
            <p:cNvSpPr/>
            <p:nvPr/>
          </p:nvSpPr>
          <p:spPr>
            <a:xfrm>
              <a:off x="1400264" y="1284182"/>
              <a:ext cx="1190039" cy="4760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016" name="Google Shape;1016;p20"/>
            <p:cNvSpPr txBox="1"/>
            <p:nvPr/>
          </p:nvSpPr>
          <p:spPr>
            <a:xfrm>
              <a:off x="1400264" y="1284182"/>
              <a:ext cx="1190039" cy="47601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1" cap="none">
                  <a:solidFill>
                    <a:schemeClr val="dk1"/>
                  </a:solidFill>
                  <a:latin typeface="Calibri" panose="020F0502020204030204" pitchFamily="34" charset="0"/>
                  <a:cs typeface="Calibri" panose="020F0502020204030204" pitchFamily="34" charset="0"/>
                  <a:sym typeface="Arial"/>
                </a:rPr>
                <a:t>EXPERTS</a:t>
              </a:r>
              <a:endParaRPr sz="1200">
                <a:solidFill>
                  <a:schemeClr val="dk1"/>
                </a:solidFill>
                <a:latin typeface="Calibri" panose="020F0502020204030204" pitchFamily="34" charset="0"/>
                <a:cs typeface="Calibri" panose="020F0502020204030204" pitchFamily="34" charset="0"/>
                <a:sym typeface="Arial"/>
              </a:endParaRPr>
            </a:p>
          </p:txBody>
        </p:sp>
        <p:sp>
          <p:nvSpPr>
            <p:cNvPr id="1017" name="Google Shape;1017;p20"/>
            <p:cNvSpPr/>
            <p:nvPr/>
          </p:nvSpPr>
          <p:spPr>
            <a:xfrm>
              <a:off x="3030618" y="332151"/>
              <a:ext cx="725923" cy="725923"/>
            </a:xfrm>
            <a:prstGeom prst="ellipse">
              <a:avLst/>
            </a:prstGeom>
            <a:solidFill>
              <a:srgbClr val="CACC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018" name="Google Shape;1018;p20"/>
            <p:cNvSpPr/>
            <p:nvPr/>
          </p:nvSpPr>
          <p:spPr>
            <a:xfrm>
              <a:off x="3185323" y="486856"/>
              <a:ext cx="416513" cy="416513"/>
            </a:xfrm>
            <a:prstGeom prst="rect">
              <a:avLst/>
            </a:prstGeom>
            <a:blipFill rotWithShape="1">
              <a:blip r:embed="rId5">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019" name="Google Shape;1019;p20"/>
            <p:cNvSpPr/>
            <p:nvPr/>
          </p:nvSpPr>
          <p:spPr>
            <a:xfrm>
              <a:off x="2798560" y="1284182"/>
              <a:ext cx="1190039" cy="4760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020" name="Google Shape;1020;p20"/>
            <p:cNvSpPr txBox="1"/>
            <p:nvPr/>
          </p:nvSpPr>
          <p:spPr>
            <a:xfrm>
              <a:off x="2798560" y="1284182"/>
              <a:ext cx="1190039" cy="47601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1" cap="none">
                  <a:solidFill>
                    <a:schemeClr val="dk1"/>
                  </a:solidFill>
                  <a:latin typeface="Calibri" panose="020F0502020204030204" pitchFamily="34" charset="0"/>
                  <a:cs typeface="Calibri" panose="020F0502020204030204" pitchFamily="34" charset="0"/>
                  <a:sym typeface="Arial"/>
                </a:rPr>
                <a:t>FRAMEWORKS </a:t>
              </a:r>
              <a:endParaRPr sz="1200">
                <a:solidFill>
                  <a:schemeClr val="dk1"/>
                </a:solidFill>
                <a:latin typeface="Calibri" panose="020F0502020204030204" pitchFamily="34" charset="0"/>
                <a:cs typeface="Calibri" panose="020F0502020204030204" pitchFamily="34" charset="0"/>
                <a:sym typeface="Arial"/>
              </a:endParaRPr>
            </a:p>
          </p:txBody>
        </p:sp>
        <p:sp>
          <p:nvSpPr>
            <p:cNvPr id="1021" name="Google Shape;1021;p20"/>
            <p:cNvSpPr/>
            <p:nvPr/>
          </p:nvSpPr>
          <p:spPr>
            <a:xfrm>
              <a:off x="4428913" y="332151"/>
              <a:ext cx="725923" cy="725923"/>
            </a:xfrm>
            <a:prstGeom prst="ellipse">
              <a:avLst/>
            </a:prstGeom>
            <a:solidFill>
              <a:srgbClr val="CACC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022" name="Google Shape;1022;p20"/>
            <p:cNvSpPr/>
            <p:nvPr/>
          </p:nvSpPr>
          <p:spPr>
            <a:xfrm>
              <a:off x="4583619" y="486856"/>
              <a:ext cx="416513" cy="416513"/>
            </a:xfrm>
            <a:prstGeom prst="rect">
              <a:avLst/>
            </a:prstGeom>
            <a:blipFill rotWithShape="1">
              <a:blip r:embed="rId6">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023" name="Google Shape;1023;p20"/>
            <p:cNvSpPr/>
            <p:nvPr/>
          </p:nvSpPr>
          <p:spPr>
            <a:xfrm>
              <a:off x="4196856" y="1284182"/>
              <a:ext cx="1190039" cy="4760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024" name="Google Shape;1024;p20"/>
            <p:cNvSpPr txBox="1"/>
            <p:nvPr/>
          </p:nvSpPr>
          <p:spPr>
            <a:xfrm>
              <a:off x="4196856" y="1284182"/>
              <a:ext cx="1190039" cy="47601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1" cap="none">
                  <a:solidFill>
                    <a:schemeClr val="dk1"/>
                  </a:solidFill>
                  <a:latin typeface="Calibri" panose="020F0502020204030204" pitchFamily="34" charset="0"/>
                  <a:cs typeface="Calibri" panose="020F0502020204030204" pitchFamily="34" charset="0"/>
                  <a:sym typeface="Arial"/>
                </a:rPr>
                <a:t>PLANS</a:t>
              </a:r>
              <a:endParaRPr sz="1200">
                <a:solidFill>
                  <a:schemeClr val="dk1"/>
                </a:solidFill>
                <a:latin typeface="Calibri" panose="020F0502020204030204" pitchFamily="34" charset="0"/>
                <a:cs typeface="Calibri" panose="020F0502020204030204" pitchFamily="34" charset="0"/>
                <a:sym typeface="Arial"/>
              </a:endParaRPr>
            </a:p>
          </p:txBody>
        </p:sp>
        <p:sp>
          <p:nvSpPr>
            <p:cNvPr id="1025" name="Google Shape;1025;p20"/>
            <p:cNvSpPr/>
            <p:nvPr/>
          </p:nvSpPr>
          <p:spPr>
            <a:xfrm>
              <a:off x="933174" y="2057708"/>
              <a:ext cx="725923" cy="725923"/>
            </a:xfrm>
            <a:prstGeom prst="ellipse">
              <a:avLst/>
            </a:prstGeom>
            <a:solidFill>
              <a:srgbClr val="CACC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026" name="Google Shape;1026;p20"/>
            <p:cNvSpPr/>
            <p:nvPr/>
          </p:nvSpPr>
          <p:spPr>
            <a:xfrm>
              <a:off x="1087879" y="2212413"/>
              <a:ext cx="416513" cy="416513"/>
            </a:xfrm>
            <a:prstGeom prst="rect">
              <a:avLst/>
            </a:prstGeom>
            <a:blipFill rotWithShape="1">
              <a:blip r:embed="rId7">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027" name="Google Shape;1027;p20"/>
            <p:cNvSpPr/>
            <p:nvPr/>
          </p:nvSpPr>
          <p:spPr>
            <a:xfrm>
              <a:off x="701116" y="3009739"/>
              <a:ext cx="1190039" cy="4760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028" name="Google Shape;1028;p20"/>
            <p:cNvSpPr txBox="1"/>
            <p:nvPr/>
          </p:nvSpPr>
          <p:spPr>
            <a:xfrm>
              <a:off x="701116" y="3009739"/>
              <a:ext cx="1190039" cy="47601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1" cap="none">
                  <a:solidFill>
                    <a:schemeClr val="dk1"/>
                  </a:solidFill>
                  <a:latin typeface="Calibri" panose="020F0502020204030204" pitchFamily="34" charset="0"/>
                  <a:cs typeface="Calibri" panose="020F0502020204030204" pitchFamily="34" charset="0"/>
                  <a:sym typeface="Arial"/>
                </a:rPr>
                <a:t>MANUALS</a:t>
              </a:r>
              <a:endParaRPr sz="1200">
                <a:solidFill>
                  <a:schemeClr val="dk1"/>
                </a:solidFill>
                <a:latin typeface="Calibri" panose="020F0502020204030204" pitchFamily="34" charset="0"/>
                <a:cs typeface="Calibri" panose="020F0502020204030204" pitchFamily="34" charset="0"/>
                <a:sym typeface="Arial"/>
              </a:endParaRPr>
            </a:p>
          </p:txBody>
        </p:sp>
        <p:sp>
          <p:nvSpPr>
            <p:cNvPr id="1029" name="Google Shape;1029;p20"/>
            <p:cNvSpPr/>
            <p:nvPr/>
          </p:nvSpPr>
          <p:spPr>
            <a:xfrm>
              <a:off x="2331470" y="2057708"/>
              <a:ext cx="725923" cy="725923"/>
            </a:xfrm>
            <a:prstGeom prst="ellipse">
              <a:avLst/>
            </a:prstGeom>
            <a:solidFill>
              <a:srgbClr val="CACC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030" name="Google Shape;1030;p20"/>
            <p:cNvSpPr/>
            <p:nvPr/>
          </p:nvSpPr>
          <p:spPr>
            <a:xfrm>
              <a:off x="2486175" y="2212413"/>
              <a:ext cx="416513" cy="416513"/>
            </a:xfrm>
            <a:prstGeom prst="rect">
              <a:avLst/>
            </a:prstGeom>
            <a:blipFill rotWithShape="1">
              <a:blip r:embed="rId8">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031" name="Google Shape;1031;p20"/>
            <p:cNvSpPr/>
            <p:nvPr/>
          </p:nvSpPr>
          <p:spPr>
            <a:xfrm>
              <a:off x="2099412" y="3009739"/>
              <a:ext cx="1190039" cy="4760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032" name="Google Shape;1032;p20"/>
            <p:cNvSpPr txBox="1"/>
            <p:nvPr/>
          </p:nvSpPr>
          <p:spPr>
            <a:xfrm>
              <a:off x="2099412" y="3009739"/>
              <a:ext cx="1190039" cy="47601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1" cap="none">
                  <a:solidFill>
                    <a:schemeClr val="dk1"/>
                  </a:solidFill>
                  <a:latin typeface="Calibri" panose="020F0502020204030204" pitchFamily="34" charset="0"/>
                  <a:cs typeface="Calibri" panose="020F0502020204030204" pitchFamily="34" charset="0"/>
                  <a:sym typeface="Arial"/>
                </a:rPr>
                <a:t>TOOLS</a:t>
              </a:r>
              <a:endParaRPr sz="1200">
                <a:solidFill>
                  <a:schemeClr val="dk1"/>
                </a:solidFill>
                <a:latin typeface="Calibri" panose="020F0502020204030204" pitchFamily="34" charset="0"/>
                <a:cs typeface="Calibri" panose="020F0502020204030204" pitchFamily="34" charset="0"/>
                <a:sym typeface="Arial"/>
              </a:endParaRPr>
            </a:p>
          </p:txBody>
        </p:sp>
        <p:sp>
          <p:nvSpPr>
            <p:cNvPr id="1033" name="Google Shape;1033;p20"/>
            <p:cNvSpPr/>
            <p:nvPr/>
          </p:nvSpPr>
          <p:spPr>
            <a:xfrm>
              <a:off x="3729765" y="2057708"/>
              <a:ext cx="725923" cy="725923"/>
            </a:xfrm>
            <a:prstGeom prst="ellipse">
              <a:avLst/>
            </a:prstGeom>
            <a:solidFill>
              <a:srgbClr val="CACC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034" name="Google Shape;1034;p20"/>
            <p:cNvSpPr/>
            <p:nvPr/>
          </p:nvSpPr>
          <p:spPr>
            <a:xfrm>
              <a:off x="3884471" y="2212413"/>
              <a:ext cx="416513" cy="416513"/>
            </a:xfrm>
            <a:prstGeom prst="rect">
              <a:avLst/>
            </a:prstGeom>
            <a:blipFill rotWithShape="1">
              <a:blip r:embed="rId9">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035" name="Google Shape;1035;p20"/>
            <p:cNvSpPr/>
            <p:nvPr/>
          </p:nvSpPr>
          <p:spPr>
            <a:xfrm>
              <a:off x="3497708" y="3009739"/>
              <a:ext cx="1190039" cy="4760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036" name="Google Shape;1036;p20"/>
            <p:cNvSpPr txBox="1"/>
            <p:nvPr/>
          </p:nvSpPr>
          <p:spPr>
            <a:xfrm>
              <a:off x="3497708" y="3009739"/>
              <a:ext cx="1190039" cy="47601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1" cap="none">
                  <a:solidFill>
                    <a:schemeClr val="dk1"/>
                  </a:solidFill>
                  <a:latin typeface="Calibri" panose="020F0502020204030204" pitchFamily="34" charset="0"/>
                  <a:cs typeface="Calibri" panose="020F0502020204030204" pitchFamily="34" charset="0"/>
                  <a:sym typeface="Arial"/>
                </a:rPr>
                <a:t>PROTOCOLS</a:t>
              </a:r>
              <a:endParaRPr sz="1200">
                <a:solidFill>
                  <a:schemeClr val="dk1"/>
                </a:solidFill>
                <a:latin typeface="Calibri" panose="020F0502020204030204" pitchFamily="34" charset="0"/>
                <a:cs typeface="Calibri" panose="020F0502020204030204" pitchFamily="34" charset="0"/>
                <a:sym typeface="Arial"/>
              </a:endParaRPr>
            </a:p>
          </p:txBody>
        </p:sp>
      </p:grpSp>
      <p:sp>
        <p:nvSpPr>
          <p:cNvPr id="1037" name="Google Shape;1037;p20"/>
          <p:cNvSpPr txBox="1">
            <a:spLocks noGrp="1"/>
          </p:cNvSpPr>
          <p:nvPr>
            <p:ph type="body" idx="4"/>
          </p:nvPr>
        </p:nvSpPr>
        <p:spPr>
          <a:xfrm>
            <a:off x="6388441" y="2774311"/>
            <a:ext cx="4038074" cy="377848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200"/>
              <a:buNone/>
            </a:pPr>
            <a:r>
              <a:rPr lang="en-US" sz="2200">
                <a:solidFill>
                  <a:schemeClr val="dk1"/>
                </a:solidFill>
                <a:latin typeface="Calibri" panose="020F0502020204030204" pitchFamily="34" charset="0"/>
                <a:cs typeface="Calibri" panose="020F0502020204030204" pitchFamily="34" charset="0"/>
              </a:rPr>
              <a:t>Communication</a:t>
            </a:r>
            <a:endParaRPr>
              <a:latin typeface="Calibri" panose="020F0502020204030204" pitchFamily="34" charset="0"/>
              <a:cs typeface="Calibri" panose="020F0502020204030204" pitchFamily="34" charset="0"/>
            </a:endParaRPr>
          </a:p>
          <a:p>
            <a:pPr marL="0" lvl="0" indent="0" algn="l" rtl="0">
              <a:lnSpc>
                <a:spcPct val="90000"/>
              </a:lnSpc>
              <a:spcBef>
                <a:spcPts val="1600"/>
              </a:spcBef>
              <a:spcAft>
                <a:spcPts val="0"/>
              </a:spcAft>
              <a:buClr>
                <a:schemeClr val="dk1"/>
              </a:buClr>
              <a:buSzPts val="2200"/>
              <a:buNone/>
            </a:pPr>
            <a:r>
              <a:rPr lang="en-US" sz="2200">
                <a:solidFill>
                  <a:schemeClr val="dk1"/>
                </a:solidFill>
                <a:latin typeface="Calibri" panose="020F0502020204030204" pitchFamily="34" charset="0"/>
                <a:cs typeface="Calibri" panose="020F0502020204030204" pitchFamily="34" charset="0"/>
              </a:rPr>
              <a:t>Commitments</a:t>
            </a:r>
            <a:endParaRPr>
              <a:latin typeface="Calibri" panose="020F0502020204030204" pitchFamily="34" charset="0"/>
              <a:cs typeface="Calibri" panose="020F0502020204030204" pitchFamily="34" charset="0"/>
            </a:endParaRPr>
          </a:p>
          <a:p>
            <a:pPr marL="0" lvl="0" indent="0" algn="l" rtl="0">
              <a:lnSpc>
                <a:spcPct val="90000"/>
              </a:lnSpc>
              <a:spcBef>
                <a:spcPts val="1600"/>
              </a:spcBef>
              <a:spcAft>
                <a:spcPts val="0"/>
              </a:spcAft>
              <a:buClr>
                <a:schemeClr val="dk1"/>
              </a:buClr>
              <a:buSzPts val="2200"/>
              <a:buNone/>
            </a:pPr>
            <a:r>
              <a:rPr lang="en-US" sz="2200">
                <a:solidFill>
                  <a:schemeClr val="dk1"/>
                </a:solidFill>
                <a:latin typeface="Calibri" panose="020F0502020204030204" pitchFamily="34" charset="0"/>
                <a:cs typeface="Calibri" panose="020F0502020204030204" pitchFamily="34" charset="0"/>
              </a:rPr>
              <a:t>Agreements</a:t>
            </a:r>
            <a:endParaRPr>
              <a:latin typeface="Calibri" panose="020F0502020204030204" pitchFamily="34" charset="0"/>
              <a:cs typeface="Calibri" panose="020F0502020204030204" pitchFamily="34" charset="0"/>
            </a:endParaRPr>
          </a:p>
          <a:p>
            <a:pPr marL="0" lvl="0" indent="0" algn="l" rtl="0">
              <a:lnSpc>
                <a:spcPct val="90000"/>
              </a:lnSpc>
              <a:spcBef>
                <a:spcPts val="1600"/>
              </a:spcBef>
              <a:spcAft>
                <a:spcPts val="0"/>
              </a:spcAft>
              <a:buClr>
                <a:schemeClr val="dk1"/>
              </a:buClr>
              <a:buSzPts val="2200"/>
              <a:buNone/>
            </a:pPr>
            <a:r>
              <a:rPr lang="en-US" sz="2200">
                <a:solidFill>
                  <a:schemeClr val="dk1"/>
                </a:solidFill>
                <a:latin typeface="Calibri" panose="020F0502020204030204" pitchFamily="34" charset="0"/>
                <a:cs typeface="Calibri" panose="020F0502020204030204" pitchFamily="34" charset="0"/>
              </a:rPr>
              <a:t>Understanding</a:t>
            </a:r>
            <a:endParaRPr>
              <a:latin typeface="Calibri" panose="020F0502020204030204" pitchFamily="34" charset="0"/>
              <a:cs typeface="Calibri" panose="020F0502020204030204" pitchFamily="34" charset="0"/>
            </a:endParaRPr>
          </a:p>
          <a:p>
            <a:pPr marL="0" lvl="0" indent="0" algn="l" rtl="0">
              <a:lnSpc>
                <a:spcPct val="90000"/>
              </a:lnSpc>
              <a:spcBef>
                <a:spcPts val="1600"/>
              </a:spcBef>
              <a:spcAft>
                <a:spcPts val="0"/>
              </a:spcAft>
              <a:buClr>
                <a:schemeClr val="dk1"/>
              </a:buClr>
              <a:buSzPts val="2200"/>
              <a:buNone/>
            </a:pPr>
            <a:r>
              <a:rPr lang="en-US" sz="2200">
                <a:solidFill>
                  <a:schemeClr val="dk1"/>
                </a:solidFill>
                <a:latin typeface="Calibri" panose="020F0502020204030204" pitchFamily="34" charset="0"/>
                <a:cs typeface="Calibri" panose="020F0502020204030204" pitchFamily="34" charset="0"/>
              </a:rPr>
              <a:t>Participation</a:t>
            </a:r>
            <a:endParaRPr>
              <a:latin typeface="Calibri" panose="020F0502020204030204" pitchFamily="34" charset="0"/>
              <a:cs typeface="Calibri" panose="020F0502020204030204" pitchFamily="34" charset="0"/>
            </a:endParaRPr>
          </a:p>
          <a:p>
            <a:pPr marL="0" lvl="0" indent="0" algn="l" rtl="0">
              <a:lnSpc>
                <a:spcPct val="90000"/>
              </a:lnSpc>
              <a:spcBef>
                <a:spcPts val="1600"/>
              </a:spcBef>
              <a:spcAft>
                <a:spcPts val="0"/>
              </a:spcAft>
              <a:buClr>
                <a:schemeClr val="dk1"/>
              </a:buClr>
              <a:buSzPts val="2200"/>
              <a:buNone/>
            </a:pPr>
            <a:r>
              <a:rPr lang="en-US" sz="2200">
                <a:solidFill>
                  <a:schemeClr val="dk1"/>
                </a:solidFill>
                <a:latin typeface="Calibri" panose="020F0502020204030204" pitchFamily="34" charset="0"/>
                <a:cs typeface="Calibri" panose="020F0502020204030204" pitchFamily="34" charset="0"/>
              </a:rPr>
              <a:t>Feedback</a:t>
            </a:r>
            <a:endParaRPr>
              <a:latin typeface="Calibri" panose="020F0502020204030204" pitchFamily="34" charset="0"/>
              <a:cs typeface="Calibri" panose="020F0502020204030204" pitchFamily="34" charset="0"/>
            </a:endParaRPr>
          </a:p>
        </p:txBody>
      </p:sp>
      <p:sp>
        <p:nvSpPr>
          <p:cNvPr id="1038" name="Google Shape;1038;p20"/>
          <p:cNvSpPr txBox="1">
            <a:spLocks noGrp="1"/>
          </p:cNvSpPr>
          <p:nvPr>
            <p:ph type="title" idx="4294967295"/>
          </p:nvPr>
        </p:nvSpPr>
        <p:spPr>
          <a:xfrm>
            <a:off x="1826047" y="437802"/>
            <a:ext cx="8533289" cy="758853"/>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143367"/>
              </a:buClr>
              <a:buSzPct val="100000"/>
              <a:buFont typeface="Helvetica Neue"/>
              <a:buNone/>
            </a:pPr>
            <a:br>
              <a:rPr lang="en-US" b="1" dirty="0">
                <a:solidFill>
                  <a:srgbClr val="2B4B50"/>
                </a:solidFill>
                <a:latin typeface="Calibri" panose="020F0502020204030204" pitchFamily="34" charset="0"/>
                <a:cs typeface="Calibri" panose="020F0502020204030204" pitchFamily="34" charset="0"/>
              </a:rPr>
            </a:br>
            <a:br>
              <a:rPr lang="en-US" b="1" dirty="0">
                <a:solidFill>
                  <a:srgbClr val="2B4B50"/>
                </a:solidFill>
                <a:latin typeface="Calibri" panose="020F0502020204030204" pitchFamily="34" charset="0"/>
                <a:cs typeface="Calibri" panose="020F0502020204030204" pitchFamily="34" charset="0"/>
              </a:rPr>
            </a:br>
            <a:br>
              <a:rPr lang="en-US" b="1" dirty="0">
                <a:solidFill>
                  <a:srgbClr val="2B4B50"/>
                </a:solidFill>
                <a:latin typeface="Calibri" panose="020F0502020204030204" pitchFamily="34" charset="0"/>
                <a:cs typeface="Calibri" panose="020F0502020204030204" pitchFamily="34" charset="0"/>
              </a:rPr>
            </a:br>
            <a:br>
              <a:rPr lang="en-US" b="1" dirty="0">
                <a:solidFill>
                  <a:srgbClr val="2B4B50"/>
                </a:solidFill>
                <a:latin typeface="Calibri" panose="020F0502020204030204" pitchFamily="34" charset="0"/>
                <a:cs typeface="Calibri" panose="020F0502020204030204" pitchFamily="34" charset="0"/>
              </a:rPr>
            </a:br>
            <a:br>
              <a:rPr lang="en-US" b="1" dirty="0">
                <a:solidFill>
                  <a:srgbClr val="2B4B50"/>
                </a:solidFill>
                <a:latin typeface="Calibri" panose="020F0502020204030204" pitchFamily="34" charset="0"/>
                <a:cs typeface="Calibri" panose="020F0502020204030204" pitchFamily="34" charset="0"/>
              </a:rPr>
            </a:br>
            <a:br>
              <a:rPr lang="en-US" b="1" dirty="0">
                <a:solidFill>
                  <a:srgbClr val="2B4B50"/>
                </a:solidFill>
                <a:latin typeface="Calibri" panose="020F0502020204030204" pitchFamily="34" charset="0"/>
                <a:cs typeface="Calibri" panose="020F0502020204030204" pitchFamily="34" charset="0"/>
              </a:rPr>
            </a:br>
            <a:br>
              <a:rPr lang="en-US" b="1" dirty="0">
                <a:solidFill>
                  <a:srgbClr val="2B4B50"/>
                </a:solidFill>
                <a:latin typeface="Calibri" panose="020F0502020204030204" pitchFamily="34" charset="0"/>
                <a:cs typeface="Calibri" panose="020F0502020204030204" pitchFamily="34" charset="0"/>
              </a:rPr>
            </a:br>
            <a:r>
              <a:rPr lang="en-US" sz="3349" b="1" dirty="0">
                <a:solidFill>
                  <a:srgbClr val="2B4B50"/>
                </a:solidFill>
                <a:latin typeface="Calibri" panose="020F0502020204030204" pitchFamily="34" charset="0"/>
                <a:cs typeface="Calibri" panose="020F0502020204030204" pitchFamily="34" charset="0"/>
              </a:rPr>
              <a:t>SCHOOL IMPROVEMENT: </a:t>
            </a:r>
            <a:br>
              <a:rPr lang="en-US" sz="3349" b="1" dirty="0">
                <a:solidFill>
                  <a:srgbClr val="2B4B50"/>
                </a:solidFill>
                <a:latin typeface="Calibri" panose="020F0502020204030204" pitchFamily="34" charset="0"/>
                <a:cs typeface="Calibri" panose="020F0502020204030204" pitchFamily="34" charset="0"/>
              </a:rPr>
            </a:br>
            <a:r>
              <a:rPr lang="en-US" sz="3349" b="1" dirty="0">
                <a:solidFill>
                  <a:srgbClr val="2B4B50"/>
                </a:solidFill>
                <a:latin typeface="Calibri" panose="020F0502020204030204" pitchFamily="34" charset="0"/>
                <a:cs typeface="Calibri" panose="020F0502020204030204" pitchFamily="34" charset="0"/>
              </a:rPr>
              <a:t>A TECHNICAL AND AN ADAPTIVE CHALLENGE</a:t>
            </a:r>
            <a:endParaRPr lang="en-US" b="1" dirty="0">
              <a:solidFill>
                <a:srgbClr val="2B4B50"/>
              </a:solidFill>
              <a:latin typeface="Calibri" panose="020F0502020204030204" pitchFamily="34" charset="0"/>
              <a:cs typeface="Calibri" panose="020F0502020204030204" pitchFamily="34" charset="0"/>
            </a:endParaRPr>
          </a:p>
        </p:txBody>
      </p:sp>
      <p:sp>
        <p:nvSpPr>
          <p:cNvPr id="1040" name="Google Shape;1040;p20"/>
          <p:cNvSpPr txBox="1"/>
          <p:nvPr/>
        </p:nvSpPr>
        <p:spPr>
          <a:xfrm>
            <a:off x="9642271" y="3755690"/>
            <a:ext cx="1568488"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dirty="0">
                <a:solidFill>
                  <a:srgbClr val="9D3F21"/>
                </a:solidFill>
                <a:latin typeface="Calibri" panose="020F0502020204030204" pitchFamily="34" charset="0"/>
                <a:cs typeface="Calibri" panose="020F0502020204030204" pitchFamily="34" charset="0"/>
                <a:sym typeface="Arial"/>
              </a:rPr>
              <a:t>What People Do</a:t>
            </a:r>
            <a:endParaRPr dirty="0">
              <a:solidFill>
                <a:srgbClr val="9D3F21"/>
              </a:solidFill>
              <a:latin typeface="Calibri" panose="020F0502020204030204" pitchFamily="34" charset="0"/>
              <a:cs typeface="Calibri" panose="020F0502020204030204" pitchFamily="34" charset="0"/>
            </a:endParaRPr>
          </a:p>
        </p:txBody>
      </p:sp>
      <p:sp>
        <p:nvSpPr>
          <p:cNvPr id="1041" name="Google Shape;1041;p20"/>
          <p:cNvSpPr/>
          <p:nvPr/>
        </p:nvSpPr>
        <p:spPr>
          <a:xfrm>
            <a:off x="8600782" y="2696479"/>
            <a:ext cx="826477" cy="3030202"/>
          </a:xfrm>
          <a:prstGeom prst="rightBrace">
            <a:avLst>
              <a:gd name="adj1" fmla="val 8333"/>
              <a:gd name="adj2" fmla="val 50000"/>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9D3F21"/>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8" name="Google Shape;1048;p21"/>
          <p:cNvSpPr/>
          <p:nvPr/>
        </p:nvSpPr>
        <p:spPr>
          <a:xfrm flipH="1">
            <a:off x="794" y="446"/>
            <a:ext cx="12190413" cy="1575695"/>
          </a:xfrm>
          <a:prstGeom prst="rect">
            <a:avLst/>
          </a:prstGeom>
          <a:gradFill>
            <a:gsLst>
              <a:gs pos="0">
                <a:srgbClr val="000000">
                  <a:alpha val="94901"/>
                </a:srgbClr>
              </a:gs>
              <a:gs pos="100000">
                <a:srgbClr val="0E264D"/>
              </a:gs>
            </a:gsLst>
            <a:lin ang="8400134" scaled="0"/>
          </a:gradFill>
          <a:ln>
            <a:noFill/>
          </a:ln>
        </p:spPr>
        <p:txBody>
          <a:bodyPr spcFirstLastPara="1" wrap="square" lIns="91400" tIns="45675" rIns="91400" bIns="45675"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cs typeface="Calibri" panose="020F0502020204030204" pitchFamily="34" charset="0"/>
              <a:sym typeface="Arial"/>
            </a:endParaRPr>
          </a:p>
        </p:txBody>
      </p:sp>
      <p:sp>
        <p:nvSpPr>
          <p:cNvPr id="1049" name="Google Shape;1049;p21"/>
          <p:cNvSpPr/>
          <p:nvPr/>
        </p:nvSpPr>
        <p:spPr>
          <a:xfrm rot="10800000" flipH="1">
            <a:off x="8128593" y="358"/>
            <a:ext cx="4062671" cy="1576295"/>
          </a:xfrm>
          <a:prstGeom prst="rect">
            <a:avLst/>
          </a:prstGeom>
          <a:gradFill>
            <a:gsLst>
              <a:gs pos="0">
                <a:srgbClr val="091933">
                  <a:alpha val="67058"/>
                </a:srgbClr>
              </a:gs>
              <a:gs pos="19000">
                <a:srgbClr val="091933">
                  <a:alpha val="67058"/>
                </a:srgbClr>
              </a:gs>
              <a:gs pos="100000">
                <a:srgbClr val="143367">
                  <a:alpha val="78039"/>
                </a:srgbClr>
              </a:gs>
            </a:gsLst>
            <a:lin ang="19200160" scaled="0"/>
          </a:gradFill>
          <a:ln>
            <a:noFill/>
          </a:ln>
        </p:spPr>
        <p:txBody>
          <a:bodyPr spcFirstLastPara="1" wrap="square" lIns="91400" tIns="45675" rIns="91400" bIns="45675"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cs typeface="Calibri" panose="020F0502020204030204" pitchFamily="34" charset="0"/>
              <a:sym typeface="Arial"/>
            </a:endParaRPr>
          </a:p>
        </p:txBody>
      </p:sp>
      <p:sp>
        <p:nvSpPr>
          <p:cNvPr id="1050" name="Google Shape;1050;p21"/>
          <p:cNvSpPr/>
          <p:nvPr/>
        </p:nvSpPr>
        <p:spPr>
          <a:xfrm rot="5400000">
            <a:off x="5307853" y="-5306613"/>
            <a:ext cx="1576295" cy="12190413"/>
          </a:xfrm>
          <a:prstGeom prst="rect">
            <a:avLst/>
          </a:prstGeom>
          <a:solidFill>
            <a:srgbClr val="9D3F21"/>
          </a:solidFill>
          <a:ln>
            <a:noFill/>
          </a:ln>
        </p:spPr>
        <p:txBody>
          <a:bodyPr spcFirstLastPara="1" wrap="square" lIns="91400" tIns="45675" rIns="91400" bIns="45675" anchor="ctr" anchorCtr="0">
            <a:noAutofit/>
          </a:bodyPr>
          <a:lstStyle/>
          <a:p>
            <a:pPr marL="0" marR="0" lvl="0" indent="0" algn="ctr" rtl="0">
              <a:spcBef>
                <a:spcPts val="0"/>
              </a:spcBef>
              <a:spcAft>
                <a:spcPts val="0"/>
              </a:spcAft>
              <a:buNone/>
            </a:pPr>
            <a:endParaRPr sz="1800">
              <a:solidFill>
                <a:srgbClr val="9D3F21"/>
              </a:solidFill>
              <a:latin typeface="Calibri" panose="020F0502020204030204" pitchFamily="34" charset="0"/>
              <a:cs typeface="Calibri" panose="020F0502020204030204" pitchFamily="34" charset="0"/>
              <a:sym typeface="Arial"/>
            </a:endParaRPr>
          </a:p>
        </p:txBody>
      </p:sp>
      <p:sp>
        <p:nvSpPr>
          <p:cNvPr id="1051" name="Google Shape;1051;p21"/>
          <p:cNvSpPr txBox="1">
            <a:spLocks noGrp="1"/>
          </p:cNvSpPr>
          <p:nvPr>
            <p:ph type="title"/>
          </p:nvPr>
        </p:nvSpPr>
        <p:spPr>
          <a:xfrm>
            <a:off x="403412" y="349266"/>
            <a:ext cx="11011492" cy="877686"/>
          </a:xfrm>
          <a:prstGeom prst="rect">
            <a:avLst/>
          </a:prstGeom>
          <a:noFill/>
          <a:ln>
            <a:noFill/>
          </a:ln>
        </p:spPr>
        <p:txBody>
          <a:bodyPr spcFirstLastPara="1" wrap="square" lIns="91400" tIns="45675" rIns="91400" bIns="45675" anchor="ctr" anchorCtr="0">
            <a:normAutofit/>
          </a:bodyPr>
          <a:lstStyle/>
          <a:p>
            <a:pPr marL="0" lvl="0" indent="0" rtl="0">
              <a:lnSpc>
                <a:spcPct val="90000"/>
              </a:lnSpc>
              <a:spcBef>
                <a:spcPts val="0"/>
              </a:spcBef>
              <a:spcAft>
                <a:spcPts val="0"/>
              </a:spcAft>
              <a:buClr>
                <a:srgbClr val="FFFFFF"/>
              </a:buClr>
              <a:buSzPts val="2800"/>
              <a:buNone/>
            </a:pPr>
            <a:r>
              <a:rPr lang="en-US" sz="4400" dirty="0">
                <a:solidFill>
                  <a:srgbClr val="FFFFFF"/>
                </a:solidFill>
                <a:latin typeface="Calibri" panose="020F0502020204030204" pitchFamily="34" charset="0"/>
                <a:cs typeface="Calibri" panose="020F0502020204030204" pitchFamily="34" charset="0"/>
                <a:sym typeface="Helvetica Neue"/>
              </a:rPr>
              <a:t>School Improvement Plans</a:t>
            </a:r>
            <a:endParaRPr sz="4400" dirty="0">
              <a:latin typeface="Calibri" panose="020F0502020204030204" pitchFamily="34" charset="0"/>
              <a:cs typeface="Calibri" panose="020F0502020204030204" pitchFamily="34" charset="0"/>
              <a:sym typeface="Helvetica Neue"/>
            </a:endParaRPr>
          </a:p>
        </p:txBody>
      </p:sp>
      <p:grpSp>
        <p:nvGrpSpPr>
          <p:cNvPr id="1052" name="Google Shape;1052;p21"/>
          <p:cNvGrpSpPr/>
          <p:nvPr/>
        </p:nvGrpSpPr>
        <p:grpSpPr>
          <a:xfrm>
            <a:off x="646348" y="1542668"/>
            <a:ext cx="10768556" cy="3712276"/>
            <a:chOff x="1582" y="-352119"/>
            <a:chExt cx="10924570" cy="3451815"/>
          </a:xfrm>
        </p:grpSpPr>
        <p:sp>
          <p:nvSpPr>
            <p:cNvPr id="1053" name="Google Shape;1053;p21"/>
            <p:cNvSpPr/>
            <p:nvPr/>
          </p:nvSpPr>
          <p:spPr>
            <a:xfrm>
              <a:off x="1061437" y="656686"/>
              <a:ext cx="1141500" cy="1141500"/>
            </a:xfrm>
            <a:prstGeom prst="rect">
              <a:avLst/>
            </a:prstGeom>
            <a:blipFill rotWithShape="1">
              <a:blip r:embed="rId3">
                <a:alphaModFix/>
              </a:blip>
              <a:stretch>
                <a:fillRect/>
              </a:stretch>
            </a:blipFill>
            <a:ln>
              <a:noFill/>
            </a:ln>
          </p:spPr>
          <p:txBody>
            <a:bodyPr spcFirstLastPara="1" wrap="square" lIns="91400" tIns="91400" rIns="91400" bIns="91400" anchor="ctr" anchorCtr="0">
              <a:noAutofit/>
            </a:bodyPr>
            <a:lstStyle/>
            <a:p>
              <a:pPr marL="0" marR="0" lvl="0" indent="0" algn="l" rtl="0">
                <a:spcBef>
                  <a:spcPts val="0"/>
                </a:spcBef>
                <a:spcAft>
                  <a:spcPts val="0"/>
                </a:spcAft>
                <a:buNone/>
              </a:pPr>
              <a:endParaRPr sz="1800">
                <a:solidFill>
                  <a:schemeClr val="dk1"/>
                </a:solidFill>
                <a:latin typeface="Calibri" panose="020F0502020204030204" pitchFamily="34" charset="0"/>
                <a:cs typeface="Calibri" panose="020F0502020204030204" pitchFamily="34" charset="0"/>
                <a:sym typeface="Arial"/>
              </a:endParaRPr>
            </a:p>
          </p:txBody>
        </p:sp>
        <p:sp>
          <p:nvSpPr>
            <p:cNvPr id="1054" name="Google Shape;1054;p21"/>
            <p:cNvSpPr/>
            <p:nvPr/>
          </p:nvSpPr>
          <p:spPr>
            <a:xfrm>
              <a:off x="1582" y="2320802"/>
              <a:ext cx="3261000" cy="489300"/>
            </a:xfrm>
            <a:prstGeom prst="rect">
              <a:avLst/>
            </a:prstGeom>
            <a:noFill/>
            <a:ln>
              <a:noFill/>
            </a:ln>
          </p:spPr>
          <p:txBody>
            <a:bodyPr spcFirstLastPara="1" wrap="square" lIns="91400" tIns="91400" rIns="91400" bIns="91400" anchor="ctr" anchorCtr="0">
              <a:noAutofit/>
            </a:bodyPr>
            <a:lstStyle/>
            <a:p>
              <a:pPr marL="0" marR="0" lvl="0" indent="0" algn="l" rtl="0">
                <a:spcBef>
                  <a:spcPts val="0"/>
                </a:spcBef>
                <a:spcAft>
                  <a:spcPts val="0"/>
                </a:spcAft>
                <a:buNone/>
              </a:pPr>
              <a:endParaRPr sz="1800">
                <a:solidFill>
                  <a:schemeClr val="dk1"/>
                </a:solidFill>
                <a:latin typeface="Calibri" panose="020F0502020204030204" pitchFamily="34" charset="0"/>
                <a:cs typeface="Calibri" panose="020F0502020204030204" pitchFamily="34" charset="0"/>
                <a:sym typeface="Arial"/>
              </a:endParaRPr>
            </a:p>
          </p:txBody>
        </p:sp>
        <p:sp>
          <p:nvSpPr>
            <p:cNvPr id="1055" name="Google Shape;1055;p21"/>
            <p:cNvSpPr txBox="1"/>
            <p:nvPr/>
          </p:nvSpPr>
          <p:spPr>
            <a:xfrm>
              <a:off x="440986" y="2011884"/>
              <a:ext cx="3261000" cy="4893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3299" b="1" dirty="0">
                  <a:solidFill>
                    <a:schemeClr val="dk1"/>
                  </a:solidFill>
                  <a:latin typeface="Calibri" panose="020F0502020204030204" pitchFamily="34" charset="0"/>
                  <a:cs typeface="Calibri" panose="020F0502020204030204" pitchFamily="34" charset="0"/>
                  <a:sym typeface="Arial"/>
                </a:rPr>
                <a:t>GOAL	</a:t>
              </a:r>
              <a:endParaRPr sz="1800" dirty="0">
                <a:solidFill>
                  <a:schemeClr val="dk1"/>
                </a:solidFill>
                <a:latin typeface="Calibri" panose="020F0502020204030204" pitchFamily="34" charset="0"/>
                <a:cs typeface="Calibri" panose="020F0502020204030204" pitchFamily="34" charset="0"/>
                <a:sym typeface="Arial"/>
              </a:endParaRPr>
            </a:p>
          </p:txBody>
        </p:sp>
        <p:sp>
          <p:nvSpPr>
            <p:cNvPr id="1056" name="Google Shape;1056;p21"/>
            <p:cNvSpPr/>
            <p:nvPr/>
          </p:nvSpPr>
          <p:spPr>
            <a:xfrm>
              <a:off x="7759532" y="-352119"/>
              <a:ext cx="1141500" cy="1141500"/>
            </a:xfrm>
            <a:prstGeom prst="rect">
              <a:avLst/>
            </a:prstGeom>
            <a:blipFill rotWithShape="1">
              <a:blip r:embed="rId4">
                <a:alphaModFix/>
              </a:blip>
              <a:stretch>
                <a:fillRect/>
              </a:stretch>
            </a:blipFill>
            <a:ln>
              <a:noFill/>
            </a:ln>
          </p:spPr>
          <p:txBody>
            <a:bodyPr spcFirstLastPara="1" wrap="square" lIns="91400" tIns="91400" rIns="91400" bIns="91400" anchor="ctr" anchorCtr="0">
              <a:noAutofit/>
            </a:bodyPr>
            <a:lstStyle/>
            <a:p>
              <a:pPr marL="0" marR="0" lvl="0" indent="0" algn="l" rtl="0">
                <a:spcBef>
                  <a:spcPts val="0"/>
                </a:spcBef>
                <a:spcAft>
                  <a:spcPts val="0"/>
                </a:spcAft>
                <a:buNone/>
              </a:pPr>
              <a:endParaRPr sz="1800">
                <a:solidFill>
                  <a:schemeClr val="dk1"/>
                </a:solidFill>
                <a:latin typeface="Calibri" panose="020F0502020204030204" pitchFamily="34" charset="0"/>
                <a:cs typeface="Calibri" panose="020F0502020204030204" pitchFamily="34" charset="0"/>
                <a:sym typeface="Arial"/>
              </a:endParaRPr>
            </a:p>
          </p:txBody>
        </p:sp>
        <p:sp>
          <p:nvSpPr>
            <p:cNvPr id="1057" name="Google Shape;1057;p21"/>
            <p:cNvSpPr/>
            <p:nvPr/>
          </p:nvSpPr>
          <p:spPr>
            <a:xfrm>
              <a:off x="3833367" y="2320802"/>
              <a:ext cx="3261000" cy="489300"/>
            </a:xfrm>
            <a:prstGeom prst="rect">
              <a:avLst/>
            </a:prstGeom>
            <a:noFill/>
            <a:ln>
              <a:noFill/>
            </a:ln>
          </p:spPr>
          <p:txBody>
            <a:bodyPr spcFirstLastPara="1" wrap="square" lIns="91400" tIns="91400" rIns="91400" bIns="91400" anchor="ctr" anchorCtr="0">
              <a:noAutofit/>
            </a:bodyPr>
            <a:lstStyle/>
            <a:p>
              <a:pPr marL="0" marR="0" lvl="0" indent="0" algn="l" rtl="0">
                <a:spcBef>
                  <a:spcPts val="0"/>
                </a:spcBef>
                <a:spcAft>
                  <a:spcPts val="0"/>
                </a:spcAft>
                <a:buNone/>
              </a:pPr>
              <a:endParaRPr sz="1800">
                <a:solidFill>
                  <a:schemeClr val="dk1"/>
                </a:solidFill>
                <a:latin typeface="Calibri" panose="020F0502020204030204" pitchFamily="34" charset="0"/>
                <a:cs typeface="Calibri" panose="020F0502020204030204" pitchFamily="34" charset="0"/>
                <a:sym typeface="Arial"/>
              </a:endParaRPr>
            </a:p>
          </p:txBody>
        </p:sp>
        <p:sp>
          <p:nvSpPr>
            <p:cNvPr id="1058" name="Google Shape;1058;p21"/>
            <p:cNvSpPr txBox="1"/>
            <p:nvPr/>
          </p:nvSpPr>
          <p:spPr>
            <a:xfrm>
              <a:off x="3807171" y="1994943"/>
              <a:ext cx="3261000" cy="4893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3299" b="1" dirty="0">
                  <a:solidFill>
                    <a:schemeClr val="dk1"/>
                  </a:solidFill>
                  <a:latin typeface="Calibri" panose="020F0502020204030204" pitchFamily="34" charset="0"/>
                  <a:cs typeface="Calibri" panose="020F0502020204030204" pitchFamily="34" charset="0"/>
                  <a:sym typeface="Arial"/>
                </a:rPr>
                <a:t>STRATEGIES</a:t>
              </a:r>
              <a:endParaRPr sz="1800" dirty="0">
                <a:solidFill>
                  <a:schemeClr val="dk1"/>
                </a:solidFill>
                <a:latin typeface="Calibri" panose="020F0502020204030204" pitchFamily="34" charset="0"/>
                <a:cs typeface="Calibri" panose="020F0502020204030204" pitchFamily="34" charset="0"/>
                <a:sym typeface="Arial"/>
              </a:endParaRPr>
            </a:p>
          </p:txBody>
        </p:sp>
        <p:sp>
          <p:nvSpPr>
            <p:cNvPr id="1059" name="Google Shape;1059;p21"/>
            <p:cNvSpPr/>
            <p:nvPr/>
          </p:nvSpPr>
          <p:spPr>
            <a:xfrm>
              <a:off x="7665152" y="2320802"/>
              <a:ext cx="3261000" cy="489300"/>
            </a:xfrm>
            <a:prstGeom prst="rect">
              <a:avLst/>
            </a:prstGeom>
            <a:noFill/>
            <a:ln>
              <a:noFill/>
            </a:ln>
          </p:spPr>
          <p:txBody>
            <a:bodyPr spcFirstLastPara="1" wrap="square" lIns="91400" tIns="91400" rIns="91400" bIns="91400" anchor="ctr" anchorCtr="0">
              <a:noAutofit/>
            </a:bodyPr>
            <a:lstStyle/>
            <a:p>
              <a:pPr marL="0" marR="0" lvl="0" indent="0" algn="l" rtl="0">
                <a:spcBef>
                  <a:spcPts val="0"/>
                </a:spcBef>
                <a:spcAft>
                  <a:spcPts val="0"/>
                </a:spcAft>
                <a:buNone/>
              </a:pPr>
              <a:endParaRPr sz="1800">
                <a:solidFill>
                  <a:schemeClr val="dk1"/>
                </a:solidFill>
                <a:latin typeface="Calibri" panose="020F0502020204030204" pitchFamily="34" charset="0"/>
                <a:cs typeface="Calibri" panose="020F0502020204030204" pitchFamily="34" charset="0"/>
                <a:sym typeface="Arial"/>
              </a:endParaRPr>
            </a:p>
          </p:txBody>
        </p:sp>
        <p:sp>
          <p:nvSpPr>
            <p:cNvPr id="1060" name="Google Shape;1060;p21"/>
            <p:cNvSpPr txBox="1"/>
            <p:nvPr/>
          </p:nvSpPr>
          <p:spPr>
            <a:xfrm>
              <a:off x="7665152" y="2071395"/>
              <a:ext cx="3261000" cy="4893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3299" b="1" dirty="0">
                  <a:solidFill>
                    <a:schemeClr val="dk1"/>
                  </a:solidFill>
                  <a:latin typeface="Calibri" panose="020F0502020204030204" pitchFamily="34" charset="0"/>
                  <a:cs typeface="Calibri" panose="020F0502020204030204" pitchFamily="34" charset="0"/>
                  <a:sym typeface="Arial"/>
                </a:rPr>
                <a:t>TASKS, ACTIVITIES, PRACTICES AND ROUTINES</a:t>
              </a:r>
              <a:endParaRPr sz="1800" dirty="0">
                <a:solidFill>
                  <a:schemeClr val="dk1"/>
                </a:solidFill>
                <a:latin typeface="Calibri" panose="020F0502020204030204" pitchFamily="34" charset="0"/>
                <a:cs typeface="Calibri" panose="020F0502020204030204" pitchFamily="34" charset="0"/>
                <a:sym typeface="Arial"/>
              </a:endParaRPr>
            </a:p>
          </p:txBody>
        </p:sp>
        <p:sp>
          <p:nvSpPr>
            <p:cNvPr id="1061" name="Google Shape;1061;p21"/>
            <p:cNvSpPr/>
            <p:nvPr/>
          </p:nvSpPr>
          <p:spPr>
            <a:xfrm>
              <a:off x="7665152" y="2850096"/>
              <a:ext cx="3261000" cy="249600"/>
            </a:xfrm>
            <a:prstGeom prst="rect">
              <a:avLst/>
            </a:prstGeom>
            <a:noFill/>
            <a:ln>
              <a:noFill/>
            </a:ln>
          </p:spPr>
          <p:txBody>
            <a:bodyPr spcFirstLastPara="1" wrap="square" lIns="91400" tIns="91400" rIns="91400" bIns="91400" anchor="ctr" anchorCtr="0">
              <a:noAutofit/>
            </a:bodyPr>
            <a:lstStyle/>
            <a:p>
              <a:pPr marL="0" marR="0" lvl="0" indent="0" algn="l" rtl="0">
                <a:spcBef>
                  <a:spcPts val="0"/>
                </a:spcBef>
                <a:spcAft>
                  <a:spcPts val="0"/>
                </a:spcAft>
                <a:buNone/>
              </a:pPr>
              <a:endParaRPr sz="1800">
                <a:solidFill>
                  <a:schemeClr val="dk1"/>
                </a:solidFill>
                <a:latin typeface="Calibri" panose="020F0502020204030204" pitchFamily="34" charset="0"/>
                <a:cs typeface="Calibri" panose="020F0502020204030204" pitchFamily="34" charset="0"/>
                <a:sym typeface="Arial"/>
              </a:endParaRPr>
            </a:p>
          </p:txBody>
        </p:sp>
      </p:grpSp>
      <p:sp>
        <p:nvSpPr>
          <p:cNvPr id="1062" name="Google Shape;1062;p21"/>
          <p:cNvSpPr/>
          <p:nvPr/>
        </p:nvSpPr>
        <p:spPr>
          <a:xfrm>
            <a:off x="10068926" y="1585808"/>
            <a:ext cx="1141351" cy="1141351"/>
          </a:xfrm>
          <a:prstGeom prst="rect">
            <a:avLst/>
          </a:prstGeom>
          <a:blipFill rotWithShape="1">
            <a:blip r:embed="rId4">
              <a:alphaModFix/>
            </a:blip>
            <a:stretch>
              <a:fillRect/>
            </a:stretch>
          </a:blipFill>
          <a:ln>
            <a:noFill/>
          </a:ln>
        </p:spPr>
        <p:txBody>
          <a:bodyPr spcFirstLastPara="1" wrap="square" lIns="91400" tIns="91400" rIns="91400" bIns="91400" anchor="ctr" anchorCtr="0">
            <a:noAutofit/>
          </a:bodyPr>
          <a:lstStyle/>
          <a:p>
            <a:pPr marL="0" marR="0" lvl="0" indent="0" algn="l" rtl="0">
              <a:spcBef>
                <a:spcPts val="0"/>
              </a:spcBef>
              <a:spcAft>
                <a:spcPts val="0"/>
              </a:spcAft>
              <a:buNone/>
            </a:pPr>
            <a:endParaRPr sz="1800">
              <a:solidFill>
                <a:schemeClr val="dk1"/>
              </a:solidFill>
              <a:latin typeface="Calibri" panose="020F0502020204030204" pitchFamily="34" charset="0"/>
              <a:cs typeface="Calibri" panose="020F0502020204030204" pitchFamily="34" charset="0"/>
              <a:sym typeface="Arial"/>
            </a:endParaRPr>
          </a:p>
        </p:txBody>
      </p:sp>
      <p:sp>
        <p:nvSpPr>
          <p:cNvPr id="1063" name="Google Shape;1063;p21" descr="User"/>
          <p:cNvSpPr/>
          <p:nvPr/>
        </p:nvSpPr>
        <p:spPr>
          <a:xfrm>
            <a:off x="5559317" y="2145798"/>
            <a:ext cx="942618" cy="836977"/>
          </a:xfrm>
          <a:prstGeom prst="rect">
            <a:avLst/>
          </a:prstGeom>
          <a:blipFill rotWithShape="1">
            <a:blip r:embed="rId5">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064" name="Google Shape;1064;p21" descr="Document"/>
          <p:cNvSpPr/>
          <p:nvPr/>
        </p:nvSpPr>
        <p:spPr>
          <a:xfrm>
            <a:off x="5609325" y="3149192"/>
            <a:ext cx="790959" cy="711177"/>
          </a:xfrm>
          <a:prstGeom prst="rect">
            <a:avLst/>
          </a:prstGeom>
          <a:blipFill rotWithShape="1">
            <a:blip r:embed="rId6">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065" name="Google Shape;1065;p21"/>
          <p:cNvSpPr/>
          <p:nvPr/>
        </p:nvSpPr>
        <p:spPr>
          <a:xfrm>
            <a:off x="9159764" y="2361016"/>
            <a:ext cx="1141351" cy="1141351"/>
          </a:xfrm>
          <a:prstGeom prst="rect">
            <a:avLst/>
          </a:prstGeom>
          <a:blipFill rotWithShape="1">
            <a:blip r:embed="rId4">
              <a:alphaModFix/>
            </a:blip>
            <a:stretch>
              <a:fillRect/>
            </a:stretch>
          </a:blipFill>
          <a:ln>
            <a:noFill/>
          </a:ln>
        </p:spPr>
        <p:txBody>
          <a:bodyPr spcFirstLastPara="1" wrap="square" lIns="91400" tIns="91400" rIns="91400" bIns="91400" anchor="ctr" anchorCtr="0">
            <a:noAutofit/>
          </a:bodyPr>
          <a:lstStyle/>
          <a:p>
            <a:pPr marL="0" marR="0" lvl="0" indent="0" algn="l" rtl="0">
              <a:spcBef>
                <a:spcPts val="0"/>
              </a:spcBef>
              <a:spcAft>
                <a:spcPts val="0"/>
              </a:spcAft>
              <a:buNone/>
            </a:pPr>
            <a:endParaRPr sz="1800">
              <a:solidFill>
                <a:schemeClr val="dk1"/>
              </a:solidFill>
              <a:latin typeface="Calibri" panose="020F0502020204030204" pitchFamily="34" charset="0"/>
              <a:cs typeface="Calibri" panose="020F0502020204030204" pitchFamily="34" charset="0"/>
              <a:sym typeface="Arial"/>
            </a:endParaRPr>
          </a:p>
        </p:txBody>
      </p:sp>
      <p:sp>
        <p:nvSpPr>
          <p:cNvPr id="1066" name="Google Shape;1066;p21"/>
          <p:cNvSpPr/>
          <p:nvPr/>
        </p:nvSpPr>
        <p:spPr>
          <a:xfrm>
            <a:off x="10084913" y="3162502"/>
            <a:ext cx="1141351" cy="1141351"/>
          </a:xfrm>
          <a:prstGeom prst="rect">
            <a:avLst/>
          </a:prstGeom>
          <a:blipFill rotWithShape="1">
            <a:blip r:embed="rId4">
              <a:alphaModFix/>
            </a:blip>
            <a:stretch>
              <a:fillRect/>
            </a:stretch>
          </a:blipFill>
          <a:ln>
            <a:noFill/>
          </a:ln>
        </p:spPr>
        <p:txBody>
          <a:bodyPr spcFirstLastPara="1" wrap="square" lIns="91400" tIns="91400" rIns="91400" bIns="91400" anchor="ctr" anchorCtr="0">
            <a:noAutofit/>
          </a:bodyPr>
          <a:lstStyle/>
          <a:p>
            <a:pPr marL="0" marR="0" lvl="0" indent="0" algn="l" rtl="0">
              <a:spcBef>
                <a:spcPts val="0"/>
              </a:spcBef>
              <a:spcAft>
                <a:spcPts val="0"/>
              </a:spcAft>
              <a:buNone/>
            </a:pPr>
            <a:endParaRPr sz="1800">
              <a:solidFill>
                <a:schemeClr val="dk1"/>
              </a:solidFill>
              <a:latin typeface="Calibri" panose="020F0502020204030204" pitchFamily="34" charset="0"/>
              <a:cs typeface="Calibri" panose="020F0502020204030204" pitchFamily="34" charset="0"/>
              <a:sym typeface="Arial"/>
            </a:endParaRPr>
          </a:p>
        </p:txBody>
      </p:sp>
      <p:sp>
        <p:nvSpPr>
          <p:cNvPr id="1067" name="Google Shape;1067;p21"/>
          <p:cNvSpPr/>
          <p:nvPr/>
        </p:nvSpPr>
        <p:spPr>
          <a:xfrm>
            <a:off x="8293507" y="3140537"/>
            <a:ext cx="1141351" cy="1141351"/>
          </a:xfrm>
          <a:prstGeom prst="rect">
            <a:avLst/>
          </a:prstGeom>
          <a:blipFill rotWithShape="1">
            <a:blip r:embed="rId4">
              <a:alphaModFix/>
            </a:blip>
            <a:stretch>
              <a:fillRect/>
            </a:stretch>
          </a:blipFill>
          <a:ln>
            <a:noFill/>
          </a:ln>
        </p:spPr>
        <p:txBody>
          <a:bodyPr spcFirstLastPara="1" wrap="square" lIns="91400" tIns="91400" rIns="91400" bIns="91400" anchor="ctr" anchorCtr="0">
            <a:noAutofit/>
          </a:bodyPr>
          <a:lstStyle/>
          <a:p>
            <a:pPr marL="0" marR="0" lvl="0" indent="0" algn="l" rtl="0">
              <a:spcBef>
                <a:spcPts val="0"/>
              </a:spcBef>
              <a:spcAft>
                <a:spcPts val="0"/>
              </a:spcAft>
              <a:buNone/>
            </a:pPr>
            <a:endParaRPr sz="1800">
              <a:solidFill>
                <a:schemeClr val="dk1"/>
              </a:solidFill>
              <a:latin typeface="Calibri" panose="020F0502020204030204" pitchFamily="34" charset="0"/>
              <a:cs typeface="Calibri" panose="020F0502020204030204" pitchFamily="34" charset="0"/>
              <a:sym typeface="Arial"/>
            </a:endParaRPr>
          </a:p>
        </p:txBody>
      </p:sp>
      <p:pic>
        <p:nvPicPr>
          <p:cNvPr id="26" name="Picture 25">
            <a:extLst>
              <a:ext uri="{FF2B5EF4-FFF2-40B4-BE49-F238E27FC236}">
                <a16:creationId xmlns:a16="http://schemas.microsoft.com/office/drawing/2014/main" id="{7B62E128-D47F-0E3C-9541-06B4E547970A}"/>
              </a:ext>
            </a:extLst>
          </p:cNvPr>
          <p:cNvPicPr>
            <a:picLocks noChangeAspect="1"/>
          </p:cNvPicPr>
          <p:nvPr/>
        </p:nvPicPr>
        <p:blipFill>
          <a:blip r:embed="rId7"/>
          <a:stretch>
            <a:fillRect/>
          </a:stretch>
        </p:blipFill>
        <p:spPr>
          <a:xfrm>
            <a:off x="10214562" y="280716"/>
            <a:ext cx="1704151" cy="109823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72"/>
        <p:cNvGrpSpPr/>
        <p:nvPr/>
      </p:nvGrpSpPr>
      <p:grpSpPr>
        <a:xfrm>
          <a:off x="0" y="0"/>
          <a:ext cx="0" cy="0"/>
          <a:chOff x="0" y="0"/>
          <a:chExt cx="0" cy="0"/>
        </a:xfrm>
      </p:grpSpPr>
      <p:sp>
        <p:nvSpPr>
          <p:cNvPr id="1073" name="Google Shape;1073;p22"/>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cs typeface="Calibri" panose="020F0502020204030204" pitchFamily="34" charset="0"/>
              <a:sym typeface="Arial"/>
            </a:endParaRPr>
          </a:p>
        </p:txBody>
      </p:sp>
      <p:pic>
        <p:nvPicPr>
          <p:cNvPr id="1074" name="Google Shape;1074;p22" descr="Colourful strings being woven togehter"/>
          <p:cNvPicPr preferRelativeResize="0"/>
          <p:nvPr/>
        </p:nvPicPr>
        <p:blipFill rotWithShape="1">
          <a:blip r:embed="rId3">
            <a:alphaModFix/>
          </a:blip>
          <a:srcRect t="8508" b="7221"/>
          <a:stretch/>
        </p:blipFill>
        <p:spPr>
          <a:xfrm>
            <a:off x="20" y="-22"/>
            <a:ext cx="12191977" cy="6858022"/>
          </a:xfrm>
          <a:prstGeom prst="rect">
            <a:avLst/>
          </a:prstGeom>
          <a:noFill/>
          <a:ln>
            <a:noFill/>
          </a:ln>
        </p:spPr>
      </p:pic>
      <p:sp>
        <p:nvSpPr>
          <p:cNvPr id="1075" name="Google Shape;1075;p22"/>
          <p:cNvSpPr/>
          <p:nvPr/>
        </p:nvSpPr>
        <p:spPr>
          <a:xfrm rot="-5400000">
            <a:off x="-1103377" y="1100316"/>
            <a:ext cx="6858003" cy="4657347"/>
          </a:xfrm>
          <a:prstGeom prst="rect">
            <a:avLst/>
          </a:prstGeom>
          <a:gradFill>
            <a:gsLst>
              <a:gs pos="0">
                <a:srgbClr val="000000">
                  <a:alpha val="0"/>
                </a:srgbClr>
              </a:gs>
              <a:gs pos="48000">
                <a:srgbClr val="000000">
                  <a:alpha val="23921"/>
                </a:srgbClr>
              </a:gs>
              <a:gs pos="85000">
                <a:srgbClr val="000000">
                  <a:alpha val="44705"/>
                </a:srgbClr>
              </a:gs>
              <a:gs pos="100000">
                <a:srgbClr val="000000">
                  <a:alpha val="44705"/>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cs typeface="Calibri" panose="020F0502020204030204" pitchFamily="34" charset="0"/>
              <a:sym typeface="Arial"/>
            </a:endParaRPr>
          </a:p>
        </p:txBody>
      </p:sp>
      <p:sp>
        <p:nvSpPr>
          <p:cNvPr id="1076" name="Google Shape;1076;p22"/>
          <p:cNvSpPr txBox="1">
            <a:spLocks noGrp="1"/>
          </p:cNvSpPr>
          <p:nvPr>
            <p:ph type="title"/>
          </p:nvPr>
        </p:nvSpPr>
        <p:spPr>
          <a:xfrm>
            <a:off x="497456" y="3288749"/>
            <a:ext cx="5035666" cy="2791677"/>
          </a:xfrm>
          <a:prstGeom prst="rect">
            <a:avLst/>
          </a:prstGeom>
          <a:solidFill>
            <a:srgbClr val="FFFFFF">
              <a:alpha val="50196"/>
            </a:srgbClr>
          </a:solid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2060"/>
              </a:buClr>
              <a:buSzPts val="4800"/>
              <a:buFont typeface="Arial"/>
              <a:buNone/>
            </a:pPr>
            <a:r>
              <a:rPr lang="en-US" sz="4800" dirty="0">
                <a:solidFill>
                  <a:srgbClr val="002060"/>
                </a:solidFill>
                <a:latin typeface="Calibri" panose="020F0502020204030204" pitchFamily="34" charset="0"/>
                <a:ea typeface="Arial"/>
                <a:cs typeface="Calibri" panose="020F0502020204030204" pitchFamily="34" charset="0"/>
                <a:sym typeface="Arial"/>
              </a:rPr>
              <a:t>The Four Domains can strengthen the implementation of priority initiatives</a:t>
            </a:r>
            <a:r>
              <a:rPr lang="en-US" sz="4800" dirty="0">
                <a:solidFill>
                  <a:srgbClr val="FFFFFF"/>
                </a:solidFill>
                <a:latin typeface="Calibri" panose="020F0502020204030204" pitchFamily="34" charset="0"/>
                <a:ea typeface="Arial"/>
                <a:cs typeface="Calibri" panose="020F0502020204030204" pitchFamily="34" charset="0"/>
                <a:sym typeface="Arial"/>
              </a:rPr>
              <a:t>.</a:t>
            </a:r>
            <a:endParaRPr dirty="0">
              <a:latin typeface="Calibri" panose="020F0502020204030204" pitchFamily="34" charset="0"/>
              <a:cs typeface="Calibri" panose="020F0502020204030204" pitchFamily="34" charset="0"/>
            </a:endParaRPr>
          </a:p>
        </p:txBody>
      </p:sp>
      <p:sp>
        <p:nvSpPr>
          <p:cNvPr id="1077" name="Google Shape;1077;p22"/>
          <p:cNvSpPr txBox="1">
            <a:spLocks noGrp="1"/>
          </p:cNvSpPr>
          <p:nvPr>
            <p:ph type="body" idx="1"/>
          </p:nvPr>
        </p:nvSpPr>
        <p:spPr>
          <a:xfrm>
            <a:off x="5949984" y="-22"/>
            <a:ext cx="5449479" cy="157805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2060"/>
              </a:buClr>
              <a:buSzPts val="7200"/>
              <a:buNone/>
            </a:pPr>
            <a:r>
              <a:rPr lang="en-US" sz="7200" b="1">
                <a:solidFill>
                  <a:srgbClr val="002060"/>
                </a:solidFill>
                <a:latin typeface="Calibri" panose="020F0502020204030204" pitchFamily="34" charset="0"/>
                <a:ea typeface="Arial"/>
                <a:cs typeface="Calibri" panose="020F0502020204030204" pitchFamily="34" charset="0"/>
                <a:sym typeface="Arial"/>
              </a:rPr>
              <a:t>We Learned</a:t>
            </a:r>
            <a:endParaRPr>
              <a:latin typeface="Calibri" panose="020F0502020204030204" pitchFamily="34" charset="0"/>
              <a:cs typeface="Calibri" panose="020F0502020204030204" pitchFamily="34" charset="0"/>
            </a:endParaRPr>
          </a:p>
        </p:txBody>
      </p:sp>
      <p:sp>
        <p:nvSpPr>
          <p:cNvPr id="1078" name="Google Shape;1078;p22"/>
          <p:cNvSpPr/>
          <p:nvPr/>
        </p:nvSpPr>
        <p:spPr>
          <a:xfrm rot="5400000">
            <a:off x="7540187" y="2206184"/>
            <a:ext cx="6858003" cy="2445624"/>
          </a:xfrm>
          <a:prstGeom prst="rect">
            <a:avLst/>
          </a:prstGeom>
          <a:gradFill>
            <a:gsLst>
              <a:gs pos="0">
                <a:srgbClr val="000000">
                  <a:alpha val="0"/>
                </a:srgbClr>
              </a:gs>
              <a:gs pos="48000">
                <a:srgbClr val="000000">
                  <a:alpha val="23921"/>
                </a:srgbClr>
              </a:gs>
              <a:gs pos="85000">
                <a:srgbClr val="000000">
                  <a:alpha val="44705"/>
                </a:srgbClr>
              </a:gs>
              <a:gs pos="100000">
                <a:srgbClr val="000000">
                  <a:alpha val="44705"/>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1084" name="Google Shape;1084;p23"/>
          <p:cNvSpPr txBox="1">
            <a:spLocks noGrp="1"/>
          </p:cNvSpPr>
          <p:nvPr>
            <p:ph type="title"/>
          </p:nvPr>
        </p:nvSpPr>
        <p:spPr>
          <a:xfrm>
            <a:off x="337820" y="161925"/>
            <a:ext cx="5120114" cy="16927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700"/>
              <a:buFont typeface="Arial"/>
              <a:buNone/>
            </a:pPr>
            <a:r>
              <a:rPr lang="en-US" sz="3700" dirty="0">
                <a:latin typeface="Calibri" panose="020F0502020204030204" pitchFamily="34" charset="0"/>
                <a:ea typeface="Arial"/>
                <a:cs typeface="Calibri" panose="020F0502020204030204" pitchFamily="34" charset="0"/>
                <a:sym typeface="Arial"/>
              </a:rPr>
              <a:t>The Four Domains for Rapid School Improvement</a:t>
            </a:r>
            <a:endParaRPr dirty="0">
              <a:latin typeface="Calibri" panose="020F0502020204030204" pitchFamily="34" charset="0"/>
              <a:cs typeface="Calibri" panose="020F0502020204030204" pitchFamily="34" charset="0"/>
            </a:endParaRPr>
          </a:p>
        </p:txBody>
      </p:sp>
      <p:sp>
        <p:nvSpPr>
          <p:cNvPr id="1085" name="Google Shape;1085;p23"/>
          <p:cNvSpPr/>
          <p:nvPr/>
        </p:nvSpPr>
        <p:spPr>
          <a:xfrm>
            <a:off x="1305834" y="1697886"/>
            <a:ext cx="4955266" cy="346222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1600" dirty="0">
                <a:solidFill>
                  <a:schemeClr val="dk1"/>
                </a:solidFill>
                <a:latin typeface="Calibri" panose="020F0502020204030204" pitchFamily="34" charset="0"/>
                <a:cs typeface="Calibri" panose="020F0502020204030204" pitchFamily="34" charset="0"/>
                <a:sym typeface="Arial"/>
              </a:rPr>
              <a:t>1.1 Prioritize improvement &amp; communicate urgency</a:t>
            </a:r>
            <a:endParaRPr dirty="0">
              <a:latin typeface="Calibri" panose="020F0502020204030204" pitchFamily="34" charset="0"/>
              <a:cs typeface="Calibri" panose="020F0502020204030204" pitchFamily="34" charset="0"/>
            </a:endParaRPr>
          </a:p>
          <a:p>
            <a:pPr marL="0" marR="0" lvl="0" indent="0" algn="l" rtl="0">
              <a:lnSpc>
                <a:spcPct val="90000"/>
              </a:lnSpc>
              <a:spcBef>
                <a:spcPts val="600"/>
              </a:spcBef>
              <a:spcAft>
                <a:spcPts val="0"/>
              </a:spcAft>
              <a:buNone/>
            </a:pPr>
            <a:r>
              <a:rPr lang="en-US" sz="1600" dirty="0">
                <a:solidFill>
                  <a:schemeClr val="dk1"/>
                </a:solidFill>
                <a:latin typeface="Calibri" panose="020F0502020204030204" pitchFamily="34" charset="0"/>
                <a:cs typeface="Calibri" panose="020F0502020204030204" pitchFamily="34" charset="0"/>
                <a:sym typeface="Arial"/>
              </a:rPr>
              <a:t>1.2 Monitor short- &amp; long-term goals</a:t>
            </a:r>
            <a:endParaRPr dirty="0">
              <a:latin typeface="Calibri" panose="020F0502020204030204" pitchFamily="34" charset="0"/>
              <a:cs typeface="Calibri" panose="020F0502020204030204" pitchFamily="34" charset="0"/>
            </a:endParaRPr>
          </a:p>
          <a:p>
            <a:pPr marL="0" marR="0" lvl="0" indent="0" algn="l" rtl="0">
              <a:lnSpc>
                <a:spcPct val="90000"/>
              </a:lnSpc>
              <a:spcBef>
                <a:spcPts val="600"/>
              </a:spcBef>
              <a:spcAft>
                <a:spcPts val="0"/>
              </a:spcAft>
              <a:buNone/>
            </a:pPr>
            <a:r>
              <a:rPr lang="en-US" sz="1600" dirty="0">
                <a:solidFill>
                  <a:schemeClr val="dk1"/>
                </a:solidFill>
                <a:latin typeface="Calibri" panose="020F0502020204030204" pitchFamily="34" charset="0"/>
                <a:cs typeface="Calibri" panose="020F0502020204030204" pitchFamily="34" charset="0"/>
                <a:sym typeface="Arial"/>
              </a:rPr>
              <a:t>1.3 Customize &amp; target support to meet needs</a:t>
            </a:r>
            <a:endParaRPr dirty="0">
              <a:latin typeface="Calibri" panose="020F0502020204030204" pitchFamily="34" charset="0"/>
              <a:cs typeface="Calibri" panose="020F0502020204030204" pitchFamily="34" charset="0"/>
            </a:endParaRPr>
          </a:p>
          <a:p>
            <a:pPr marL="0" marR="0" lvl="0" indent="0" algn="l" rtl="0">
              <a:lnSpc>
                <a:spcPct val="90000"/>
              </a:lnSpc>
              <a:spcBef>
                <a:spcPts val="600"/>
              </a:spcBef>
              <a:spcAft>
                <a:spcPts val="0"/>
              </a:spcAft>
              <a:buNone/>
            </a:pPr>
            <a:r>
              <a:rPr lang="en-US" sz="1600" dirty="0">
                <a:solidFill>
                  <a:schemeClr val="dk1"/>
                </a:solidFill>
                <a:latin typeface="Calibri" panose="020F0502020204030204" pitchFamily="34" charset="0"/>
                <a:cs typeface="Calibri" panose="020F0502020204030204" pitchFamily="34" charset="0"/>
                <a:sym typeface="Arial"/>
              </a:rPr>
              <a:t>2.1 Recruit, develop, retain &amp; sustain talent</a:t>
            </a:r>
            <a:endParaRPr dirty="0">
              <a:latin typeface="Calibri" panose="020F0502020204030204" pitchFamily="34" charset="0"/>
              <a:cs typeface="Calibri" panose="020F0502020204030204" pitchFamily="34" charset="0"/>
            </a:endParaRPr>
          </a:p>
          <a:p>
            <a:pPr marL="0" marR="0" lvl="0" indent="0" algn="l" rtl="0">
              <a:lnSpc>
                <a:spcPct val="90000"/>
              </a:lnSpc>
              <a:spcBef>
                <a:spcPts val="600"/>
              </a:spcBef>
              <a:spcAft>
                <a:spcPts val="0"/>
              </a:spcAft>
              <a:buNone/>
            </a:pPr>
            <a:r>
              <a:rPr lang="en-US" sz="1600" dirty="0">
                <a:solidFill>
                  <a:schemeClr val="dk1"/>
                </a:solidFill>
                <a:latin typeface="Calibri" panose="020F0502020204030204" pitchFamily="34" charset="0"/>
                <a:cs typeface="Calibri" panose="020F0502020204030204" pitchFamily="34" charset="0"/>
                <a:sym typeface="Arial"/>
              </a:rPr>
              <a:t>2.2 Target professional learning opportunities</a:t>
            </a:r>
            <a:endParaRPr dirty="0">
              <a:latin typeface="Calibri" panose="020F0502020204030204" pitchFamily="34" charset="0"/>
              <a:cs typeface="Calibri" panose="020F0502020204030204" pitchFamily="34" charset="0"/>
            </a:endParaRPr>
          </a:p>
          <a:p>
            <a:pPr marL="0" marR="0" lvl="0" indent="0" algn="l" rtl="0">
              <a:lnSpc>
                <a:spcPct val="90000"/>
              </a:lnSpc>
              <a:spcBef>
                <a:spcPts val="600"/>
              </a:spcBef>
              <a:spcAft>
                <a:spcPts val="0"/>
              </a:spcAft>
              <a:buNone/>
            </a:pPr>
            <a:r>
              <a:rPr lang="en-US" sz="1600" dirty="0">
                <a:solidFill>
                  <a:schemeClr val="dk1"/>
                </a:solidFill>
                <a:latin typeface="Calibri" panose="020F0502020204030204" pitchFamily="34" charset="0"/>
                <a:cs typeface="Calibri" panose="020F0502020204030204" pitchFamily="34" charset="0"/>
                <a:sym typeface="Arial"/>
              </a:rPr>
              <a:t>2.3 Set clear performance expectations</a:t>
            </a:r>
            <a:endParaRPr dirty="0">
              <a:latin typeface="Calibri" panose="020F0502020204030204" pitchFamily="34" charset="0"/>
              <a:cs typeface="Calibri" panose="020F0502020204030204" pitchFamily="34" charset="0"/>
            </a:endParaRPr>
          </a:p>
          <a:p>
            <a:pPr marL="0" marR="0" lvl="0" indent="0" algn="l" rtl="0">
              <a:lnSpc>
                <a:spcPct val="90000"/>
              </a:lnSpc>
              <a:spcBef>
                <a:spcPts val="600"/>
              </a:spcBef>
              <a:spcAft>
                <a:spcPts val="0"/>
              </a:spcAft>
              <a:buNone/>
            </a:pPr>
            <a:r>
              <a:rPr lang="en-US" sz="1600" dirty="0">
                <a:solidFill>
                  <a:schemeClr val="dk1"/>
                </a:solidFill>
                <a:latin typeface="Calibri" panose="020F0502020204030204" pitchFamily="34" charset="0"/>
                <a:cs typeface="Calibri" panose="020F0502020204030204" pitchFamily="34" charset="0"/>
                <a:sym typeface="Arial"/>
              </a:rPr>
              <a:t>3.1 Diagnose &amp; respond to student learning needs</a:t>
            </a:r>
            <a:endParaRPr dirty="0">
              <a:latin typeface="Calibri" panose="020F0502020204030204" pitchFamily="34" charset="0"/>
              <a:cs typeface="Calibri" panose="020F0502020204030204" pitchFamily="34" charset="0"/>
            </a:endParaRPr>
          </a:p>
          <a:p>
            <a:pPr marL="0" marR="0" lvl="0" indent="0" algn="l" rtl="0">
              <a:lnSpc>
                <a:spcPct val="90000"/>
              </a:lnSpc>
              <a:spcBef>
                <a:spcPts val="600"/>
              </a:spcBef>
              <a:spcAft>
                <a:spcPts val="0"/>
              </a:spcAft>
              <a:buNone/>
            </a:pPr>
            <a:r>
              <a:rPr lang="en-US" sz="1600" dirty="0">
                <a:solidFill>
                  <a:schemeClr val="dk1"/>
                </a:solidFill>
                <a:latin typeface="Calibri" panose="020F0502020204030204" pitchFamily="34" charset="0"/>
                <a:cs typeface="Calibri" panose="020F0502020204030204" pitchFamily="34" charset="0"/>
                <a:sym typeface="Arial"/>
              </a:rPr>
              <a:t>3.2 Provide rigorous evidence-based instruction</a:t>
            </a:r>
            <a:endParaRPr dirty="0">
              <a:latin typeface="Calibri" panose="020F0502020204030204" pitchFamily="34" charset="0"/>
              <a:cs typeface="Calibri" panose="020F0502020204030204" pitchFamily="34" charset="0"/>
            </a:endParaRPr>
          </a:p>
          <a:p>
            <a:pPr marL="0" marR="0" lvl="0" indent="0" algn="l" rtl="0">
              <a:lnSpc>
                <a:spcPct val="90000"/>
              </a:lnSpc>
              <a:spcBef>
                <a:spcPts val="600"/>
              </a:spcBef>
              <a:spcAft>
                <a:spcPts val="0"/>
              </a:spcAft>
              <a:buNone/>
            </a:pPr>
            <a:r>
              <a:rPr lang="en-US" sz="1600" dirty="0">
                <a:solidFill>
                  <a:schemeClr val="dk1"/>
                </a:solidFill>
                <a:latin typeface="Calibri" panose="020F0502020204030204" pitchFamily="34" charset="0"/>
                <a:cs typeface="Calibri" panose="020F0502020204030204" pitchFamily="34" charset="0"/>
                <a:sym typeface="Arial"/>
              </a:rPr>
              <a:t>3.3 Remove barriers &amp; provide opportunities</a:t>
            </a:r>
            <a:endParaRPr dirty="0">
              <a:latin typeface="Calibri" panose="020F0502020204030204" pitchFamily="34" charset="0"/>
              <a:cs typeface="Calibri" panose="020F0502020204030204" pitchFamily="34" charset="0"/>
            </a:endParaRPr>
          </a:p>
          <a:p>
            <a:pPr marL="0" marR="0" lvl="0" indent="0" algn="l" rtl="0">
              <a:lnSpc>
                <a:spcPct val="90000"/>
              </a:lnSpc>
              <a:spcBef>
                <a:spcPts val="600"/>
              </a:spcBef>
              <a:spcAft>
                <a:spcPts val="0"/>
              </a:spcAft>
              <a:buNone/>
            </a:pPr>
            <a:r>
              <a:rPr lang="en-US" sz="1600" dirty="0">
                <a:solidFill>
                  <a:schemeClr val="dk1"/>
                </a:solidFill>
                <a:latin typeface="Calibri" panose="020F0502020204030204" pitchFamily="34" charset="0"/>
                <a:cs typeface="Calibri" panose="020F0502020204030204" pitchFamily="34" charset="0"/>
                <a:sym typeface="Arial"/>
              </a:rPr>
              <a:t>4.1 Build a culture focused on student learning &amp; effort</a:t>
            </a:r>
            <a:endParaRPr dirty="0">
              <a:latin typeface="Calibri" panose="020F0502020204030204" pitchFamily="34" charset="0"/>
              <a:cs typeface="Calibri" panose="020F0502020204030204" pitchFamily="34" charset="0"/>
            </a:endParaRPr>
          </a:p>
          <a:p>
            <a:pPr marL="0" marR="0" lvl="0" indent="0" algn="l" rtl="0">
              <a:lnSpc>
                <a:spcPct val="90000"/>
              </a:lnSpc>
              <a:spcBef>
                <a:spcPts val="600"/>
              </a:spcBef>
              <a:spcAft>
                <a:spcPts val="0"/>
              </a:spcAft>
              <a:buNone/>
            </a:pPr>
            <a:r>
              <a:rPr lang="en-US" sz="1600" dirty="0">
                <a:solidFill>
                  <a:schemeClr val="dk1"/>
                </a:solidFill>
                <a:latin typeface="Calibri" panose="020F0502020204030204" pitchFamily="34" charset="0"/>
                <a:cs typeface="Calibri" panose="020F0502020204030204" pitchFamily="34" charset="0"/>
                <a:sym typeface="Arial"/>
              </a:rPr>
              <a:t>4.2 Solicit &amp; act upon stakeholder input</a:t>
            </a:r>
            <a:endParaRPr dirty="0">
              <a:latin typeface="Calibri" panose="020F0502020204030204" pitchFamily="34" charset="0"/>
              <a:cs typeface="Calibri" panose="020F0502020204030204" pitchFamily="34" charset="0"/>
            </a:endParaRPr>
          </a:p>
          <a:p>
            <a:pPr marL="0" marR="0" lvl="0" indent="0" algn="l" rtl="0">
              <a:lnSpc>
                <a:spcPct val="90000"/>
              </a:lnSpc>
              <a:spcBef>
                <a:spcPts val="600"/>
              </a:spcBef>
              <a:spcAft>
                <a:spcPts val="0"/>
              </a:spcAft>
              <a:buNone/>
            </a:pPr>
            <a:r>
              <a:rPr lang="en-US" sz="1600" dirty="0">
                <a:solidFill>
                  <a:schemeClr val="dk1"/>
                </a:solidFill>
                <a:latin typeface="Calibri" panose="020F0502020204030204" pitchFamily="34" charset="0"/>
                <a:cs typeface="Calibri" panose="020F0502020204030204" pitchFamily="34" charset="0"/>
                <a:sym typeface="Arial"/>
              </a:rPr>
              <a:t>4.3 Engage students &amp; families in pursuing educational goals</a:t>
            </a:r>
            <a:endParaRPr dirty="0">
              <a:latin typeface="Calibri" panose="020F0502020204030204" pitchFamily="34" charset="0"/>
              <a:cs typeface="Calibri" panose="020F0502020204030204" pitchFamily="34" charset="0"/>
            </a:endParaRPr>
          </a:p>
        </p:txBody>
      </p:sp>
      <p:pic>
        <p:nvPicPr>
          <p:cNvPr id="1086" name="Google Shape;1086;p23" descr="Graphical user interface, text&#10;&#10;Description automatically generated"/>
          <p:cNvPicPr preferRelativeResize="0">
            <a:picLocks noGrp="1"/>
          </p:cNvPicPr>
          <p:nvPr>
            <p:ph type="body" idx="1"/>
          </p:nvPr>
        </p:nvPicPr>
        <p:blipFill rotWithShape="1">
          <a:blip r:embed="rId3">
            <a:alphaModFix/>
          </a:blip>
          <a:srcRect l="2611" b="16083"/>
          <a:stretch/>
        </p:blipFill>
        <p:spPr>
          <a:xfrm>
            <a:off x="6261100" y="0"/>
            <a:ext cx="6148302" cy="6857987"/>
          </a:xfrm>
          <a:prstGeom prst="rect">
            <a:avLst/>
          </a:prstGeom>
          <a:noFill/>
          <a:ln>
            <a:noFill/>
          </a:ln>
        </p:spPr>
      </p:pic>
      <p:pic>
        <p:nvPicPr>
          <p:cNvPr id="1087" name="Google Shape;1087;p23"/>
          <p:cNvPicPr preferRelativeResize="0"/>
          <p:nvPr/>
        </p:nvPicPr>
        <p:blipFill rotWithShape="1">
          <a:blip r:embed="rId4">
            <a:alphaModFix/>
          </a:blip>
          <a:srcRect/>
          <a:stretch/>
        </p:blipFill>
        <p:spPr>
          <a:xfrm>
            <a:off x="5638977" y="4908508"/>
            <a:ext cx="1244246" cy="178756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grpSp>
        <p:nvGrpSpPr>
          <p:cNvPr id="7" name="Group 6">
            <a:extLst>
              <a:ext uri="{FF2B5EF4-FFF2-40B4-BE49-F238E27FC236}">
                <a16:creationId xmlns:a16="http://schemas.microsoft.com/office/drawing/2014/main" id="{6D355B3B-271D-3858-F210-56F44EFACB04}"/>
              </a:ext>
            </a:extLst>
          </p:cNvPr>
          <p:cNvGrpSpPr/>
          <p:nvPr/>
        </p:nvGrpSpPr>
        <p:grpSpPr>
          <a:xfrm>
            <a:off x="-1479860" y="-370600"/>
            <a:ext cx="13671860" cy="7599199"/>
            <a:chOff x="-1320897" y="-1735190"/>
            <a:chExt cx="13671860" cy="7599199"/>
          </a:xfrm>
        </p:grpSpPr>
        <p:sp>
          <p:nvSpPr>
            <p:cNvPr id="8" name="Rectangle 7">
              <a:extLst>
                <a:ext uri="{FF2B5EF4-FFF2-40B4-BE49-F238E27FC236}">
                  <a16:creationId xmlns:a16="http://schemas.microsoft.com/office/drawing/2014/main" id="{9F1AA313-9698-4578-57E3-FB75FC165C68}"/>
                </a:ext>
              </a:extLst>
            </p:cNvPr>
            <p:cNvSpPr/>
            <p:nvPr/>
          </p:nvSpPr>
          <p:spPr>
            <a:xfrm>
              <a:off x="-90873" y="-1346261"/>
              <a:ext cx="12441836" cy="7210270"/>
            </a:xfrm>
            <a:prstGeom prst="rect">
              <a:avLst/>
            </a:prstGeom>
            <a:solidFill>
              <a:srgbClr val="2B4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9" name="Picture 8" descr="Background pattern&#10;&#10;Description automatically generated with medium confidence">
              <a:extLst>
                <a:ext uri="{FF2B5EF4-FFF2-40B4-BE49-F238E27FC236}">
                  <a16:creationId xmlns:a16="http://schemas.microsoft.com/office/drawing/2014/main" id="{18D62DFA-047B-7D0C-7813-9BCF2D7B1350}"/>
                </a:ext>
              </a:extLst>
            </p:cNvPr>
            <p:cNvPicPr>
              <a:picLocks noChangeAspect="1"/>
            </p:cNvPicPr>
            <p:nvPr/>
          </p:nvPicPr>
          <p:blipFill>
            <a:blip r:embed="rId3">
              <a:alphaModFix amt="48000"/>
              <a:extLst>
                <a:ext uri="{28A0092B-C50C-407E-A947-70E740481C1C}">
                  <a14:useLocalDpi xmlns:a14="http://schemas.microsoft.com/office/drawing/2010/main" val="0"/>
                </a:ext>
              </a:extLst>
            </a:blip>
            <a:stretch>
              <a:fillRect/>
            </a:stretch>
          </p:blipFill>
          <p:spPr>
            <a:xfrm>
              <a:off x="-1320897" y="-1735190"/>
              <a:ext cx="13512897" cy="7599199"/>
            </a:xfrm>
            <a:prstGeom prst="rect">
              <a:avLst/>
            </a:prstGeom>
          </p:spPr>
        </p:pic>
      </p:grpSp>
      <p:pic>
        <p:nvPicPr>
          <p:cNvPr id="1093" name="Google Shape;1093;p24" descr="Graphical user interface, text, application&#10;&#10;Description automatically generated"/>
          <p:cNvPicPr preferRelativeResize="0">
            <a:picLocks noGrp="1"/>
          </p:cNvPicPr>
          <p:nvPr>
            <p:ph type="body" idx="1"/>
          </p:nvPr>
        </p:nvPicPr>
        <p:blipFill rotWithShape="1">
          <a:blip r:embed="rId4">
            <a:alphaModFix/>
          </a:blip>
          <a:srcRect/>
          <a:stretch/>
        </p:blipFill>
        <p:spPr>
          <a:xfrm rot="316739">
            <a:off x="2879542" y="-193463"/>
            <a:ext cx="8184309" cy="7543505"/>
          </a:xfrm>
          <a:prstGeom prst="rect">
            <a:avLst/>
          </a:prstGeom>
          <a:noFill/>
          <a:ln>
            <a:noFill/>
          </a:ln>
        </p:spPr>
      </p:pic>
      <p:sp>
        <p:nvSpPr>
          <p:cNvPr id="1094" name="Google Shape;1094;p24"/>
          <p:cNvSpPr txBox="1">
            <a:spLocks noGrp="1"/>
          </p:cNvSpPr>
          <p:nvPr>
            <p:ph type="title"/>
          </p:nvPr>
        </p:nvSpPr>
        <p:spPr>
          <a:xfrm>
            <a:off x="526184" y="577643"/>
            <a:ext cx="11156285" cy="788661"/>
          </a:xfrm>
          <a:prstGeom prst="rect">
            <a:avLst/>
          </a:prstGeom>
          <a:noFill/>
          <a:ln>
            <a:noFill/>
          </a:ln>
        </p:spPr>
        <p:txBody>
          <a:bodyPr spcFirstLastPara="1" wrap="square" lIns="91425" tIns="45700" rIns="91425" bIns="45700" anchor="t" anchorCtr="0">
            <a:noAutofit/>
          </a:bodyPr>
          <a:lstStyle/>
          <a:p>
            <a:pPr marL="0" lvl="0" indent="0" algn="l" rtl="0">
              <a:lnSpc>
                <a:spcPct val="105000"/>
              </a:lnSpc>
              <a:spcBef>
                <a:spcPts val="0"/>
              </a:spcBef>
              <a:spcAft>
                <a:spcPts val="0"/>
              </a:spcAft>
              <a:buClr>
                <a:schemeClr val="dk1"/>
              </a:buClr>
              <a:buSzPts val="2500"/>
              <a:buFont typeface="Helvetica Neue"/>
              <a:buNone/>
            </a:pPr>
            <a:r>
              <a:rPr lang="en-US" dirty="0">
                <a:solidFill>
                  <a:schemeClr val="bg1"/>
                </a:solidFill>
                <a:latin typeface="Calibri" panose="020F0502020204030204" pitchFamily="34" charset="0"/>
                <a:cs typeface="Calibri" panose="020F0502020204030204" pitchFamily="34" charset="0"/>
              </a:rPr>
              <a:t>SAMPLE PAGE </a:t>
            </a:r>
          </a:p>
        </p:txBody>
      </p:sp>
      <p:sp>
        <p:nvSpPr>
          <p:cNvPr id="1095" name="Google Shape;1095;p24"/>
          <p:cNvSpPr/>
          <p:nvPr/>
        </p:nvSpPr>
        <p:spPr>
          <a:xfrm rot="257168">
            <a:off x="3666293" y="5669187"/>
            <a:ext cx="6610808" cy="1621285"/>
          </a:xfrm>
          <a:prstGeom prst="roundRect">
            <a:avLst>
              <a:gd name="adj" fmla="val 16667"/>
            </a:avLst>
          </a:prstGeom>
          <a:noFill/>
          <a:ln w="762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cs typeface="Calibri" panose="020F0502020204030204" pitchFamily="34" charset="0"/>
              <a:sym typeface="Arial"/>
            </a:endParaRPr>
          </a:p>
        </p:txBody>
      </p:sp>
      <p:sp>
        <p:nvSpPr>
          <p:cNvPr id="1096" name="Google Shape;1096;p24"/>
          <p:cNvSpPr/>
          <p:nvPr/>
        </p:nvSpPr>
        <p:spPr>
          <a:xfrm rot="257168">
            <a:off x="4244677" y="605903"/>
            <a:ext cx="6444088" cy="2339067"/>
          </a:xfrm>
          <a:prstGeom prst="roundRect">
            <a:avLst>
              <a:gd name="adj" fmla="val 16667"/>
            </a:avLst>
          </a:prstGeom>
          <a:noFill/>
          <a:ln w="762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01"/>
        <p:cNvGrpSpPr/>
        <p:nvPr/>
      </p:nvGrpSpPr>
      <p:grpSpPr>
        <a:xfrm>
          <a:off x="0" y="0"/>
          <a:ext cx="0" cy="0"/>
          <a:chOff x="0" y="0"/>
          <a:chExt cx="0" cy="0"/>
        </a:xfrm>
      </p:grpSpPr>
      <p:grpSp>
        <p:nvGrpSpPr>
          <p:cNvPr id="13" name="Group 12">
            <a:extLst>
              <a:ext uri="{FF2B5EF4-FFF2-40B4-BE49-F238E27FC236}">
                <a16:creationId xmlns:a16="http://schemas.microsoft.com/office/drawing/2014/main" id="{8CA19004-9A11-9DFB-DB17-82FCA7237287}"/>
              </a:ext>
            </a:extLst>
          </p:cNvPr>
          <p:cNvGrpSpPr/>
          <p:nvPr/>
        </p:nvGrpSpPr>
        <p:grpSpPr>
          <a:xfrm>
            <a:off x="-1172980" y="-370600"/>
            <a:ext cx="13512897" cy="7599199"/>
            <a:chOff x="-1161934" y="-1735190"/>
            <a:chExt cx="13512897" cy="7599199"/>
          </a:xfrm>
        </p:grpSpPr>
        <p:sp>
          <p:nvSpPr>
            <p:cNvPr id="14" name="Rectangle 13">
              <a:extLst>
                <a:ext uri="{FF2B5EF4-FFF2-40B4-BE49-F238E27FC236}">
                  <a16:creationId xmlns:a16="http://schemas.microsoft.com/office/drawing/2014/main" id="{E6A00093-B690-5B1B-EC02-D05AEAA93BE9}"/>
                </a:ext>
              </a:extLst>
            </p:cNvPr>
            <p:cNvSpPr/>
            <p:nvPr/>
          </p:nvSpPr>
          <p:spPr>
            <a:xfrm>
              <a:off x="-90873" y="-1346261"/>
              <a:ext cx="12441836" cy="7210270"/>
            </a:xfrm>
            <a:prstGeom prst="rect">
              <a:avLst/>
            </a:prstGeom>
            <a:solidFill>
              <a:srgbClr val="2B4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5" name="Picture 14" descr="Background pattern&#10;&#10;Description automatically generated with medium confidence">
              <a:extLst>
                <a:ext uri="{FF2B5EF4-FFF2-40B4-BE49-F238E27FC236}">
                  <a16:creationId xmlns:a16="http://schemas.microsoft.com/office/drawing/2014/main" id="{8694B695-CEFF-716F-FA28-7251F1987310}"/>
                </a:ext>
              </a:extLst>
            </p:cNvPr>
            <p:cNvPicPr>
              <a:picLocks noChangeAspect="1"/>
            </p:cNvPicPr>
            <p:nvPr/>
          </p:nvPicPr>
          <p:blipFill>
            <a:blip r:embed="rId3">
              <a:alphaModFix amt="48000"/>
              <a:extLst>
                <a:ext uri="{28A0092B-C50C-407E-A947-70E740481C1C}">
                  <a14:useLocalDpi xmlns:a14="http://schemas.microsoft.com/office/drawing/2010/main" val="0"/>
                </a:ext>
              </a:extLst>
            </a:blip>
            <a:stretch>
              <a:fillRect/>
            </a:stretch>
          </p:blipFill>
          <p:spPr>
            <a:xfrm>
              <a:off x="-1161934" y="-1735190"/>
              <a:ext cx="13512897" cy="7599199"/>
            </a:xfrm>
            <a:prstGeom prst="rect">
              <a:avLst/>
            </a:prstGeom>
          </p:spPr>
        </p:pic>
      </p:grpSp>
      <p:sp>
        <p:nvSpPr>
          <p:cNvPr id="1110" name="Google Shape;1110;p25"/>
          <p:cNvSpPr txBox="1">
            <a:spLocks noGrp="1"/>
          </p:cNvSpPr>
          <p:nvPr>
            <p:ph type="title"/>
          </p:nvPr>
        </p:nvSpPr>
        <p:spPr>
          <a:xfrm>
            <a:off x="535020" y="685800"/>
            <a:ext cx="3243604" cy="1600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Arial"/>
              <a:buNone/>
            </a:pPr>
            <a:r>
              <a:rPr lang="en-US" sz="4000" dirty="0">
                <a:solidFill>
                  <a:srgbClr val="FFFFFF"/>
                </a:solidFill>
                <a:latin typeface="Calibri" panose="020F0502020204030204" pitchFamily="34" charset="0"/>
                <a:ea typeface="Arial"/>
                <a:cs typeface="Calibri" panose="020F0502020204030204" pitchFamily="34" charset="0"/>
                <a:sym typeface="Arial"/>
              </a:rPr>
              <a:t>REFERENCE PAGES</a:t>
            </a:r>
            <a:endParaRPr lang="en-US" dirty="0">
              <a:latin typeface="Calibri" panose="020F0502020204030204" pitchFamily="34" charset="0"/>
              <a:cs typeface="Calibri" panose="020F0502020204030204" pitchFamily="34" charset="0"/>
            </a:endParaRPr>
          </a:p>
        </p:txBody>
      </p:sp>
      <p:graphicFrame>
        <p:nvGraphicFramePr>
          <p:cNvPr id="1111" name="Google Shape;1111;p25"/>
          <p:cNvGraphicFramePr/>
          <p:nvPr>
            <p:extLst>
              <p:ext uri="{D42A27DB-BD31-4B8C-83A1-F6EECF244321}">
                <p14:modId xmlns:p14="http://schemas.microsoft.com/office/powerpoint/2010/main" val="3089426661"/>
              </p:ext>
            </p:extLst>
          </p:nvPr>
        </p:nvGraphicFramePr>
        <p:xfrm>
          <a:off x="3778624" y="999293"/>
          <a:ext cx="7724401" cy="5182847"/>
        </p:xfrm>
        <a:graphic>
          <a:graphicData uri="http://schemas.openxmlformats.org/drawingml/2006/table">
            <a:tbl>
              <a:tblPr firstRow="1" bandRow="1">
                <a:noFill/>
                <a:tableStyleId>{5AA15D0E-3347-49E2-8591-F2487285080D}</a:tableStyleId>
              </a:tblPr>
              <a:tblGrid>
                <a:gridCol w="5971774">
                  <a:extLst>
                    <a:ext uri="{9D8B030D-6E8A-4147-A177-3AD203B41FA5}">
                      <a16:colId xmlns:a16="http://schemas.microsoft.com/office/drawing/2014/main" val="20000"/>
                    </a:ext>
                  </a:extLst>
                </a:gridCol>
                <a:gridCol w="1752627">
                  <a:extLst>
                    <a:ext uri="{9D8B030D-6E8A-4147-A177-3AD203B41FA5}">
                      <a16:colId xmlns:a16="http://schemas.microsoft.com/office/drawing/2014/main" val="20001"/>
                    </a:ext>
                  </a:extLst>
                </a:gridCol>
              </a:tblGrid>
              <a:tr h="850487">
                <a:tc>
                  <a:txBody>
                    <a:bodyPr/>
                    <a:lstStyle/>
                    <a:p>
                      <a:pPr marL="0" marR="0" lvl="0" indent="0" algn="ctr" rtl="0">
                        <a:spcBef>
                          <a:spcPts val="0"/>
                        </a:spcBef>
                        <a:spcAft>
                          <a:spcPts val="0"/>
                        </a:spcAft>
                        <a:buNone/>
                      </a:pPr>
                      <a:r>
                        <a:rPr lang="en-US" sz="1800" u="none" strike="noStrike" cap="none" dirty="0">
                          <a:solidFill>
                            <a:schemeClr val="bg1"/>
                          </a:solidFill>
                          <a:latin typeface="Trebuchet MS" panose="020B0703020202090204" pitchFamily="34" charset="0"/>
                          <a:ea typeface="Helvetica Neue"/>
                          <a:cs typeface="Helvetica Neue"/>
                          <a:sym typeface="Helvetica Neue"/>
                        </a:rPr>
                        <a:t>PRACTICE AREAS</a:t>
                      </a:r>
                      <a:endParaRPr lang="en-US" dirty="0">
                        <a:solidFill>
                          <a:schemeClr val="bg1"/>
                        </a:solidFill>
                        <a:latin typeface="Trebuchet MS" panose="020B0703020202090204" pitchFamily="34" charset="0"/>
                      </a:endParaRPr>
                    </a:p>
                  </a:txBody>
                  <a:tcPr marL="66700" marR="66700" marT="33350" marB="33350" anchor="ctr"/>
                </a:tc>
                <a:tc>
                  <a:txBody>
                    <a:bodyPr/>
                    <a:lstStyle/>
                    <a:p>
                      <a:pPr marL="0" marR="0" lvl="0" indent="0" algn="ctr" rtl="0">
                        <a:spcBef>
                          <a:spcPts val="0"/>
                        </a:spcBef>
                        <a:spcAft>
                          <a:spcPts val="0"/>
                        </a:spcAft>
                        <a:buNone/>
                      </a:pPr>
                      <a:r>
                        <a:rPr lang="en-US" sz="1400" b="1" i="0" u="none" strike="noStrike" cap="none" dirty="0">
                          <a:solidFill>
                            <a:schemeClr val="bg1"/>
                          </a:solidFill>
                          <a:latin typeface="Trebuchet MS" panose="020B0703020202090204" pitchFamily="34" charset="0"/>
                          <a:ea typeface="Helvetica Neue"/>
                          <a:cs typeface="Helvetica Neue"/>
                          <a:sym typeface="Helvetica Neue"/>
                        </a:rPr>
                        <a:t>SYSTEMS FRAMEWORK </a:t>
                      </a:r>
                      <a:endParaRPr lang="en-US" b="1" i="0" dirty="0">
                        <a:solidFill>
                          <a:schemeClr val="bg1"/>
                        </a:solidFill>
                        <a:latin typeface="Trebuchet MS" panose="020B0703020202090204" pitchFamily="34" charset="0"/>
                      </a:endParaRPr>
                    </a:p>
                    <a:p>
                      <a:pPr marL="0" marR="0" lvl="0" indent="0" algn="ctr" rtl="0">
                        <a:spcBef>
                          <a:spcPts val="0"/>
                        </a:spcBef>
                        <a:spcAft>
                          <a:spcPts val="0"/>
                        </a:spcAft>
                        <a:buNone/>
                      </a:pPr>
                      <a:r>
                        <a:rPr lang="en-US" sz="1400" b="1" i="0" u="none" strike="noStrike" cap="none" dirty="0">
                          <a:solidFill>
                            <a:schemeClr val="bg1"/>
                          </a:solidFill>
                          <a:latin typeface="Trebuchet MS" panose="020B0703020202090204" pitchFamily="34" charset="0"/>
                          <a:ea typeface="Helvetica Neue"/>
                          <a:cs typeface="Helvetica Neue"/>
                          <a:sym typeface="Helvetica Neue"/>
                        </a:rPr>
                        <a:t>(PAGE #’S)</a:t>
                      </a:r>
                      <a:endParaRPr lang="en-US" b="1" i="0" dirty="0">
                        <a:solidFill>
                          <a:schemeClr val="bg1"/>
                        </a:solidFill>
                        <a:latin typeface="Trebuchet MS" panose="020B0703020202090204" pitchFamily="34" charset="0"/>
                      </a:endParaRPr>
                    </a:p>
                  </a:txBody>
                  <a:tcPr marL="66700" marR="66700" marT="33350" marB="33350"/>
                </a:tc>
                <a:extLst>
                  <a:ext uri="{0D108BD9-81ED-4DB2-BD59-A6C34878D82A}">
                    <a16:rowId xmlns:a16="http://schemas.microsoft.com/office/drawing/2014/main" val="10000"/>
                  </a:ext>
                </a:extLst>
              </a:tr>
              <a:tr h="361030">
                <a:tc>
                  <a:txBody>
                    <a:bodyPr/>
                    <a:lstStyle/>
                    <a:p>
                      <a:pPr marL="0" marR="0" lvl="0" indent="0" algn="l" rtl="0">
                        <a:lnSpc>
                          <a:spcPct val="100000"/>
                        </a:lnSpc>
                        <a:spcBef>
                          <a:spcPts val="0"/>
                        </a:spcBef>
                        <a:spcAft>
                          <a:spcPts val="0"/>
                        </a:spcAft>
                        <a:buClr>
                          <a:schemeClr val="dk1"/>
                        </a:buClr>
                        <a:buSzPts val="1400"/>
                        <a:buFont typeface="Helvetica Neue"/>
                        <a:buNone/>
                      </a:pPr>
                      <a:r>
                        <a:rPr lang="en-US" sz="1400" u="none" strike="noStrike" cap="none">
                          <a:latin typeface="Helvetica Neue"/>
                          <a:ea typeface="Helvetica Neue"/>
                          <a:cs typeface="Helvetica Neue"/>
                          <a:sym typeface="Helvetica Neue"/>
                        </a:rPr>
                        <a:t>1.1 Prioritize improvement &amp; communicate urgency</a:t>
                      </a:r>
                      <a:endParaRPr/>
                    </a:p>
                  </a:txBody>
                  <a:tcPr marL="66700" marR="66700" marT="33350" marB="33350"/>
                </a:tc>
                <a:tc>
                  <a:txBody>
                    <a:bodyPr/>
                    <a:lstStyle/>
                    <a:p>
                      <a:pPr marL="0" marR="0" lvl="0" indent="0" algn="ctr" rtl="0">
                        <a:spcBef>
                          <a:spcPts val="0"/>
                        </a:spcBef>
                        <a:spcAft>
                          <a:spcPts val="0"/>
                        </a:spcAft>
                        <a:buNone/>
                      </a:pPr>
                      <a:r>
                        <a:rPr lang="en-US" sz="1400" u="none" strike="noStrike" cap="none">
                          <a:latin typeface="Helvetica Neue"/>
                          <a:ea typeface="Helvetica Neue"/>
                          <a:cs typeface="Helvetica Neue"/>
                          <a:sym typeface="Helvetica Neue"/>
                        </a:rPr>
                        <a:t>5</a:t>
                      </a:r>
                      <a:endParaRPr/>
                    </a:p>
                  </a:txBody>
                  <a:tcPr marL="66700" marR="66700" marT="33350" marB="33350"/>
                </a:tc>
                <a:extLst>
                  <a:ext uri="{0D108BD9-81ED-4DB2-BD59-A6C34878D82A}">
                    <a16:rowId xmlns:a16="http://schemas.microsoft.com/office/drawing/2014/main" val="10001"/>
                  </a:ext>
                </a:extLst>
              </a:tr>
              <a:tr h="361030">
                <a:tc>
                  <a:txBody>
                    <a:bodyPr/>
                    <a:lstStyle/>
                    <a:p>
                      <a:pPr marL="0" marR="0" lvl="0" indent="0" algn="l" rtl="0">
                        <a:lnSpc>
                          <a:spcPct val="100000"/>
                        </a:lnSpc>
                        <a:spcBef>
                          <a:spcPts val="0"/>
                        </a:spcBef>
                        <a:spcAft>
                          <a:spcPts val="0"/>
                        </a:spcAft>
                        <a:buClr>
                          <a:schemeClr val="dk1"/>
                        </a:buClr>
                        <a:buSzPts val="1400"/>
                        <a:buFont typeface="Helvetica Neue"/>
                        <a:buNone/>
                      </a:pPr>
                      <a:r>
                        <a:rPr lang="en-US" sz="1400" u="none" strike="noStrike" cap="none">
                          <a:latin typeface="Helvetica Neue"/>
                          <a:ea typeface="Helvetica Neue"/>
                          <a:cs typeface="Helvetica Neue"/>
                          <a:sym typeface="Helvetica Neue"/>
                        </a:rPr>
                        <a:t>1.2</a:t>
                      </a:r>
                      <a:r>
                        <a:rPr lang="en-US" sz="1400" i="1" u="none" strike="noStrike" cap="none">
                          <a:latin typeface="Helvetica Neue"/>
                          <a:ea typeface="Helvetica Neue"/>
                          <a:cs typeface="Helvetica Neue"/>
                          <a:sym typeface="Helvetica Neue"/>
                        </a:rPr>
                        <a:t> </a:t>
                      </a:r>
                      <a:r>
                        <a:rPr lang="en-US" sz="1400" u="none" strike="noStrike" cap="none">
                          <a:latin typeface="Helvetica Neue"/>
                          <a:ea typeface="Helvetica Neue"/>
                          <a:cs typeface="Helvetica Neue"/>
                          <a:sym typeface="Helvetica Neue"/>
                        </a:rPr>
                        <a:t>Monitor short- &amp; long-term goals</a:t>
                      </a:r>
                      <a:endParaRPr/>
                    </a:p>
                  </a:txBody>
                  <a:tcPr marL="66700" marR="66700" marT="33350" marB="33350"/>
                </a:tc>
                <a:tc>
                  <a:txBody>
                    <a:bodyPr/>
                    <a:lstStyle/>
                    <a:p>
                      <a:pPr marL="0" marR="0" lvl="0" indent="0" algn="ctr" rtl="0">
                        <a:spcBef>
                          <a:spcPts val="0"/>
                        </a:spcBef>
                        <a:spcAft>
                          <a:spcPts val="0"/>
                        </a:spcAft>
                        <a:buNone/>
                      </a:pPr>
                      <a:r>
                        <a:rPr lang="en-US" sz="1400" u="none" strike="noStrike" cap="none">
                          <a:latin typeface="Helvetica Neue"/>
                          <a:ea typeface="Helvetica Neue"/>
                          <a:cs typeface="Helvetica Neue"/>
                          <a:sym typeface="Helvetica Neue"/>
                        </a:rPr>
                        <a:t>6</a:t>
                      </a:r>
                      <a:endParaRPr/>
                    </a:p>
                  </a:txBody>
                  <a:tcPr marL="66700" marR="66700" marT="33350" marB="33350"/>
                </a:tc>
                <a:extLst>
                  <a:ext uri="{0D108BD9-81ED-4DB2-BD59-A6C34878D82A}">
                    <a16:rowId xmlns:a16="http://schemas.microsoft.com/office/drawing/2014/main" val="10002"/>
                  </a:ext>
                </a:extLst>
              </a:tr>
              <a:tr h="361030">
                <a:tc>
                  <a:txBody>
                    <a:bodyPr/>
                    <a:lstStyle/>
                    <a:p>
                      <a:pPr marL="0" marR="0" lvl="0" indent="0" algn="l" rtl="0">
                        <a:lnSpc>
                          <a:spcPct val="100000"/>
                        </a:lnSpc>
                        <a:spcBef>
                          <a:spcPts val="0"/>
                        </a:spcBef>
                        <a:spcAft>
                          <a:spcPts val="0"/>
                        </a:spcAft>
                        <a:buClr>
                          <a:schemeClr val="dk1"/>
                        </a:buClr>
                        <a:buSzPts val="1400"/>
                        <a:buFont typeface="Helvetica Neue"/>
                        <a:buNone/>
                      </a:pPr>
                      <a:r>
                        <a:rPr lang="en-US" sz="1400" u="none" strike="noStrike" cap="none">
                          <a:latin typeface="Helvetica Neue"/>
                          <a:ea typeface="Helvetica Neue"/>
                          <a:cs typeface="Helvetica Neue"/>
                          <a:sym typeface="Helvetica Neue"/>
                        </a:rPr>
                        <a:t>1.3 Customize &amp; target support to meet needs</a:t>
                      </a:r>
                      <a:endParaRPr/>
                    </a:p>
                  </a:txBody>
                  <a:tcPr marL="66700" marR="66700" marT="33350" marB="33350"/>
                </a:tc>
                <a:tc>
                  <a:txBody>
                    <a:bodyPr/>
                    <a:lstStyle/>
                    <a:p>
                      <a:pPr marL="0" marR="0" lvl="0" indent="0" algn="ctr" rtl="0">
                        <a:spcBef>
                          <a:spcPts val="0"/>
                        </a:spcBef>
                        <a:spcAft>
                          <a:spcPts val="0"/>
                        </a:spcAft>
                        <a:buNone/>
                      </a:pPr>
                      <a:r>
                        <a:rPr lang="en-US" sz="1400" u="none" strike="noStrike" cap="none">
                          <a:latin typeface="Helvetica Neue"/>
                          <a:ea typeface="Helvetica Neue"/>
                          <a:cs typeface="Helvetica Neue"/>
                          <a:sym typeface="Helvetica Neue"/>
                        </a:rPr>
                        <a:t>7</a:t>
                      </a:r>
                      <a:endParaRPr/>
                    </a:p>
                  </a:txBody>
                  <a:tcPr marL="66700" marR="66700" marT="33350" marB="33350"/>
                </a:tc>
                <a:extLst>
                  <a:ext uri="{0D108BD9-81ED-4DB2-BD59-A6C34878D82A}">
                    <a16:rowId xmlns:a16="http://schemas.microsoft.com/office/drawing/2014/main" val="10003"/>
                  </a:ext>
                </a:extLst>
              </a:tr>
              <a:tr h="361030">
                <a:tc>
                  <a:txBody>
                    <a:bodyPr/>
                    <a:lstStyle/>
                    <a:p>
                      <a:pPr marL="0" marR="0" lvl="0" indent="0" algn="l" rtl="0">
                        <a:lnSpc>
                          <a:spcPct val="90000"/>
                        </a:lnSpc>
                        <a:spcBef>
                          <a:spcPts val="0"/>
                        </a:spcBef>
                        <a:spcAft>
                          <a:spcPts val="0"/>
                        </a:spcAft>
                        <a:buNone/>
                      </a:pPr>
                      <a:r>
                        <a:rPr lang="en-US" sz="1400" u="none" strike="noStrike" cap="none" dirty="0">
                          <a:latin typeface="Helvetica Neue"/>
                          <a:ea typeface="Helvetica Neue"/>
                          <a:cs typeface="Helvetica Neue"/>
                          <a:sym typeface="Helvetica Neue"/>
                        </a:rPr>
                        <a:t>2.1 Recruit, develop, retain &amp; sustain talent</a:t>
                      </a:r>
                      <a:endParaRPr dirty="0"/>
                    </a:p>
                  </a:txBody>
                  <a:tcPr marL="66700" marR="66700" marT="33350" marB="33350"/>
                </a:tc>
                <a:tc>
                  <a:txBody>
                    <a:bodyPr/>
                    <a:lstStyle/>
                    <a:p>
                      <a:pPr marL="0" marR="0" lvl="0" indent="0" algn="ctr" rtl="0">
                        <a:spcBef>
                          <a:spcPts val="0"/>
                        </a:spcBef>
                        <a:spcAft>
                          <a:spcPts val="0"/>
                        </a:spcAft>
                        <a:buNone/>
                      </a:pPr>
                      <a:r>
                        <a:rPr lang="en-US" sz="1400" u="none" strike="noStrike" cap="none">
                          <a:latin typeface="Helvetica Neue"/>
                          <a:ea typeface="Helvetica Neue"/>
                          <a:cs typeface="Helvetica Neue"/>
                          <a:sym typeface="Helvetica Neue"/>
                        </a:rPr>
                        <a:t>12</a:t>
                      </a:r>
                      <a:endParaRPr/>
                    </a:p>
                  </a:txBody>
                  <a:tcPr marL="66700" marR="66700" marT="33350" marB="33350"/>
                </a:tc>
                <a:extLst>
                  <a:ext uri="{0D108BD9-81ED-4DB2-BD59-A6C34878D82A}">
                    <a16:rowId xmlns:a16="http://schemas.microsoft.com/office/drawing/2014/main" val="10004"/>
                  </a:ext>
                </a:extLst>
              </a:tr>
              <a:tr h="361030">
                <a:tc>
                  <a:txBody>
                    <a:bodyPr/>
                    <a:lstStyle/>
                    <a:p>
                      <a:pPr marL="0" marR="0" lvl="0" indent="0" algn="l" rtl="0">
                        <a:lnSpc>
                          <a:spcPct val="90000"/>
                        </a:lnSpc>
                        <a:spcBef>
                          <a:spcPts val="0"/>
                        </a:spcBef>
                        <a:spcAft>
                          <a:spcPts val="0"/>
                        </a:spcAft>
                        <a:buNone/>
                      </a:pPr>
                      <a:r>
                        <a:rPr lang="en-US" sz="1400" u="none" strike="noStrike" cap="none">
                          <a:latin typeface="Helvetica Neue"/>
                          <a:ea typeface="Helvetica Neue"/>
                          <a:cs typeface="Helvetica Neue"/>
                          <a:sym typeface="Helvetica Neue"/>
                        </a:rPr>
                        <a:t>2.2 Target professional learning opportunities</a:t>
                      </a:r>
                      <a:endParaRPr/>
                    </a:p>
                  </a:txBody>
                  <a:tcPr marL="66700" marR="66700" marT="33350" marB="33350"/>
                </a:tc>
                <a:tc>
                  <a:txBody>
                    <a:bodyPr/>
                    <a:lstStyle/>
                    <a:p>
                      <a:pPr marL="0" marR="0" lvl="0" indent="0" algn="ctr" rtl="0">
                        <a:spcBef>
                          <a:spcPts val="0"/>
                        </a:spcBef>
                        <a:spcAft>
                          <a:spcPts val="0"/>
                        </a:spcAft>
                        <a:buNone/>
                      </a:pPr>
                      <a:r>
                        <a:rPr lang="en-US" sz="1400" u="none" strike="noStrike" cap="none">
                          <a:latin typeface="Helvetica Neue"/>
                          <a:ea typeface="Helvetica Neue"/>
                          <a:cs typeface="Helvetica Neue"/>
                          <a:sym typeface="Helvetica Neue"/>
                        </a:rPr>
                        <a:t>13</a:t>
                      </a:r>
                      <a:endParaRPr/>
                    </a:p>
                  </a:txBody>
                  <a:tcPr marL="66700" marR="66700" marT="33350" marB="33350"/>
                </a:tc>
                <a:extLst>
                  <a:ext uri="{0D108BD9-81ED-4DB2-BD59-A6C34878D82A}">
                    <a16:rowId xmlns:a16="http://schemas.microsoft.com/office/drawing/2014/main" val="10005"/>
                  </a:ext>
                </a:extLst>
              </a:tr>
              <a:tr h="361030">
                <a:tc>
                  <a:txBody>
                    <a:bodyPr/>
                    <a:lstStyle/>
                    <a:p>
                      <a:pPr marL="0" marR="0" lvl="0" indent="0" algn="l" rtl="0">
                        <a:spcBef>
                          <a:spcPts val="0"/>
                        </a:spcBef>
                        <a:spcAft>
                          <a:spcPts val="0"/>
                        </a:spcAft>
                        <a:buNone/>
                      </a:pPr>
                      <a:r>
                        <a:rPr lang="en-US" sz="1400" u="none" strike="noStrike" cap="none">
                          <a:latin typeface="Helvetica Neue"/>
                          <a:ea typeface="Helvetica Neue"/>
                          <a:cs typeface="Helvetica Neue"/>
                          <a:sym typeface="Helvetica Neue"/>
                        </a:rPr>
                        <a:t>2.3 Set clear performance expectations</a:t>
                      </a:r>
                      <a:endParaRPr sz="1400" i="1" u="none" strike="noStrike" cap="none">
                        <a:latin typeface="Helvetica Neue"/>
                        <a:ea typeface="Helvetica Neue"/>
                        <a:cs typeface="Helvetica Neue"/>
                        <a:sym typeface="Helvetica Neue"/>
                      </a:endParaRPr>
                    </a:p>
                  </a:txBody>
                  <a:tcPr marL="66700" marR="66700" marT="33350" marB="33350"/>
                </a:tc>
                <a:tc>
                  <a:txBody>
                    <a:bodyPr/>
                    <a:lstStyle/>
                    <a:p>
                      <a:pPr marL="0" marR="0" lvl="0" indent="0" algn="ctr" rtl="0">
                        <a:spcBef>
                          <a:spcPts val="0"/>
                        </a:spcBef>
                        <a:spcAft>
                          <a:spcPts val="0"/>
                        </a:spcAft>
                        <a:buNone/>
                      </a:pPr>
                      <a:r>
                        <a:rPr lang="en-US" sz="1400" u="none" strike="noStrike" cap="none">
                          <a:latin typeface="Helvetica Neue"/>
                          <a:ea typeface="Helvetica Neue"/>
                          <a:cs typeface="Helvetica Neue"/>
                          <a:sym typeface="Helvetica Neue"/>
                        </a:rPr>
                        <a:t>14</a:t>
                      </a:r>
                      <a:endParaRPr/>
                    </a:p>
                  </a:txBody>
                  <a:tcPr marL="66700" marR="66700" marT="33350" marB="33350"/>
                </a:tc>
                <a:extLst>
                  <a:ext uri="{0D108BD9-81ED-4DB2-BD59-A6C34878D82A}">
                    <a16:rowId xmlns:a16="http://schemas.microsoft.com/office/drawing/2014/main" val="10006"/>
                  </a:ext>
                </a:extLst>
              </a:tr>
              <a:tr h="361030">
                <a:tc>
                  <a:txBody>
                    <a:bodyPr/>
                    <a:lstStyle/>
                    <a:p>
                      <a:pPr marL="0" marR="0" lvl="0" indent="0" algn="l" rtl="0">
                        <a:lnSpc>
                          <a:spcPct val="100000"/>
                        </a:lnSpc>
                        <a:spcBef>
                          <a:spcPts val="0"/>
                        </a:spcBef>
                        <a:spcAft>
                          <a:spcPts val="0"/>
                        </a:spcAft>
                        <a:buClr>
                          <a:schemeClr val="dk1"/>
                        </a:buClr>
                        <a:buSzPts val="1400"/>
                        <a:buFont typeface="Helvetica Neue"/>
                        <a:buNone/>
                      </a:pPr>
                      <a:r>
                        <a:rPr lang="en-US" sz="1400" u="none" strike="noStrike" cap="none">
                          <a:latin typeface="Helvetica Neue"/>
                          <a:ea typeface="Helvetica Neue"/>
                          <a:cs typeface="Helvetica Neue"/>
                          <a:sym typeface="Helvetica Neue"/>
                        </a:rPr>
                        <a:t>3.1 Diagnose &amp; respond to student learning needs</a:t>
                      </a:r>
                      <a:endParaRPr/>
                    </a:p>
                  </a:txBody>
                  <a:tcPr marL="66700" marR="66700" marT="33350" marB="33350"/>
                </a:tc>
                <a:tc>
                  <a:txBody>
                    <a:bodyPr/>
                    <a:lstStyle/>
                    <a:p>
                      <a:pPr marL="0" marR="0" lvl="0" indent="0" algn="ctr" rtl="0">
                        <a:spcBef>
                          <a:spcPts val="0"/>
                        </a:spcBef>
                        <a:spcAft>
                          <a:spcPts val="0"/>
                        </a:spcAft>
                        <a:buNone/>
                      </a:pPr>
                      <a:r>
                        <a:rPr lang="en-US" sz="1400" u="none" strike="noStrike" cap="none">
                          <a:latin typeface="Helvetica Neue"/>
                          <a:ea typeface="Helvetica Neue"/>
                          <a:cs typeface="Helvetica Neue"/>
                          <a:sym typeface="Helvetica Neue"/>
                        </a:rPr>
                        <a:t>19</a:t>
                      </a:r>
                      <a:endParaRPr/>
                    </a:p>
                  </a:txBody>
                  <a:tcPr marL="66700" marR="66700" marT="33350" marB="33350"/>
                </a:tc>
                <a:extLst>
                  <a:ext uri="{0D108BD9-81ED-4DB2-BD59-A6C34878D82A}">
                    <a16:rowId xmlns:a16="http://schemas.microsoft.com/office/drawing/2014/main" val="10007"/>
                  </a:ext>
                </a:extLst>
              </a:tr>
              <a:tr h="361030">
                <a:tc>
                  <a:txBody>
                    <a:bodyPr/>
                    <a:lstStyle/>
                    <a:p>
                      <a:pPr marL="0" marR="0" lvl="0" indent="0" algn="l" rtl="0">
                        <a:lnSpc>
                          <a:spcPct val="100000"/>
                        </a:lnSpc>
                        <a:spcBef>
                          <a:spcPts val="0"/>
                        </a:spcBef>
                        <a:spcAft>
                          <a:spcPts val="0"/>
                        </a:spcAft>
                        <a:buClr>
                          <a:schemeClr val="dk1"/>
                        </a:buClr>
                        <a:buSzPts val="1400"/>
                        <a:buFont typeface="Helvetica Neue"/>
                        <a:buNone/>
                      </a:pPr>
                      <a:r>
                        <a:rPr lang="en-US" sz="1400" u="none" strike="noStrike" cap="none">
                          <a:latin typeface="Helvetica Neue"/>
                          <a:ea typeface="Helvetica Neue"/>
                          <a:cs typeface="Helvetica Neue"/>
                          <a:sym typeface="Helvetica Neue"/>
                        </a:rPr>
                        <a:t>3.2 Provide rigorous evidence-based instruction</a:t>
                      </a:r>
                      <a:endParaRPr/>
                    </a:p>
                  </a:txBody>
                  <a:tcPr marL="66700" marR="66700" marT="33350" marB="33350"/>
                </a:tc>
                <a:tc>
                  <a:txBody>
                    <a:bodyPr/>
                    <a:lstStyle/>
                    <a:p>
                      <a:pPr marL="0" marR="0" lvl="0" indent="0" algn="ctr" rtl="0">
                        <a:spcBef>
                          <a:spcPts val="0"/>
                        </a:spcBef>
                        <a:spcAft>
                          <a:spcPts val="0"/>
                        </a:spcAft>
                        <a:buNone/>
                      </a:pPr>
                      <a:r>
                        <a:rPr lang="en-US" sz="1400" u="none" strike="noStrike" cap="none">
                          <a:latin typeface="Helvetica Neue"/>
                          <a:ea typeface="Helvetica Neue"/>
                          <a:cs typeface="Helvetica Neue"/>
                          <a:sym typeface="Helvetica Neue"/>
                        </a:rPr>
                        <a:t>20</a:t>
                      </a:r>
                      <a:endParaRPr/>
                    </a:p>
                  </a:txBody>
                  <a:tcPr marL="66700" marR="66700" marT="33350" marB="33350"/>
                </a:tc>
                <a:extLst>
                  <a:ext uri="{0D108BD9-81ED-4DB2-BD59-A6C34878D82A}">
                    <a16:rowId xmlns:a16="http://schemas.microsoft.com/office/drawing/2014/main" val="10008"/>
                  </a:ext>
                </a:extLst>
              </a:tr>
              <a:tr h="361030">
                <a:tc>
                  <a:txBody>
                    <a:bodyPr/>
                    <a:lstStyle/>
                    <a:p>
                      <a:pPr marL="0" marR="0" lvl="0" indent="0" algn="l" rtl="0">
                        <a:lnSpc>
                          <a:spcPct val="100000"/>
                        </a:lnSpc>
                        <a:spcBef>
                          <a:spcPts val="0"/>
                        </a:spcBef>
                        <a:spcAft>
                          <a:spcPts val="0"/>
                        </a:spcAft>
                        <a:buClr>
                          <a:schemeClr val="dk1"/>
                        </a:buClr>
                        <a:buSzPts val="1400"/>
                        <a:buFont typeface="Helvetica Neue"/>
                        <a:buNone/>
                      </a:pPr>
                      <a:r>
                        <a:rPr lang="en-US" sz="1400" u="none" strike="noStrike" cap="none">
                          <a:latin typeface="Helvetica Neue"/>
                          <a:ea typeface="Helvetica Neue"/>
                          <a:cs typeface="Helvetica Neue"/>
                          <a:sym typeface="Helvetica Neue"/>
                        </a:rPr>
                        <a:t>3.3 Remove barriers &amp; provide opportunities</a:t>
                      </a:r>
                      <a:endParaRPr/>
                    </a:p>
                  </a:txBody>
                  <a:tcPr marL="66700" marR="66700" marT="33350" marB="33350"/>
                </a:tc>
                <a:tc>
                  <a:txBody>
                    <a:bodyPr/>
                    <a:lstStyle/>
                    <a:p>
                      <a:pPr marL="0" marR="0" lvl="0" indent="0" algn="ctr" rtl="0">
                        <a:spcBef>
                          <a:spcPts val="0"/>
                        </a:spcBef>
                        <a:spcAft>
                          <a:spcPts val="0"/>
                        </a:spcAft>
                        <a:buNone/>
                      </a:pPr>
                      <a:r>
                        <a:rPr lang="en-US" sz="1400" u="none" strike="noStrike" cap="none">
                          <a:latin typeface="Helvetica Neue"/>
                          <a:ea typeface="Helvetica Neue"/>
                          <a:cs typeface="Helvetica Neue"/>
                          <a:sym typeface="Helvetica Neue"/>
                        </a:rPr>
                        <a:t>21</a:t>
                      </a:r>
                      <a:endParaRPr/>
                    </a:p>
                  </a:txBody>
                  <a:tcPr marL="66700" marR="66700" marT="33350" marB="33350"/>
                </a:tc>
                <a:extLst>
                  <a:ext uri="{0D108BD9-81ED-4DB2-BD59-A6C34878D82A}">
                    <a16:rowId xmlns:a16="http://schemas.microsoft.com/office/drawing/2014/main" val="10009"/>
                  </a:ext>
                </a:extLst>
              </a:tr>
              <a:tr h="361030">
                <a:tc>
                  <a:txBody>
                    <a:bodyPr/>
                    <a:lstStyle/>
                    <a:p>
                      <a:pPr marL="0" marR="0" lvl="0" indent="0" algn="l" rtl="0">
                        <a:lnSpc>
                          <a:spcPct val="100000"/>
                        </a:lnSpc>
                        <a:spcBef>
                          <a:spcPts val="0"/>
                        </a:spcBef>
                        <a:spcAft>
                          <a:spcPts val="0"/>
                        </a:spcAft>
                        <a:buClr>
                          <a:schemeClr val="dk1"/>
                        </a:buClr>
                        <a:buSzPts val="1400"/>
                        <a:buFont typeface="Helvetica Neue"/>
                        <a:buNone/>
                      </a:pPr>
                      <a:r>
                        <a:rPr lang="en-US" sz="1400" u="none" strike="noStrike" cap="none" dirty="0">
                          <a:latin typeface="Helvetica Neue"/>
                          <a:ea typeface="Helvetica Neue"/>
                          <a:cs typeface="Helvetica Neue"/>
                          <a:sym typeface="Helvetica Neue"/>
                        </a:rPr>
                        <a:t>4.1 Build a culture focused on student learning &amp; effort</a:t>
                      </a:r>
                      <a:endParaRPr dirty="0"/>
                    </a:p>
                  </a:txBody>
                  <a:tcPr marL="66700" marR="66700" marT="33350" marB="33350"/>
                </a:tc>
                <a:tc>
                  <a:txBody>
                    <a:bodyPr/>
                    <a:lstStyle/>
                    <a:p>
                      <a:pPr marL="0" marR="0" lvl="0" indent="0" algn="ctr" rtl="0">
                        <a:spcBef>
                          <a:spcPts val="0"/>
                        </a:spcBef>
                        <a:spcAft>
                          <a:spcPts val="0"/>
                        </a:spcAft>
                        <a:buNone/>
                      </a:pPr>
                      <a:r>
                        <a:rPr lang="en-US" sz="1400" u="none" strike="noStrike" cap="none">
                          <a:latin typeface="Helvetica Neue"/>
                          <a:ea typeface="Helvetica Neue"/>
                          <a:cs typeface="Helvetica Neue"/>
                          <a:sym typeface="Helvetica Neue"/>
                        </a:rPr>
                        <a:t>26</a:t>
                      </a:r>
                      <a:endParaRPr/>
                    </a:p>
                  </a:txBody>
                  <a:tcPr marL="66700" marR="66700" marT="33350" marB="33350"/>
                </a:tc>
                <a:extLst>
                  <a:ext uri="{0D108BD9-81ED-4DB2-BD59-A6C34878D82A}">
                    <a16:rowId xmlns:a16="http://schemas.microsoft.com/office/drawing/2014/main" val="10010"/>
                  </a:ext>
                </a:extLst>
              </a:tr>
              <a:tr h="361030">
                <a:tc>
                  <a:txBody>
                    <a:bodyPr/>
                    <a:lstStyle/>
                    <a:p>
                      <a:pPr marL="0" marR="0" lvl="0" indent="0" algn="l" rtl="0">
                        <a:lnSpc>
                          <a:spcPct val="100000"/>
                        </a:lnSpc>
                        <a:spcBef>
                          <a:spcPts val="0"/>
                        </a:spcBef>
                        <a:spcAft>
                          <a:spcPts val="0"/>
                        </a:spcAft>
                        <a:buClr>
                          <a:schemeClr val="dk1"/>
                        </a:buClr>
                        <a:buSzPts val="1400"/>
                        <a:buFont typeface="Helvetica Neue"/>
                        <a:buNone/>
                      </a:pPr>
                      <a:r>
                        <a:rPr lang="en-US" sz="1400" u="none" strike="noStrike" cap="none">
                          <a:latin typeface="Helvetica Neue"/>
                          <a:ea typeface="Helvetica Neue"/>
                          <a:cs typeface="Helvetica Neue"/>
                          <a:sym typeface="Helvetica Neue"/>
                        </a:rPr>
                        <a:t>4.2 Solicit &amp; act upon stakeholder input</a:t>
                      </a:r>
                      <a:endParaRPr/>
                    </a:p>
                  </a:txBody>
                  <a:tcPr marL="66700" marR="66700" marT="33350" marB="33350"/>
                </a:tc>
                <a:tc>
                  <a:txBody>
                    <a:bodyPr/>
                    <a:lstStyle/>
                    <a:p>
                      <a:pPr marL="0" marR="0" lvl="0" indent="0" algn="ctr" rtl="0">
                        <a:spcBef>
                          <a:spcPts val="0"/>
                        </a:spcBef>
                        <a:spcAft>
                          <a:spcPts val="0"/>
                        </a:spcAft>
                        <a:buNone/>
                      </a:pPr>
                      <a:r>
                        <a:rPr lang="en-US" sz="1400" u="none" strike="noStrike" cap="none">
                          <a:latin typeface="Helvetica Neue"/>
                          <a:ea typeface="Helvetica Neue"/>
                          <a:cs typeface="Helvetica Neue"/>
                          <a:sym typeface="Helvetica Neue"/>
                        </a:rPr>
                        <a:t>27</a:t>
                      </a:r>
                      <a:endParaRPr/>
                    </a:p>
                  </a:txBody>
                  <a:tcPr marL="66700" marR="66700" marT="33350" marB="33350"/>
                </a:tc>
                <a:extLst>
                  <a:ext uri="{0D108BD9-81ED-4DB2-BD59-A6C34878D82A}">
                    <a16:rowId xmlns:a16="http://schemas.microsoft.com/office/drawing/2014/main" val="10011"/>
                  </a:ext>
                </a:extLst>
              </a:tr>
              <a:tr h="361030">
                <a:tc>
                  <a:txBody>
                    <a:bodyPr/>
                    <a:lstStyle/>
                    <a:p>
                      <a:pPr marL="0" marR="0" lvl="0" indent="0" algn="l" rtl="0">
                        <a:spcBef>
                          <a:spcPts val="0"/>
                        </a:spcBef>
                        <a:spcAft>
                          <a:spcPts val="0"/>
                        </a:spcAft>
                        <a:buNone/>
                      </a:pPr>
                      <a:r>
                        <a:rPr lang="en-US" sz="1400" u="none" strike="noStrike" cap="none">
                          <a:latin typeface="Helvetica Neue"/>
                          <a:ea typeface="Helvetica Neue"/>
                          <a:cs typeface="Helvetica Neue"/>
                          <a:sym typeface="Helvetica Neue"/>
                        </a:rPr>
                        <a:t>4.3 Engage students &amp; families in pursuing educational goals</a:t>
                      </a:r>
                      <a:endParaRPr sz="1400" i="1" u="none" strike="noStrike" cap="none">
                        <a:latin typeface="Helvetica Neue"/>
                        <a:ea typeface="Helvetica Neue"/>
                        <a:cs typeface="Helvetica Neue"/>
                        <a:sym typeface="Helvetica Neue"/>
                      </a:endParaRPr>
                    </a:p>
                  </a:txBody>
                  <a:tcPr marL="66700" marR="66700" marT="33350" marB="33350"/>
                </a:tc>
                <a:tc>
                  <a:txBody>
                    <a:bodyPr/>
                    <a:lstStyle/>
                    <a:p>
                      <a:pPr marL="0" marR="0" lvl="0" indent="0" algn="ctr" rtl="0">
                        <a:spcBef>
                          <a:spcPts val="0"/>
                        </a:spcBef>
                        <a:spcAft>
                          <a:spcPts val="0"/>
                        </a:spcAft>
                        <a:buNone/>
                      </a:pPr>
                      <a:r>
                        <a:rPr lang="en-US" sz="1400" u="none" strike="noStrike" cap="none" dirty="0">
                          <a:latin typeface="Helvetica Neue"/>
                          <a:ea typeface="Helvetica Neue"/>
                          <a:cs typeface="Helvetica Neue"/>
                          <a:sym typeface="Helvetica Neue"/>
                        </a:rPr>
                        <a:t>28</a:t>
                      </a:r>
                      <a:endParaRPr dirty="0"/>
                    </a:p>
                  </a:txBody>
                  <a:tcPr marL="66700" marR="66700" marT="33350" marB="33350"/>
                </a:tc>
                <a:extLst>
                  <a:ext uri="{0D108BD9-81ED-4DB2-BD59-A6C34878D82A}">
                    <a16:rowId xmlns:a16="http://schemas.microsoft.com/office/drawing/2014/main" val="10012"/>
                  </a:ext>
                </a:extLst>
              </a:tr>
            </a:tbl>
          </a:graphicData>
        </a:graphic>
      </p:graphicFrame>
      <p:pic>
        <p:nvPicPr>
          <p:cNvPr id="1112" name="Google Shape;1112;p25"/>
          <p:cNvPicPr preferRelativeResize="0"/>
          <p:nvPr/>
        </p:nvPicPr>
        <p:blipFill rotWithShape="1">
          <a:blip r:embed="rId4">
            <a:alphaModFix/>
          </a:blip>
          <a:srcRect/>
          <a:stretch/>
        </p:blipFill>
        <p:spPr>
          <a:xfrm>
            <a:off x="535020" y="2897081"/>
            <a:ext cx="2331676" cy="33498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12"/>
                                        </p:tgtEl>
                                        <p:attrNameLst>
                                          <p:attrName>style.visibility</p:attrName>
                                        </p:attrNameLst>
                                      </p:cBhvr>
                                      <p:to>
                                        <p:strVal val="visible"/>
                                      </p:to>
                                    </p:set>
                                    <p:anim calcmode="lin" valueType="num">
                                      <p:cBhvr additive="base">
                                        <p:cTn id="7" dur="500"/>
                                        <p:tgtEl>
                                          <p:spTgt spid="11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grpSp>
        <p:nvGrpSpPr>
          <p:cNvPr id="25" name="Group 24">
            <a:extLst>
              <a:ext uri="{FF2B5EF4-FFF2-40B4-BE49-F238E27FC236}">
                <a16:creationId xmlns:a16="http://schemas.microsoft.com/office/drawing/2014/main" id="{2BE1D268-4085-996B-9725-7963F0B12B0B}"/>
              </a:ext>
            </a:extLst>
          </p:cNvPr>
          <p:cNvGrpSpPr/>
          <p:nvPr/>
        </p:nvGrpSpPr>
        <p:grpSpPr>
          <a:xfrm>
            <a:off x="-785367" y="-276471"/>
            <a:ext cx="13512897" cy="7599199"/>
            <a:chOff x="-626404" y="-1641061"/>
            <a:chExt cx="13512897" cy="7599199"/>
          </a:xfrm>
        </p:grpSpPr>
        <p:sp>
          <p:nvSpPr>
            <p:cNvPr id="26" name="Rectangle 25">
              <a:extLst>
                <a:ext uri="{FF2B5EF4-FFF2-40B4-BE49-F238E27FC236}">
                  <a16:creationId xmlns:a16="http://schemas.microsoft.com/office/drawing/2014/main" id="{2CAF6E94-D91A-26DA-CEB2-10FD13B956E0}"/>
                </a:ext>
              </a:extLst>
            </p:cNvPr>
            <p:cNvSpPr/>
            <p:nvPr/>
          </p:nvSpPr>
          <p:spPr>
            <a:xfrm>
              <a:off x="-90873" y="-1346261"/>
              <a:ext cx="12441836" cy="7210270"/>
            </a:xfrm>
            <a:prstGeom prst="rect">
              <a:avLst/>
            </a:prstGeom>
            <a:solidFill>
              <a:srgbClr val="2B4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27" name="Picture 26" descr="Background pattern&#10;&#10;Description automatically generated with medium confidence">
              <a:extLst>
                <a:ext uri="{FF2B5EF4-FFF2-40B4-BE49-F238E27FC236}">
                  <a16:creationId xmlns:a16="http://schemas.microsoft.com/office/drawing/2014/main" id="{92E043B5-B509-21EE-0B3D-59DE5B70F74D}"/>
                </a:ext>
              </a:extLst>
            </p:cNvPr>
            <p:cNvPicPr>
              <a:picLocks noChangeAspect="1"/>
            </p:cNvPicPr>
            <p:nvPr/>
          </p:nvPicPr>
          <p:blipFill>
            <a:blip r:embed="rId3">
              <a:alphaModFix amt="48000"/>
              <a:extLst>
                <a:ext uri="{28A0092B-C50C-407E-A947-70E740481C1C}">
                  <a14:useLocalDpi xmlns:a14="http://schemas.microsoft.com/office/drawing/2010/main" val="0"/>
                </a:ext>
              </a:extLst>
            </a:blip>
            <a:stretch>
              <a:fillRect/>
            </a:stretch>
          </p:blipFill>
          <p:spPr>
            <a:xfrm>
              <a:off x="-626404" y="-1641061"/>
              <a:ext cx="13512897" cy="7599199"/>
            </a:xfrm>
            <a:prstGeom prst="rect">
              <a:avLst/>
            </a:prstGeom>
          </p:spPr>
        </p:pic>
      </p:grpSp>
      <p:sp>
        <p:nvSpPr>
          <p:cNvPr id="1118" name="Google Shape;1118;p26"/>
          <p:cNvSpPr txBox="1">
            <a:spLocks noGrp="1"/>
          </p:cNvSpPr>
          <p:nvPr>
            <p:ph type="title"/>
          </p:nvPr>
        </p:nvSpPr>
        <p:spPr>
          <a:xfrm>
            <a:off x="526184" y="682207"/>
            <a:ext cx="11207724" cy="576963"/>
          </a:xfrm>
          <a:prstGeom prst="rect">
            <a:avLst/>
          </a:prstGeom>
          <a:noFill/>
          <a:ln>
            <a:noFill/>
          </a:ln>
        </p:spPr>
        <p:txBody>
          <a:bodyPr spcFirstLastPara="1" wrap="square" lIns="91425" tIns="45700" rIns="91425" bIns="45700" anchor="t" anchorCtr="0">
            <a:normAutofit/>
          </a:bodyPr>
          <a:lstStyle/>
          <a:p>
            <a:pPr marL="0" lvl="0" indent="0" algn="l" rtl="0">
              <a:lnSpc>
                <a:spcPct val="105000"/>
              </a:lnSpc>
              <a:spcBef>
                <a:spcPts val="0"/>
              </a:spcBef>
              <a:spcAft>
                <a:spcPts val="0"/>
              </a:spcAft>
              <a:buClr>
                <a:schemeClr val="dk2"/>
              </a:buClr>
              <a:buSzPts val="2400"/>
              <a:buFont typeface="Arial"/>
              <a:buNone/>
            </a:pPr>
            <a:r>
              <a:rPr lang="en-US" dirty="0">
                <a:solidFill>
                  <a:schemeClr val="bg1"/>
                </a:solidFill>
                <a:latin typeface="Calibri" panose="020F0502020204030204" pitchFamily="34" charset="0"/>
                <a:ea typeface="Arial"/>
                <a:cs typeface="Calibri" panose="020F0502020204030204" pitchFamily="34" charset="0"/>
                <a:sym typeface="Arial"/>
              </a:rPr>
              <a:t>FOUR DOMAINS CALL DATA (MARCH 2019 VS. DECEMBER 2019) </a:t>
            </a:r>
            <a:endParaRPr lang="en-US" dirty="0">
              <a:solidFill>
                <a:schemeClr val="bg1"/>
              </a:solidFill>
              <a:latin typeface="Calibri" panose="020F0502020204030204" pitchFamily="34" charset="0"/>
              <a:cs typeface="Calibri" panose="020F0502020204030204" pitchFamily="34" charset="0"/>
            </a:endParaRPr>
          </a:p>
        </p:txBody>
      </p:sp>
      <p:sp>
        <p:nvSpPr>
          <p:cNvPr id="1119" name="Google Shape;1119;p26"/>
          <p:cNvSpPr txBox="1">
            <a:spLocks noGrp="1"/>
          </p:cNvSpPr>
          <p:nvPr>
            <p:ph type="sldNum" idx="12"/>
          </p:nvPr>
        </p:nvSpPr>
        <p:spPr>
          <a:xfrm>
            <a:off x="11338334" y="6155425"/>
            <a:ext cx="395573"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28</a:t>
            </a:fld>
            <a:endParaRPr>
              <a:latin typeface="Calibri" panose="020F0502020204030204" pitchFamily="34" charset="0"/>
              <a:cs typeface="Calibri" panose="020F0502020204030204" pitchFamily="34" charset="0"/>
            </a:endParaRPr>
          </a:p>
        </p:txBody>
      </p:sp>
      <p:cxnSp>
        <p:nvCxnSpPr>
          <p:cNvPr id="1120" name="Google Shape;1120;p26"/>
          <p:cNvCxnSpPr/>
          <p:nvPr/>
        </p:nvCxnSpPr>
        <p:spPr>
          <a:xfrm>
            <a:off x="3317221" y="5408663"/>
            <a:ext cx="7777542" cy="0"/>
          </a:xfrm>
          <a:prstGeom prst="straightConnector1">
            <a:avLst/>
          </a:prstGeom>
          <a:noFill/>
          <a:ln w="50800" cap="flat" cmpd="sng">
            <a:solidFill>
              <a:schemeClr val="bg1"/>
            </a:solidFill>
            <a:prstDash val="solid"/>
            <a:miter lim="800000"/>
            <a:headEnd type="none" w="sm" len="sm"/>
            <a:tailEnd type="none" w="sm" len="sm"/>
          </a:ln>
        </p:spPr>
      </p:cxnSp>
      <p:sp>
        <p:nvSpPr>
          <p:cNvPr id="1121" name="Google Shape;1121;p26"/>
          <p:cNvSpPr txBox="1"/>
          <p:nvPr/>
        </p:nvSpPr>
        <p:spPr>
          <a:xfrm>
            <a:off x="6090789" y="5320401"/>
            <a:ext cx="2167111"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1">
                <a:solidFill>
                  <a:schemeClr val="accent2"/>
                </a:solidFill>
                <a:latin typeface="Calibri" panose="020F0502020204030204" pitchFamily="34" charset="0"/>
                <a:ea typeface="Helvetica Neue"/>
                <a:cs typeface="Calibri" panose="020F0502020204030204" pitchFamily="34" charset="0"/>
                <a:sym typeface="Helvetica Neue"/>
              </a:rPr>
              <a:t>12 of 12 practices trending up</a:t>
            </a:r>
            <a:endParaRPr>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900">
              <a:solidFill>
                <a:schemeClr val="dk1"/>
              </a:solidFill>
              <a:latin typeface="Calibri" panose="020F0502020204030204" pitchFamily="34" charset="0"/>
              <a:cs typeface="Calibri" panose="020F0502020204030204" pitchFamily="34" charset="0"/>
              <a:sym typeface="Arial"/>
            </a:endParaRPr>
          </a:p>
        </p:txBody>
      </p:sp>
      <p:cxnSp>
        <p:nvCxnSpPr>
          <p:cNvPr id="1122" name="Google Shape;1122;p26"/>
          <p:cNvCxnSpPr/>
          <p:nvPr/>
        </p:nvCxnSpPr>
        <p:spPr>
          <a:xfrm rot="10800000">
            <a:off x="3317221" y="5241382"/>
            <a:ext cx="0" cy="174523"/>
          </a:xfrm>
          <a:prstGeom prst="straightConnector1">
            <a:avLst/>
          </a:prstGeom>
          <a:noFill/>
          <a:ln w="50800" cap="flat" cmpd="sng">
            <a:solidFill>
              <a:schemeClr val="bg1"/>
            </a:solidFill>
            <a:prstDash val="solid"/>
            <a:miter lim="800000"/>
            <a:headEnd type="none" w="sm" len="sm"/>
            <a:tailEnd type="none" w="sm" len="sm"/>
          </a:ln>
        </p:spPr>
      </p:cxnSp>
      <p:cxnSp>
        <p:nvCxnSpPr>
          <p:cNvPr id="1123" name="Google Shape;1123;p26"/>
          <p:cNvCxnSpPr/>
          <p:nvPr/>
        </p:nvCxnSpPr>
        <p:spPr>
          <a:xfrm rot="10800000">
            <a:off x="11094763" y="5241382"/>
            <a:ext cx="0" cy="174523"/>
          </a:xfrm>
          <a:prstGeom prst="straightConnector1">
            <a:avLst/>
          </a:prstGeom>
          <a:noFill/>
          <a:ln w="50800" cap="flat" cmpd="sng">
            <a:solidFill>
              <a:schemeClr val="bg1"/>
            </a:solidFill>
            <a:prstDash val="solid"/>
            <a:miter lim="800000"/>
            <a:headEnd type="none" w="sm" len="sm"/>
            <a:tailEnd type="none" w="sm" len="sm"/>
          </a:ln>
        </p:spPr>
      </p:cxnSp>
      <p:grpSp>
        <p:nvGrpSpPr>
          <p:cNvPr id="1124" name="Google Shape;1124;p26"/>
          <p:cNvGrpSpPr/>
          <p:nvPr/>
        </p:nvGrpSpPr>
        <p:grpSpPr>
          <a:xfrm>
            <a:off x="6417763" y="5666415"/>
            <a:ext cx="4952355" cy="816643"/>
            <a:chOff x="9626600" y="10485726"/>
            <a:chExt cx="9906000" cy="991445"/>
          </a:xfrm>
        </p:grpSpPr>
        <p:sp>
          <p:nvSpPr>
            <p:cNvPr id="1125" name="Google Shape;1125;p26"/>
            <p:cNvSpPr txBox="1"/>
            <p:nvPr/>
          </p:nvSpPr>
          <p:spPr>
            <a:xfrm>
              <a:off x="13271501" y="11019125"/>
              <a:ext cx="6261099" cy="2521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50" dirty="0">
                  <a:solidFill>
                    <a:schemeClr val="bg1"/>
                  </a:solidFill>
                  <a:latin typeface="Calibri" panose="020F0502020204030204" pitchFamily="34" charset="0"/>
                  <a:ea typeface="Helvetica Neue"/>
                  <a:cs typeface="Calibri" panose="020F0502020204030204" pitchFamily="34" charset="0"/>
                  <a:sym typeface="Helvetica Neue"/>
                </a:rPr>
                <a:t>2+ SD Above Avg.           1–2 SD Above Avg.           0–1 SD Above Avg.</a:t>
              </a:r>
              <a:endParaRPr dirty="0">
                <a:solidFill>
                  <a:schemeClr val="bg1"/>
                </a:solidFill>
                <a:latin typeface="Calibri" panose="020F0502020204030204" pitchFamily="34" charset="0"/>
                <a:cs typeface="Calibri" panose="020F0502020204030204" pitchFamily="34" charset="0"/>
              </a:endParaRPr>
            </a:p>
          </p:txBody>
        </p:sp>
        <p:sp>
          <p:nvSpPr>
            <p:cNvPr id="1126" name="Google Shape;1126;p26"/>
            <p:cNvSpPr/>
            <p:nvPr/>
          </p:nvSpPr>
          <p:spPr>
            <a:xfrm>
              <a:off x="9626600" y="10485726"/>
              <a:ext cx="3111500" cy="991445"/>
            </a:xfrm>
            <a:prstGeom prst="rect">
              <a:avLst/>
            </a:prstGeom>
            <a:solidFill>
              <a:srgbClr val="D5DBE5"/>
            </a:solidFill>
            <a:ln w="12700" cap="flat" cmpd="sng">
              <a:solidFill>
                <a:srgbClr val="D5DB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panose="020F0502020204030204" pitchFamily="34" charset="0"/>
                <a:cs typeface="Calibri" panose="020F0502020204030204" pitchFamily="34" charset="0"/>
                <a:sym typeface="Arial"/>
              </a:endParaRPr>
            </a:p>
          </p:txBody>
        </p:sp>
        <p:sp>
          <p:nvSpPr>
            <p:cNvPr id="1127" name="Google Shape;1127;p26"/>
            <p:cNvSpPr txBox="1"/>
            <p:nvPr/>
          </p:nvSpPr>
          <p:spPr>
            <a:xfrm>
              <a:off x="9779000" y="10595661"/>
              <a:ext cx="2846387" cy="5324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50" b="1" dirty="0">
                  <a:solidFill>
                    <a:srgbClr val="323F4F"/>
                  </a:solidFill>
                  <a:latin typeface="Calibri" panose="020F0502020204030204" pitchFamily="34" charset="0"/>
                  <a:ea typeface="Helvetica Neue"/>
                  <a:cs typeface="Calibri" panose="020F0502020204030204" pitchFamily="34" charset="0"/>
                  <a:sym typeface="Helvetica Neue"/>
                </a:rPr>
                <a:t>LEGEND</a:t>
              </a:r>
              <a:endParaRPr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750" dirty="0">
                  <a:solidFill>
                    <a:srgbClr val="323F4F"/>
                  </a:solidFill>
                  <a:latin typeface="Calibri" panose="020F0502020204030204" pitchFamily="34" charset="0"/>
                  <a:ea typeface="Helvetica Neue"/>
                  <a:cs typeface="Calibri" panose="020F0502020204030204" pitchFamily="34" charset="0"/>
                  <a:sym typeface="Helvetica Neue"/>
                </a:rPr>
                <a:t>Comparison to CALL Average </a:t>
              </a:r>
              <a:br>
                <a:rPr lang="en-US" sz="750" dirty="0">
                  <a:solidFill>
                    <a:srgbClr val="323F4F"/>
                  </a:solidFill>
                  <a:latin typeface="Calibri" panose="020F0502020204030204" pitchFamily="34" charset="0"/>
                  <a:ea typeface="Helvetica Neue"/>
                  <a:cs typeface="Calibri" panose="020F0502020204030204" pitchFamily="34" charset="0"/>
                  <a:sym typeface="Helvetica Neue"/>
                </a:rPr>
              </a:br>
              <a:r>
                <a:rPr lang="en-US" sz="750" dirty="0">
                  <a:solidFill>
                    <a:srgbClr val="323F4F"/>
                  </a:solidFill>
                  <a:latin typeface="Calibri" panose="020F0502020204030204" pitchFamily="34" charset="0"/>
                  <a:ea typeface="Helvetica Neue"/>
                  <a:cs typeface="Calibri" panose="020F0502020204030204" pitchFamily="34" charset="0"/>
                  <a:sym typeface="Helvetica Neue"/>
                </a:rPr>
                <a:t>by Standard Deviation (SD)</a:t>
              </a:r>
              <a:endParaRPr dirty="0">
                <a:latin typeface="Calibri" panose="020F0502020204030204" pitchFamily="34" charset="0"/>
                <a:cs typeface="Calibri" panose="020F0502020204030204" pitchFamily="34" charset="0"/>
              </a:endParaRPr>
            </a:p>
          </p:txBody>
        </p:sp>
        <p:sp>
          <p:nvSpPr>
            <p:cNvPr id="1128" name="Google Shape;1128;p26"/>
            <p:cNvSpPr txBox="1"/>
            <p:nvPr/>
          </p:nvSpPr>
          <p:spPr>
            <a:xfrm>
              <a:off x="13271501" y="10600028"/>
              <a:ext cx="6261099" cy="2521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50" dirty="0">
                  <a:solidFill>
                    <a:schemeClr val="bg1"/>
                  </a:solidFill>
                  <a:latin typeface="Calibri" panose="020F0502020204030204" pitchFamily="34" charset="0"/>
                  <a:ea typeface="Helvetica Neue"/>
                  <a:cs typeface="Calibri" panose="020F0502020204030204" pitchFamily="34" charset="0"/>
                  <a:sym typeface="Helvetica Neue"/>
                </a:rPr>
                <a:t>2+ SD Below Avg.           1–2 SD Below Avg.           0–1 SD Below Avg.</a:t>
              </a:r>
              <a:endParaRPr dirty="0">
                <a:solidFill>
                  <a:schemeClr val="bg1"/>
                </a:solidFill>
                <a:latin typeface="Calibri" panose="020F0502020204030204" pitchFamily="34" charset="0"/>
                <a:cs typeface="Calibri" panose="020F0502020204030204" pitchFamily="34" charset="0"/>
              </a:endParaRPr>
            </a:p>
          </p:txBody>
        </p:sp>
        <p:sp>
          <p:nvSpPr>
            <p:cNvPr id="1129" name="Google Shape;1129;p26"/>
            <p:cNvSpPr/>
            <p:nvPr/>
          </p:nvSpPr>
          <p:spPr>
            <a:xfrm>
              <a:off x="13004801" y="10625427"/>
              <a:ext cx="241300" cy="241300"/>
            </a:xfrm>
            <a:prstGeom prst="rect">
              <a:avLst/>
            </a:prstGeom>
            <a:solidFill>
              <a:srgbClr val="FF4D51"/>
            </a:solidFill>
            <a:ln w="12700" cap="flat" cmpd="sng">
              <a:solidFill>
                <a:srgbClr val="0E25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panose="020F0502020204030204" pitchFamily="34" charset="0"/>
                <a:cs typeface="Calibri" panose="020F0502020204030204" pitchFamily="34" charset="0"/>
                <a:sym typeface="Arial"/>
              </a:endParaRPr>
            </a:p>
          </p:txBody>
        </p:sp>
        <p:sp>
          <p:nvSpPr>
            <p:cNvPr id="1130" name="Google Shape;1130;p26"/>
            <p:cNvSpPr/>
            <p:nvPr/>
          </p:nvSpPr>
          <p:spPr>
            <a:xfrm>
              <a:off x="15151101" y="10625427"/>
              <a:ext cx="241300" cy="241300"/>
            </a:xfrm>
            <a:prstGeom prst="rect">
              <a:avLst/>
            </a:prstGeom>
            <a:solidFill>
              <a:srgbClr val="FF9095"/>
            </a:solidFill>
            <a:ln w="12700" cap="flat" cmpd="sng">
              <a:solidFill>
                <a:srgbClr val="0E25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panose="020F0502020204030204" pitchFamily="34" charset="0"/>
                <a:cs typeface="Calibri" panose="020F0502020204030204" pitchFamily="34" charset="0"/>
                <a:sym typeface="Arial"/>
              </a:endParaRPr>
            </a:p>
          </p:txBody>
        </p:sp>
        <p:sp>
          <p:nvSpPr>
            <p:cNvPr id="1131" name="Google Shape;1131;p26"/>
            <p:cNvSpPr/>
            <p:nvPr/>
          </p:nvSpPr>
          <p:spPr>
            <a:xfrm>
              <a:off x="17360901" y="10625427"/>
              <a:ext cx="241300" cy="241300"/>
            </a:xfrm>
            <a:prstGeom prst="rect">
              <a:avLst/>
            </a:prstGeom>
            <a:solidFill>
              <a:srgbClr val="FFD3D5"/>
            </a:solidFill>
            <a:ln w="12700" cap="flat" cmpd="sng">
              <a:solidFill>
                <a:srgbClr val="0E25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panose="020F0502020204030204" pitchFamily="34" charset="0"/>
                <a:cs typeface="Calibri" panose="020F0502020204030204" pitchFamily="34" charset="0"/>
                <a:sym typeface="Arial"/>
              </a:endParaRPr>
            </a:p>
          </p:txBody>
        </p:sp>
        <p:sp>
          <p:nvSpPr>
            <p:cNvPr id="1132" name="Google Shape;1132;p26"/>
            <p:cNvSpPr/>
            <p:nvPr/>
          </p:nvSpPr>
          <p:spPr>
            <a:xfrm>
              <a:off x="13017501" y="11044527"/>
              <a:ext cx="241300" cy="241300"/>
            </a:xfrm>
            <a:prstGeom prst="rect">
              <a:avLst/>
            </a:prstGeom>
            <a:solidFill>
              <a:srgbClr val="9FC578"/>
            </a:solidFill>
            <a:ln w="12700" cap="flat" cmpd="sng">
              <a:solidFill>
                <a:srgbClr val="0E25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panose="020F0502020204030204" pitchFamily="34" charset="0"/>
                <a:cs typeface="Calibri" panose="020F0502020204030204" pitchFamily="34" charset="0"/>
                <a:sym typeface="Arial"/>
              </a:endParaRPr>
            </a:p>
          </p:txBody>
        </p:sp>
        <p:sp>
          <p:nvSpPr>
            <p:cNvPr id="1133" name="Google Shape;1133;p26"/>
            <p:cNvSpPr/>
            <p:nvPr/>
          </p:nvSpPr>
          <p:spPr>
            <a:xfrm>
              <a:off x="15163801" y="11044527"/>
              <a:ext cx="241300" cy="241300"/>
            </a:xfrm>
            <a:prstGeom prst="rect">
              <a:avLst/>
            </a:prstGeom>
            <a:solidFill>
              <a:srgbClr val="C3DAAC"/>
            </a:solidFill>
            <a:ln w="12700" cap="flat" cmpd="sng">
              <a:solidFill>
                <a:srgbClr val="0E25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panose="020F0502020204030204" pitchFamily="34" charset="0"/>
                <a:cs typeface="Calibri" panose="020F0502020204030204" pitchFamily="34" charset="0"/>
                <a:sym typeface="Arial"/>
              </a:endParaRPr>
            </a:p>
          </p:txBody>
        </p:sp>
        <p:sp>
          <p:nvSpPr>
            <p:cNvPr id="1134" name="Google Shape;1134;p26"/>
            <p:cNvSpPr/>
            <p:nvPr/>
          </p:nvSpPr>
          <p:spPr>
            <a:xfrm>
              <a:off x="17373601" y="11044527"/>
              <a:ext cx="241300" cy="241300"/>
            </a:xfrm>
            <a:prstGeom prst="rect">
              <a:avLst/>
            </a:prstGeom>
            <a:solidFill>
              <a:srgbClr val="E7F1DE"/>
            </a:solidFill>
            <a:ln w="12700" cap="flat" cmpd="sng">
              <a:solidFill>
                <a:srgbClr val="0E25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panose="020F0502020204030204" pitchFamily="34" charset="0"/>
                <a:cs typeface="Calibri" panose="020F0502020204030204" pitchFamily="34" charset="0"/>
                <a:sym typeface="Arial"/>
              </a:endParaRPr>
            </a:p>
          </p:txBody>
        </p:sp>
        <p:sp>
          <p:nvSpPr>
            <p:cNvPr id="1135" name="Google Shape;1135;p26"/>
            <p:cNvSpPr/>
            <p:nvPr/>
          </p:nvSpPr>
          <p:spPr>
            <a:xfrm>
              <a:off x="9626600" y="10485726"/>
              <a:ext cx="9906000" cy="991445"/>
            </a:xfrm>
            <a:prstGeom prst="rect">
              <a:avLst/>
            </a:prstGeom>
            <a:noFill/>
            <a:ln w="12700" cap="flat" cmpd="sng">
              <a:solidFill>
                <a:srgbClr val="D5DB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panose="020F0502020204030204" pitchFamily="34" charset="0"/>
                <a:cs typeface="Calibri" panose="020F0502020204030204" pitchFamily="34" charset="0"/>
                <a:sym typeface="Arial"/>
              </a:endParaRPr>
            </a:p>
          </p:txBody>
        </p:sp>
      </p:grpSp>
      <p:pic>
        <p:nvPicPr>
          <p:cNvPr id="1136" name="Google Shape;1136;p26" descr="A picture containing room, white&#10;&#10;Description automatically generated"/>
          <p:cNvPicPr preferRelativeResize="0"/>
          <p:nvPr/>
        </p:nvPicPr>
        <p:blipFill rotWithShape="1">
          <a:blip r:embed="rId4">
            <a:alphaModFix/>
          </a:blip>
          <a:srcRect/>
          <a:stretch/>
        </p:blipFill>
        <p:spPr>
          <a:xfrm>
            <a:off x="383201" y="1423286"/>
            <a:ext cx="10741001" cy="3631481"/>
          </a:xfrm>
          <a:prstGeom prst="rect">
            <a:avLst/>
          </a:prstGeom>
          <a:noFill/>
          <a:ln>
            <a:noFill/>
          </a:ln>
        </p:spPr>
      </p:pic>
      <p:sp>
        <p:nvSpPr>
          <p:cNvPr id="1138" name="Google Shape;1138;p26"/>
          <p:cNvSpPr/>
          <p:nvPr/>
        </p:nvSpPr>
        <p:spPr>
          <a:xfrm>
            <a:off x="9269507" y="3680507"/>
            <a:ext cx="627526" cy="1583781"/>
          </a:xfrm>
          <a:prstGeom prst="ellipse">
            <a:avLst/>
          </a:prstGeom>
          <a:noFill/>
          <a:ln w="57150" cap="flat" cmpd="sng">
            <a:solidFill>
              <a:srgbClr val="0E25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cs typeface="Calibri" panose="020F0502020204030204" pitchFamily="34" charset="0"/>
              <a:sym typeface="Arial"/>
            </a:endParaRPr>
          </a:p>
        </p:txBody>
      </p:sp>
      <p:sp>
        <p:nvSpPr>
          <p:cNvPr id="1139" name="Google Shape;1139;p26"/>
          <p:cNvSpPr/>
          <p:nvPr/>
        </p:nvSpPr>
        <p:spPr>
          <a:xfrm>
            <a:off x="526184" y="3998259"/>
            <a:ext cx="2791037" cy="143435"/>
          </a:xfrm>
          <a:prstGeom prst="roundRect">
            <a:avLst>
              <a:gd name="adj" fmla="val 16667"/>
            </a:avLst>
          </a:prstGeom>
          <a:solidFill>
            <a:schemeClr val="accent1"/>
          </a:solidFill>
          <a:ln w="12700" cap="flat" cmpd="sng">
            <a:solidFill>
              <a:srgbClr val="0E25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cs typeface="Calibri" panose="020F0502020204030204" pitchFamily="34" charset="0"/>
              <a:sym typeface="Arial"/>
            </a:endParaRPr>
          </a:p>
        </p:txBody>
      </p:sp>
      <p:sp>
        <p:nvSpPr>
          <p:cNvPr id="1140" name="Google Shape;1140;p26"/>
          <p:cNvSpPr/>
          <p:nvPr/>
        </p:nvSpPr>
        <p:spPr>
          <a:xfrm>
            <a:off x="526184" y="4495590"/>
            <a:ext cx="2791037" cy="143435"/>
          </a:xfrm>
          <a:prstGeom prst="roundRect">
            <a:avLst>
              <a:gd name="adj" fmla="val 16667"/>
            </a:avLst>
          </a:prstGeom>
          <a:solidFill>
            <a:schemeClr val="accent1"/>
          </a:solidFill>
          <a:ln w="12700" cap="flat" cmpd="sng">
            <a:solidFill>
              <a:srgbClr val="0E25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grpSp>
        <p:nvGrpSpPr>
          <p:cNvPr id="13" name="Group 12">
            <a:extLst>
              <a:ext uri="{FF2B5EF4-FFF2-40B4-BE49-F238E27FC236}">
                <a16:creationId xmlns:a16="http://schemas.microsoft.com/office/drawing/2014/main" id="{5E41DE92-380F-CCB1-CC52-27766B4F2007}"/>
              </a:ext>
            </a:extLst>
          </p:cNvPr>
          <p:cNvGrpSpPr/>
          <p:nvPr/>
        </p:nvGrpSpPr>
        <p:grpSpPr>
          <a:xfrm>
            <a:off x="-1210919" y="-370600"/>
            <a:ext cx="13512897" cy="7599199"/>
            <a:chOff x="-1051956" y="-1735190"/>
            <a:chExt cx="13512897" cy="7599199"/>
          </a:xfrm>
        </p:grpSpPr>
        <p:sp>
          <p:nvSpPr>
            <p:cNvPr id="14" name="Rectangle 13">
              <a:extLst>
                <a:ext uri="{FF2B5EF4-FFF2-40B4-BE49-F238E27FC236}">
                  <a16:creationId xmlns:a16="http://schemas.microsoft.com/office/drawing/2014/main" id="{65630CE7-EBBB-A2E1-11C0-4A66242BA3B2}"/>
                </a:ext>
              </a:extLst>
            </p:cNvPr>
            <p:cNvSpPr/>
            <p:nvPr/>
          </p:nvSpPr>
          <p:spPr>
            <a:xfrm>
              <a:off x="-90873" y="-1346261"/>
              <a:ext cx="12441836" cy="7210270"/>
            </a:xfrm>
            <a:prstGeom prst="rect">
              <a:avLst/>
            </a:prstGeom>
            <a:solidFill>
              <a:srgbClr val="2B4B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5" name="Picture 14" descr="Background pattern&#10;&#10;Description automatically generated with medium confidence">
              <a:extLst>
                <a:ext uri="{FF2B5EF4-FFF2-40B4-BE49-F238E27FC236}">
                  <a16:creationId xmlns:a16="http://schemas.microsoft.com/office/drawing/2014/main" id="{9AF35580-226C-F7BF-87D4-E56C34DF955F}"/>
                </a:ext>
              </a:extLst>
            </p:cNvPr>
            <p:cNvPicPr>
              <a:picLocks noChangeAspect="1"/>
            </p:cNvPicPr>
            <p:nvPr/>
          </p:nvPicPr>
          <p:blipFill>
            <a:blip r:embed="rId3">
              <a:alphaModFix amt="48000"/>
              <a:extLst>
                <a:ext uri="{28A0092B-C50C-407E-A947-70E740481C1C}">
                  <a14:useLocalDpi xmlns:a14="http://schemas.microsoft.com/office/drawing/2010/main" val="0"/>
                </a:ext>
              </a:extLst>
            </a:blip>
            <a:stretch>
              <a:fillRect/>
            </a:stretch>
          </p:blipFill>
          <p:spPr>
            <a:xfrm>
              <a:off x="-1051956" y="-1735190"/>
              <a:ext cx="13512897" cy="7599199"/>
            </a:xfrm>
            <a:prstGeom prst="rect">
              <a:avLst/>
            </a:prstGeom>
          </p:spPr>
        </p:pic>
      </p:grpSp>
      <p:sp>
        <p:nvSpPr>
          <p:cNvPr id="1146" name="Google Shape;1146;p27"/>
          <p:cNvSpPr txBox="1">
            <a:spLocks noGrp="1"/>
          </p:cNvSpPr>
          <p:nvPr>
            <p:ph type="sldNum" idx="12"/>
          </p:nvPr>
        </p:nvSpPr>
        <p:spPr>
          <a:xfrm>
            <a:off x="11338334" y="6155425"/>
            <a:ext cx="395573"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29</a:t>
            </a:fld>
            <a:endParaRPr>
              <a:latin typeface="Calibri" panose="020F0502020204030204" pitchFamily="34" charset="0"/>
              <a:cs typeface="Calibri" panose="020F0502020204030204" pitchFamily="34" charset="0"/>
            </a:endParaRPr>
          </a:p>
        </p:txBody>
      </p:sp>
      <p:pic>
        <p:nvPicPr>
          <p:cNvPr id="1147" name="Google Shape;1147;p27" descr="A screenshot of a cell phone&#10;&#10;Description automatically generated"/>
          <p:cNvPicPr preferRelativeResize="0"/>
          <p:nvPr/>
        </p:nvPicPr>
        <p:blipFill rotWithShape="1">
          <a:blip r:embed="rId4">
            <a:alphaModFix/>
          </a:blip>
          <a:srcRect/>
          <a:stretch/>
        </p:blipFill>
        <p:spPr>
          <a:xfrm>
            <a:off x="1142852" y="1259170"/>
            <a:ext cx="10195482" cy="4806593"/>
          </a:xfrm>
          <a:prstGeom prst="rect">
            <a:avLst/>
          </a:prstGeom>
          <a:noFill/>
          <a:ln>
            <a:noFill/>
          </a:ln>
        </p:spPr>
      </p:pic>
      <p:sp>
        <p:nvSpPr>
          <p:cNvPr id="1148" name="Google Shape;1148;p27"/>
          <p:cNvSpPr txBox="1"/>
          <p:nvPr/>
        </p:nvSpPr>
        <p:spPr>
          <a:xfrm>
            <a:off x="9910153" y="201391"/>
            <a:ext cx="1987019"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bg1"/>
                </a:solidFill>
                <a:latin typeface="Calibri" panose="020F0502020204030204" pitchFamily="34" charset="0"/>
                <a:cs typeface="Calibri" panose="020F0502020204030204" pitchFamily="34" charset="0"/>
                <a:sym typeface="Arial"/>
              </a:rPr>
              <a:t>Spring 2019</a:t>
            </a:r>
            <a:endParaRPr dirty="0">
              <a:solidFill>
                <a:schemeClr val="bg1"/>
              </a:solidFill>
              <a:latin typeface="Calibri" panose="020F0502020204030204" pitchFamily="34" charset="0"/>
              <a:cs typeface="Calibri" panose="020F0502020204030204" pitchFamily="34" charset="0"/>
            </a:endParaRPr>
          </a:p>
        </p:txBody>
      </p:sp>
      <p:sp>
        <p:nvSpPr>
          <p:cNvPr id="1149" name="Google Shape;1149;p27"/>
          <p:cNvSpPr txBox="1"/>
          <p:nvPr/>
        </p:nvSpPr>
        <p:spPr>
          <a:xfrm>
            <a:off x="11341418" y="5324490"/>
            <a:ext cx="850582" cy="5693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bg1"/>
                </a:solidFill>
                <a:latin typeface="Calibri" panose="020F0502020204030204" pitchFamily="34" charset="0"/>
                <a:cs typeface="Calibri" panose="020F0502020204030204" pitchFamily="34" charset="0"/>
                <a:sym typeface="Arial"/>
              </a:rPr>
              <a:t>16%</a:t>
            </a:r>
            <a:endParaRPr dirty="0">
              <a:solidFill>
                <a:schemeClr val="bg1"/>
              </a:solidFill>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900" dirty="0">
              <a:solidFill>
                <a:schemeClr val="bg1"/>
              </a:solidFill>
              <a:latin typeface="Calibri" panose="020F0502020204030204" pitchFamily="34" charset="0"/>
              <a:cs typeface="Calibri" panose="020F0502020204030204" pitchFamily="34" charset="0"/>
              <a:sym typeface="Arial"/>
            </a:endParaRPr>
          </a:p>
        </p:txBody>
      </p:sp>
      <p:sp>
        <p:nvSpPr>
          <p:cNvPr id="1150" name="Google Shape;1150;p27"/>
          <p:cNvSpPr/>
          <p:nvPr/>
        </p:nvSpPr>
        <p:spPr>
          <a:xfrm>
            <a:off x="11338334" y="5192256"/>
            <a:ext cx="151304" cy="656585"/>
          </a:xfrm>
          <a:prstGeom prst="rightBrace">
            <a:avLst>
              <a:gd name="adj1" fmla="val 8333"/>
              <a:gd name="adj2" fmla="val 50000"/>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dk1"/>
              </a:solidFill>
              <a:latin typeface="Calibri" panose="020F0502020204030204" pitchFamily="34" charset="0"/>
              <a:cs typeface="Calibri" panose="020F0502020204030204" pitchFamily="34" charset="0"/>
              <a:sym typeface="Arial"/>
            </a:endParaRPr>
          </a:p>
        </p:txBody>
      </p:sp>
      <p:sp>
        <p:nvSpPr>
          <p:cNvPr id="1152" name="Google Shape;1152;p27"/>
          <p:cNvSpPr txBox="1">
            <a:spLocks noGrp="1"/>
          </p:cNvSpPr>
          <p:nvPr>
            <p:ph type="title"/>
          </p:nvPr>
        </p:nvSpPr>
        <p:spPr>
          <a:xfrm>
            <a:off x="526183" y="443753"/>
            <a:ext cx="9225007" cy="815135"/>
          </a:xfrm>
          <a:prstGeom prst="rect">
            <a:avLst/>
          </a:prstGeom>
          <a:noFill/>
          <a:ln>
            <a:noFill/>
          </a:ln>
        </p:spPr>
        <p:txBody>
          <a:bodyPr spcFirstLastPara="1" wrap="square" lIns="91425" tIns="45700" rIns="91425" bIns="45700" anchor="t" anchorCtr="0">
            <a:noAutofit/>
          </a:bodyPr>
          <a:lstStyle/>
          <a:p>
            <a:pPr marL="0" lvl="0" indent="0" algn="l" rtl="0">
              <a:lnSpc>
                <a:spcPct val="105000"/>
              </a:lnSpc>
              <a:spcBef>
                <a:spcPts val="0"/>
              </a:spcBef>
              <a:spcAft>
                <a:spcPts val="0"/>
              </a:spcAft>
              <a:buClr>
                <a:srgbClr val="143367"/>
              </a:buClr>
              <a:buSzPts val="2400"/>
              <a:buFont typeface="Helvetica Neue"/>
              <a:buNone/>
            </a:pPr>
            <a:r>
              <a:rPr lang="en-US" dirty="0">
                <a:solidFill>
                  <a:schemeClr val="bg1"/>
                </a:solidFill>
                <a:latin typeface="Calibri" panose="020F0502020204030204" pitchFamily="34" charset="0"/>
                <a:cs typeface="Calibri" panose="020F0502020204030204" pitchFamily="34" charset="0"/>
              </a:rPr>
              <a:t>4.1 CULTURE SHIFT – BUILD A CULTURE FOCUSED ON STUDENT LEARNING AND EFFORT</a:t>
            </a:r>
          </a:p>
        </p:txBody>
      </p:sp>
      <p:cxnSp>
        <p:nvCxnSpPr>
          <p:cNvPr id="1153" name="Google Shape;1153;p27"/>
          <p:cNvCxnSpPr/>
          <p:nvPr/>
        </p:nvCxnSpPr>
        <p:spPr>
          <a:xfrm rot="10800000">
            <a:off x="5000251" y="4545685"/>
            <a:ext cx="2878928" cy="0"/>
          </a:xfrm>
          <a:prstGeom prst="straightConnector1">
            <a:avLst/>
          </a:prstGeom>
          <a:noFill/>
          <a:ln w="114300" cap="flat" cmpd="sng">
            <a:solidFill>
              <a:srgbClr val="C00000"/>
            </a:solidFill>
            <a:prstDash val="solid"/>
            <a:round/>
            <a:headEnd type="none" w="sm" len="sm"/>
            <a:tailEnd type="triangle" w="med" len="med"/>
          </a:ln>
        </p:spPr>
      </p:cxnSp>
      <p:sp>
        <p:nvSpPr>
          <p:cNvPr id="1154" name="Google Shape;1154;p27"/>
          <p:cNvSpPr txBox="1"/>
          <p:nvPr/>
        </p:nvSpPr>
        <p:spPr>
          <a:xfrm>
            <a:off x="8271660" y="4415336"/>
            <a:ext cx="3920340" cy="300056"/>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en-US" sz="1350" b="1">
                <a:solidFill>
                  <a:srgbClr val="C00000"/>
                </a:solidFill>
                <a:latin typeface="Calibri" panose="020F0502020204030204" pitchFamily="34" charset="0"/>
                <a:cs typeface="Calibri" panose="020F0502020204030204" pitchFamily="34" charset="0"/>
                <a:sym typeface="Arial"/>
              </a:rPr>
              <a:t>Current State</a:t>
            </a:r>
            <a:endParaRPr sz="1350" b="1">
              <a:solidFill>
                <a:srgbClr val="C00000"/>
              </a:solidFill>
              <a:latin typeface="Calibri" panose="020F0502020204030204" pitchFamily="34" charset="0"/>
              <a:cs typeface="Calibri" panose="020F0502020204030204" pitchFamily="34" charset="0"/>
              <a:sym typeface="Arial"/>
            </a:endParaRPr>
          </a:p>
        </p:txBody>
      </p:sp>
      <p:cxnSp>
        <p:nvCxnSpPr>
          <p:cNvPr id="1155" name="Google Shape;1155;p27"/>
          <p:cNvCxnSpPr/>
          <p:nvPr/>
        </p:nvCxnSpPr>
        <p:spPr>
          <a:xfrm rot="10800000">
            <a:off x="5849842" y="5795440"/>
            <a:ext cx="2021073" cy="370177"/>
          </a:xfrm>
          <a:prstGeom prst="straightConnector1">
            <a:avLst/>
          </a:prstGeom>
          <a:noFill/>
          <a:ln w="114300" cap="flat" cmpd="sng">
            <a:solidFill>
              <a:srgbClr val="00B050"/>
            </a:solidFill>
            <a:prstDash val="solid"/>
            <a:round/>
            <a:headEnd type="none" w="sm" len="sm"/>
            <a:tailEnd type="triangle" w="med" len="med"/>
          </a:ln>
        </p:spPr>
      </p:cxnSp>
      <p:sp>
        <p:nvSpPr>
          <p:cNvPr id="1156" name="Google Shape;1156;p27"/>
          <p:cNvSpPr txBox="1"/>
          <p:nvPr/>
        </p:nvSpPr>
        <p:spPr>
          <a:xfrm>
            <a:off x="8049267" y="6061334"/>
            <a:ext cx="3920340" cy="507805"/>
          </a:xfrm>
          <a:prstGeom prst="rect">
            <a:avLst/>
          </a:prstGeom>
          <a:noFill/>
          <a:ln w="9525" cap="flat" cmpd="sng">
            <a:solidFill>
              <a:srgbClr val="00B050"/>
            </a:solidFill>
            <a:prstDash val="solid"/>
            <a:round/>
            <a:headEnd type="none" w="sm" len="sm"/>
            <a:tailEnd type="none" w="sm" len="sm"/>
          </a:ln>
        </p:spPr>
        <p:txBody>
          <a:bodyPr spcFirstLastPara="1" wrap="square" lIns="45700" tIns="45700" rIns="45700" bIns="45700" anchor="t" anchorCtr="0">
            <a:spAutoFit/>
          </a:bodyPr>
          <a:lstStyle/>
          <a:p>
            <a:pPr marL="0" marR="0" lvl="0" indent="0" algn="l" rtl="0">
              <a:spcBef>
                <a:spcPts val="0"/>
              </a:spcBef>
              <a:spcAft>
                <a:spcPts val="0"/>
              </a:spcAft>
              <a:buNone/>
            </a:pPr>
            <a:r>
              <a:rPr lang="en-US" sz="1350" b="1" dirty="0">
                <a:solidFill>
                  <a:schemeClr val="bg1"/>
                </a:solidFill>
                <a:latin typeface="Calibri" panose="020F0502020204030204" pitchFamily="34" charset="0"/>
                <a:cs typeface="Calibri" panose="020F0502020204030204" pitchFamily="34" charset="0"/>
                <a:sym typeface="Arial"/>
              </a:rPr>
              <a:t>Most Favorable Response/ </a:t>
            </a:r>
            <a:endParaRPr dirty="0">
              <a:solidFill>
                <a:schemeClr val="bg1"/>
              </a:solidFill>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1350" b="1" dirty="0">
                <a:solidFill>
                  <a:schemeClr val="bg1"/>
                </a:solidFill>
                <a:latin typeface="Calibri" panose="020F0502020204030204" pitchFamily="34" charset="0"/>
                <a:cs typeface="Calibri" panose="020F0502020204030204" pitchFamily="34" charset="0"/>
                <a:sym typeface="Arial"/>
              </a:rPr>
              <a:t>Desired Future State</a:t>
            </a:r>
            <a:endParaRPr sz="1350" b="1" dirty="0">
              <a:solidFill>
                <a:schemeClr val="bg1"/>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1" name="Google Shape;751;p1"/>
          <p:cNvSpPr txBox="1">
            <a:spLocks noGrp="1"/>
          </p:cNvSpPr>
          <p:nvPr>
            <p:ph type="sldNum" idx="4294967295"/>
          </p:nvPr>
        </p:nvSpPr>
        <p:spPr>
          <a:xfrm>
            <a:off x="11717338" y="6292850"/>
            <a:ext cx="474662" cy="366713"/>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066" b="0" i="0" u="none" strike="noStrike" cap="none">
                <a:solidFill>
                  <a:srgbClr val="576F7F"/>
                </a:solidFill>
                <a:latin typeface="Calibri" panose="020F0502020204030204" pitchFamily="34" charset="0"/>
                <a:ea typeface="Times New Roman"/>
                <a:cs typeface="Calibri" panose="020F0502020204030204" pitchFamily="34" charset="0"/>
                <a:sym typeface="Times New Roman"/>
              </a:rPr>
              <a:t>3</a:t>
            </a:fld>
            <a:endParaRPr sz="1066" b="0" i="0" u="none" strike="noStrike" cap="none">
              <a:solidFill>
                <a:srgbClr val="576F7F"/>
              </a:solidFill>
              <a:latin typeface="Calibri" panose="020F0502020204030204" pitchFamily="34" charset="0"/>
              <a:ea typeface="Times New Roman"/>
              <a:cs typeface="Calibri" panose="020F0502020204030204" pitchFamily="34" charset="0"/>
              <a:sym typeface="Times New Roman"/>
            </a:endParaRPr>
          </a:p>
        </p:txBody>
      </p:sp>
      <p:sp>
        <p:nvSpPr>
          <p:cNvPr id="752" name="Google Shape;752;p1"/>
          <p:cNvSpPr txBox="1"/>
          <p:nvPr/>
        </p:nvSpPr>
        <p:spPr>
          <a:xfrm>
            <a:off x="1528177" y="2154774"/>
            <a:ext cx="4899803"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u="none" strike="noStrike" cap="none" dirty="0" err="1">
                <a:solidFill>
                  <a:schemeClr val="bg1"/>
                </a:solidFill>
                <a:latin typeface="Calibri" panose="020F0502020204030204" pitchFamily="34" charset="0"/>
                <a:cs typeface="Calibri" panose="020F0502020204030204" pitchFamily="34" charset="0"/>
                <a:sym typeface="Arial"/>
              </a:rPr>
              <a:t>WestEd</a:t>
            </a:r>
            <a:r>
              <a:rPr lang="en-US" sz="2400" b="1" u="none" strike="noStrike" cap="none" dirty="0">
                <a:solidFill>
                  <a:schemeClr val="bg1"/>
                </a:solidFill>
                <a:latin typeface="Calibri" panose="020F0502020204030204" pitchFamily="34" charset="0"/>
                <a:cs typeface="Calibri" panose="020F0502020204030204" pitchFamily="34" charset="0"/>
                <a:sym typeface="Arial"/>
              </a:rPr>
              <a:t> </a:t>
            </a:r>
            <a:r>
              <a:rPr lang="en-US" sz="2400" b="1" dirty="0">
                <a:solidFill>
                  <a:schemeClr val="bg1"/>
                </a:solidFill>
                <a:latin typeface="Calibri" panose="020F0502020204030204" pitchFamily="34" charset="0"/>
                <a:cs typeface="Calibri" panose="020F0502020204030204" pitchFamily="34" charset="0"/>
                <a:sym typeface="Arial"/>
              </a:rPr>
              <a:t>School Improvement Team</a:t>
            </a:r>
            <a:endParaRPr sz="2400" b="1" dirty="0">
              <a:solidFill>
                <a:schemeClr val="bg1"/>
              </a:solidFill>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2400" b="1" dirty="0">
                <a:solidFill>
                  <a:schemeClr val="bg1"/>
                </a:solidFill>
                <a:latin typeface="Calibri" panose="020F0502020204030204" pitchFamily="34" charset="0"/>
                <a:cs typeface="Calibri" panose="020F0502020204030204" pitchFamily="34" charset="0"/>
                <a:sym typeface="Arial"/>
              </a:rPr>
              <a:t>(Ashleigh, </a:t>
            </a:r>
            <a:r>
              <a:rPr lang="en-US" sz="2400" b="1" dirty="0" err="1">
                <a:solidFill>
                  <a:schemeClr val="bg1"/>
                </a:solidFill>
                <a:latin typeface="Calibri" panose="020F0502020204030204" pitchFamily="34" charset="0"/>
                <a:cs typeface="Calibri" panose="020F0502020204030204" pitchFamily="34" charset="0"/>
                <a:sym typeface="Arial"/>
              </a:rPr>
              <a:t>Contann</a:t>
            </a:r>
            <a:r>
              <a:rPr lang="en-US" sz="2400" b="1" dirty="0">
                <a:solidFill>
                  <a:schemeClr val="bg1"/>
                </a:solidFill>
                <a:latin typeface="Calibri" panose="020F0502020204030204" pitchFamily="34" charset="0"/>
                <a:cs typeface="Calibri" panose="020F0502020204030204" pitchFamily="34" charset="0"/>
                <a:sym typeface="Arial"/>
              </a:rPr>
              <a:t>, Giselle, Joe, Mario, Terry)</a:t>
            </a:r>
            <a:endParaRPr sz="2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88170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Google Shape;1161;p28"/>
          <p:cNvSpPr txBox="1">
            <a:spLocks noGrp="1"/>
          </p:cNvSpPr>
          <p:nvPr>
            <p:ph type="body" idx="1"/>
          </p:nvPr>
        </p:nvSpPr>
        <p:spPr>
          <a:xfrm>
            <a:off x="1425388" y="1898376"/>
            <a:ext cx="10257082" cy="4007119"/>
          </a:xfrm>
          <a:prstGeom prst="rect">
            <a:avLst/>
          </a:prstGeom>
          <a:noFill/>
          <a:ln>
            <a:noFill/>
          </a:ln>
        </p:spPr>
        <p:txBody>
          <a:bodyPr spcFirstLastPara="1" wrap="square" lIns="91425" tIns="45700" rIns="91425" bIns="45700" anchor="t" anchorCtr="0">
            <a:noAutofit/>
          </a:bodyPr>
          <a:lstStyle/>
          <a:p>
            <a:pPr marL="571477" lvl="0" indent="-457200" algn="l" rtl="0">
              <a:lnSpc>
                <a:spcPct val="112000"/>
              </a:lnSpc>
              <a:spcBef>
                <a:spcPts val="1300"/>
              </a:spcBef>
              <a:spcAft>
                <a:spcPts val="0"/>
              </a:spcAft>
              <a:buSzPts val="2600"/>
              <a:buFont typeface="Arial"/>
              <a:buAutoNum type="arabicPeriod"/>
            </a:pPr>
            <a:r>
              <a:rPr lang="en-US" sz="2600" b="0" dirty="0">
                <a:solidFill>
                  <a:srgbClr val="9D3F21"/>
                </a:solidFill>
                <a:latin typeface="Calibri" panose="020F0502020204030204" pitchFamily="34" charset="0"/>
                <a:cs typeface="Calibri" panose="020F0502020204030204" pitchFamily="34" charset="0"/>
              </a:rPr>
              <a:t>Distribute leadership to grow teacher leaders</a:t>
            </a:r>
            <a:endParaRPr dirty="0">
              <a:solidFill>
                <a:srgbClr val="9D3F21"/>
              </a:solidFill>
              <a:latin typeface="Calibri" panose="020F0502020204030204" pitchFamily="34" charset="0"/>
              <a:cs typeface="Calibri" panose="020F0502020204030204" pitchFamily="34" charset="0"/>
            </a:endParaRPr>
          </a:p>
          <a:p>
            <a:pPr marL="571477" lvl="0" indent="-457200" algn="l" rtl="0">
              <a:lnSpc>
                <a:spcPct val="112000"/>
              </a:lnSpc>
              <a:spcBef>
                <a:spcPts val="1300"/>
              </a:spcBef>
              <a:spcAft>
                <a:spcPts val="0"/>
              </a:spcAft>
              <a:buSzPts val="2600"/>
              <a:buFont typeface="Arial"/>
              <a:buAutoNum type="arabicPeriod"/>
            </a:pPr>
            <a:r>
              <a:rPr lang="en-US" sz="2600" b="0" dirty="0">
                <a:solidFill>
                  <a:srgbClr val="9D3F21"/>
                </a:solidFill>
                <a:latin typeface="Calibri" panose="020F0502020204030204" pitchFamily="34" charset="0"/>
                <a:cs typeface="Calibri" panose="020F0502020204030204" pitchFamily="34" charset="0"/>
              </a:rPr>
              <a:t>Embed systems for teacher professional growth</a:t>
            </a:r>
            <a:endParaRPr dirty="0">
              <a:solidFill>
                <a:srgbClr val="9D3F21"/>
              </a:solidFill>
              <a:latin typeface="Calibri" panose="020F0502020204030204" pitchFamily="34" charset="0"/>
              <a:cs typeface="Calibri" panose="020F0502020204030204" pitchFamily="34" charset="0"/>
            </a:endParaRPr>
          </a:p>
          <a:p>
            <a:pPr marL="571477" lvl="0" indent="-457200" algn="l" rtl="0">
              <a:lnSpc>
                <a:spcPct val="112000"/>
              </a:lnSpc>
              <a:spcBef>
                <a:spcPts val="1300"/>
              </a:spcBef>
              <a:spcAft>
                <a:spcPts val="0"/>
              </a:spcAft>
              <a:buSzPts val="2600"/>
              <a:buFont typeface="Arial"/>
              <a:buAutoNum type="arabicPeriod"/>
            </a:pPr>
            <a:r>
              <a:rPr lang="en-US" sz="2600" b="0" dirty="0">
                <a:solidFill>
                  <a:srgbClr val="9D3F21"/>
                </a:solidFill>
                <a:latin typeface="Calibri" panose="020F0502020204030204" pitchFamily="34" charset="0"/>
                <a:cs typeface="Calibri" panose="020F0502020204030204" pitchFamily="34" charset="0"/>
              </a:rPr>
              <a:t>Adopt priority standards (What will we teach/prioritize?)</a:t>
            </a:r>
            <a:endParaRPr dirty="0">
              <a:solidFill>
                <a:srgbClr val="9D3F21"/>
              </a:solidFill>
              <a:latin typeface="Calibri" panose="020F0502020204030204" pitchFamily="34" charset="0"/>
              <a:cs typeface="Calibri" panose="020F0502020204030204" pitchFamily="34" charset="0"/>
            </a:endParaRPr>
          </a:p>
          <a:p>
            <a:pPr marL="571477" lvl="0" indent="-457200" algn="l" rtl="0">
              <a:lnSpc>
                <a:spcPct val="112000"/>
              </a:lnSpc>
              <a:spcBef>
                <a:spcPts val="1300"/>
              </a:spcBef>
              <a:spcAft>
                <a:spcPts val="0"/>
              </a:spcAft>
              <a:buSzPts val="2600"/>
              <a:buFont typeface="Arial"/>
              <a:buAutoNum type="arabicPeriod"/>
            </a:pPr>
            <a:r>
              <a:rPr lang="en-US" sz="2600" b="0" dirty="0">
                <a:solidFill>
                  <a:srgbClr val="9D3F21"/>
                </a:solidFill>
                <a:latin typeface="Calibri" panose="020F0502020204030204" pitchFamily="34" charset="0"/>
                <a:cs typeface="Calibri" panose="020F0502020204030204" pitchFamily="34" charset="0"/>
              </a:rPr>
              <a:t>Track student progress (How will we measure it?)</a:t>
            </a:r>
            <a:endParaRPr dirty="0">
              <a:solidFill>
                <a:srgbClr val="9D3F21"/>
              </a:solidFill>
              <a:latin typeface="Calibri" panose="020F0502020204030204" pitchFamily="34" charset="0"/>
              <a:cs typeface="Calibri" panose="020F0502020204030204" pitchFamily="34" charset="0"/>
            </a:endParaRPr>
          </a:p>
          <a:p>
            <a:pPr marL="571477" lvl="0" indent="-457200" algn="l" rtl="0">
              <a:lnSpc>
                <a:spcPct val="112000"/>
              </a:lnSpc>
              <a:spcBef>
                <a:spcPts val="1300"/>
              </a:spcBef>
              <a:spcAft>
                <a:spcPts val="0"/>
              </a:spcAft>
              <a:buSzPts val="2600"/>
              <a:buFont typeface="Arial"/>
              <a:buAutoNum type="arabicPeriod"/>
            </a:pPr>
            <a:r>
              <a:rPr lang="en-US" sz="2600" b="0" dirty="0">
                <a:solidFill>
                  <a:srgbClr val="9D3F21"/>
                </a:solidFill>
                <a:latin typeface="Calibri" panose="020F0502020204030204" pitchFamily="34" charset="0"/>
                <a:cs typeface="Calibri" panose="020F0502020204030204" pitchFamily="34" charset="0"/>
              </a:rPr>
              <a:t>Respond to unfinished learning (How will we respond to the data?)</a:t>
            </a:r>
            <a:endParaRPr dirty="0">
              <a:solidFill>
                <a:srgbClr val="9D3F21"/>
              </a:solidFill>
              <a:latin typeface="Calibri" panose="020F0502020204030204" pitchFamily="34" charset="0"/>
              <a:cs typeface="Calibri" panose="020F0502020204030204" pitchFamily="34" charset="0"/>
            </a:endParaRPr>
          </a:p>
        </p:txBody>
      </p:sp>
      <p:sp>
        <p:nvSpPr>
          <p:cNvPr id="1162" name="Google Shape;1162;p28"/>
          <p:cNvSpPr txBox="1">
            <a:spLocks noGrp="1"/>
          </p:cNvSpPr>
          <p:nvPr>
            <p:ph type="title"/>
          </p:nvPr>
        </p:nvSpPr>
        <p:spPr>
          <a:xfrm>
            <a:off x="526184" y="577643"/>
            <a:ext cx="11156285" cy="788661"/>
          </a:xfrm>
          <a:prstGeom prst="rect">
            <a:avLst/>
          </a:prstGeom>
          <a:noFill/>
          <a:ln>
            <a:noFill/>
          </a:ln>
        </p:spPr>
        <p:txBody>
          <a:bodyPr spcFirstLastPara="1" wrap="square" lIns="91425" tIns="45700" rIns="91425" bIns="45700" anchor="t" anchorCtr="0">
            <a:noAutofit/>
          </a:bodyPr>
          <a:lstStyle/>
          <a:p>
            <a:pPr marL="0" marR="0" lvl="0" indent="0" algn="l" rtl="0">
              <a:lnSpc>
                <a:spcPct val="105000"/>
              </a:lnSpc>
              <a:spcBef>
                <a:spcPts val="0"/>
              </a:spcBef>
              <a:spcAft>
                <a:spcPts val="0"/>
              </a:spcAft>
              <a:buClr>
                <a:schemeClr val="lt1"/>
              </a:buClr>
              <a:buSzPts val="5200"/>
              <a:buFont typeface="Helvetica Neue"/>
              <a:buNone/>
            </a:pPr>
            <a:r>
              <a:rPr lang="en-US" dirty="0">
                <a:latin typeface="Calibri" panose="020F0502020204030204" pitchFamily="34" charset="0"/>
                <a:cs typeface="Calibri" panose="020F0502020204030204" pitchFamily="34" charset="0"/>
              </a:rPr>
              <a:t>2022-23 Schoolwide Plan Focus Areas</a:t>
            </a:r>
            <a:endParaRPr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1">
                                            <p:txEl>
                                              <p:pRg st="0" end="0"/>
                                            </p:txEl>
                                          </p:spTgt>
                                        </p:tgtEl>
                                        <p:attrNameLst>
                                          <p:attrName>style.visibility</p:attrName>
                                        </p:attrNameLst>
                                      </p:cBhvr>
                                      <p:to>
                                        <p:strVal val="visible"/>
                                      </p:to>
                                    </p:set>
                                    <p:animEffect transition="in" filter="fade">
                                      <p:cBhvr>
                                        <p:cTn id="7" dur="500"/>
                                        <p:tgtEl>
                                          <p:spTgt spid="116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1">
                                            <p:txEl>
                                              <p:pRg st="1" end="1"/>
                                            </p:txEl>
                                          </p:spTgt>
                                        </p:tgtEl>
                                        <p:attrNameLst>
                                          <p:attrName>style.visibility</p:attrName>
                                        </p:attrNameLst>
                                      </p:cBhvr>
                                      <p:to>
                                        <p:strVal val="visible"/>
                                      </p:to>
                                    </p:set>
                                    <p:animEffect transition="in" filter="fade">
                                      <p:cBhvr>
                                        <p:cTn id="12" dur="500"/>
                                        <p:tgtEl>
                                          <p:spTgt spid="116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61">
                                            <p:txEl>
                                              <p:pRg st="2" end="2"/>
                                            </p:txEl>
                                          </p:spTgt>
                                        </p:tgtEl>
                                        <p:attrNameLst>
                                          <p:attrName>style.visibility</p:attrName>
                                        </p:attrNameLst>
                                      </p:cBhvr>
                                      <p:to>
                                        <p:strVal val="visible"/>
                                      </p:to>
                                    </p:set>
                                    <p:animEffect transition="in" filter="fade">
                                      <p:cBhvr>
                                        <p:cTn id="17" dur="500"/>
                                        <p:tgtEl>
                                          <p:spTgt spid="116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61">
                                            <p:txEl>
                                              <p:pRg st="3" end="3"/>
                                            </p:txEl>
                                          </p:spTgt>
                                        </p:tgtEl>
                                        <p:attrNameLst>
                                          <p:attrName>style.visibility</p:attrName>
                                        </p:attrNameLst>
                                      </p:cBhvr>
                                      <p:to>
                                        <p:strVal val="visible"/>
                                      </p:to>
                                    </p:set>
                                    <p:animEffect transition="in" filter="fade">
                                      <p:cBhvr>
                                        <p:cTn id="22" dur="500"/>
                                        <p:tgtEl>
                                          <p:spTgt spid="116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61">
                                            <p:txEl>
                                              <p:pRg st="4" end="4"/>
                                            </p:txEl>
                                          </p:spTgt>
                                        </p:tgtEl>
                                        <p:attrNameLst>
                                          <p:attrName>style.visibility</p:attrName>
                                        </p:attrNameLst>
                                      </p:cBhvr>
                                      <p:to>
                                        <p:strVal val="visible"/>
                                      </p:to>
                                    </p:set>
                                    <p:animEffect transition="in" filter="fade">
                                      <p:cBhvr>
                                        <p:cTn id="27" dur="500"/>
                                        <p:tgtEl>
                                          <p:spTgt spid="116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69" name="Google Shape;1169;p29"/>
          <p:cNvSpPr txBox="1">
            <a:spLocks noGrp="1"/>
          </p:cNvSpPr>
          <p:nvPr>
            <p:ph type="body" idx="1"/>
          </p:nvPr>
        </p:nvSpPr>
        <p:spPr>
          <a:xfrm>
            <a:off x="7042703" y="1308176"/>
            <a:ext cx="4176966" cy="4241647"/>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Clr>
                <a:schemeClr val="dk1"/>
              </a:buClr>
              <a:buSzPts val="2800"/>
              <a:buNone/>
            </a:pPr>
            <a:r>
              <a:rPr lang="en-US" sz="2800" dirty="0">
                <a:solidFill>
                  <a:schemeClr val="dk1"/>
                </a:solidFill>
                <a:latin typeface="Calibri" panose="020F0502020204030204" pitchFamily="34" charset="0"/>
                <a:cs typeface="Calibri" panose="020F0502020204030204" pitchFamily="34" charset="0"/>
              </a:rPr>
              <a:t>Are the proposed actions likely to change tasks, habits, routines and practices that produce the desired results for ALL students? </a:t>
            </a:r>
            <a:endParaRPr dirty="0">
              <a:latin typeface="Calibri" panose="020F0502020204030204" pitchFamily="34" charset="0"/>
              <a:cs typeface="Calibri" panose="020F0502020204030204" pitchFamily="34" charset="0"/>
            </a:endParaRPr>
          </a:p>
          <a:p>
            <a:pPr marL="0" lvl="0" indent="0" algn="l" rtl="0">
              <a:lnSpc>
                <a:spcPct val="110000"/>
              </a:lnSpc>
              <a:spcBef>
                <a:spcPts val="1500"/>
              </a:spcBef>
              <a:spcAft>
                <a:spcPts val="0"/>
              </a:spcAft>
              <a:buClr>
                <a:srgbClr val="1669C9"/>
              </a:buClr>
              <a:buSzPts val="2000"/>
              <a:buNone/>
            </a:pPr>
            <a:endParaRPr dirty="0">
              <a:latin typeface="Calibri" panose="020F0502020204030204" pitchFamily="34" charset="0"/>
              <a:cs typeface="Calibri" panose="020F050202020403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5" name="Google Shape;1175;p30"/>
          <p:cNvSpPr txBox="1">
            <a:spLocks noGrp="1"/>
          </p:cNvSpPr>
          <p:nvPr>
            <p:ph type="title"/>
          </p:nvPr>
        </p:nvSpPr>
        <p:spPr>
          <a:xfrm>
            <a:off x="526184" y="577643"/>
            <a:ext cx="11156285" cy="788661"/>
          </a:xfrm>
          <a:prstGeom prst="rect">
            <a:avLst/>
          </a:prstGeom>
          <a:noFill/>
          <a:ln>
            <a:noFill/>
          </a:ln>
        </p:spPr>
        <p:txBody>
          <a:bodyPr spcFirstLastPara="1" wrap="square" lIns="91425" tIns="45700" rIns="91425" bIns="45700" anchor="t" anchorCtr="0">
            <a:normAutofit fontScale="90000"/>
          </a:bodyPr>
          <a:lstStyle/>
          <a:p>
            <a:pPr marL="0" marR="0" lvl="0" indent="0" algn="l" rtl="0">
              <a:lnSpc>
                <a:spcPct val="105000"/>
              </a:lnSpc>
              <a:spcBef>
                <a:spcPts val="0"/>
              </a:spcBef>
              <a:spcAft>
                <a:spcPts val="0"/>
              </a:spcAft>
              <a:buClr>
                <a:schemeClr val="lt1"/>
              </a:buClr>
              <a:buSzPct val="131313"/>
              <a:buFont typeface="Helvetica Neue"/>
              <a:buNone/>
            </a:pPr>
            <a:r>
              <a:rPr lang="en-US" sz="4400">
                <a:solidFill>
                  <a:schemeClr val="lt1"/>
                </a:solidFill>
                <a:latin typeface="Calibri" panose="020F0502020204030204" pitchFamily="34" charset="0"/>
                <a:cs typeface="Calibri" panose="020F0502020204030204" pitchFamily="34" charset="0"/>
              </a:rPr>
              <a:t>Theory of Action</a:t>
            </a:r>
            <a:endParaRPr>
              <a:latin typeface="Calibri" panose="020F0502020204030204" pitchFamily="34" charset="0"/>
              <a:cs typeface="Calibri" panose="020F0502020204030204" pitchFamily="34" charset="0"/>
            </a:endParaRPr>
          </a:p>
        </p:txBody>
      </p:sp>
      <p:grpSp>
        <p:nvGrpSpPr>
          <p:cNvPr id="1176" name="Google Shape;1176;p30"/>
          <p:cNvGrpSpPr/>
          <p:nvPr/>
        </p:nvGrpSpPr>
        <p:grpSpPr>
          <a:xfrm>
            <a:off x="1079240" y="1668919"/>
            <a:ext cx="7970805" cy="4604291"/>
            <a:chOff x="1447834" y="0"/>
            <a:chExt cx="7970805" cy="4604291"/>
          </a:xfrm>
        </p:grpSpPr>
        <p:sp>
          <p:nvSpPr>
            <p:cNvPr id="1177" name="Google Shape;1177;p30"/>
            <p:cNvSpPr/>
            <p:nvPr/>
          </p:nvSpPr>
          <p:spPr>
            <a:xfrm>
              <a:off x="2051773" y="0"/>
              <a:ext cx="7366865" cy="4604291"/>
            </a:xfrm>
            <a:custGeom>
              <a:avLst/>
              <a:gdLst/>
              <a:ahLst/>
              <a:cxnLst/>
              <a:rect l="l" t="t" r="r" b="b"/>
              <a:pathLst>
                <a:path w="120000" h="120000" extrusionOk="0">
                  <a:moveTo>
                    <a:pt x="0" y="120000"/>
                  </a:moveTo>
                  <a:quadBezTo>
                    <a:pt x="20000" y="40000"/>
                    <a:pt x="101250" y="15000"/>
                  </a:quadBezTo>
                  <a:lnTo>
                    <a:pt x="100194" y="0"/>
                  </a:lnTo>
                  <a:lnTo>
                    <a:pt x="120000" y="24000"/>
                  </a:lnTo>
                  <a:lnTo>
                    <a:pt x="104419" y="60000"/>
                  </a:lnTo>
                  <a:lnTo>
                    <a:pt x="103363" y="45000"/>
                  </a:lnTo>
                  <a:quadBezTo>
                    <a:pt x="30000" y="55000"/>
                    <a:pt x="0" y="120000"/>
                  </a:quadBezTo>
                  <a:close/>
                </a:path>
              </a:pathLst>
            </a:custGeom>
            <a:solidFill>
              <a:srgbClr val="E7A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1178" name="Google Shape;1178;p30"/>
            <p:cNvSpPr/>
            <p:nvPr/>
          </p:nvSpPr>
          <p:spPr>
            <a:xfrm>
              <a:off x="2777410" y="3423750"/>
              <a:ext cx="169437" cy="169437"/>
            </a:xfrm>
            <a:prstGeom prst="ellipse">
              <a:avLst/>
            </a:prstGeom>
            <a:solidFill>
              <a:srgbClr val="2B4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179" name="Google Shape;1179;p30"/>
            <p:cNvSpPr/>
            <p:nvPr/>
          </p:nvSpPr>
          <p:spPr>
            <a:xfrm>
              <a:off x="1447834" y="3508469"/>
              <a:ext cx="3793648" cy="109582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180" name="Google Shape;1180;p30"/>
            <p:cNvSpPr txBox="1"/>
            <p:nvPr/>
          </p:nvSpPr>
          <p:spPr>
            <a:xfrm>
              <a:off x="1447834" y="3508469"/>
              <a:ext cx="3793648" cy="1095821"/>
            </a:xfrm>
            <a:prstGeom prst="rect">
              <a:avLst/>
            </a:prstGeom>
            <a:noFill/>
            <a:ln>
              <a:noFill/>
            </a:ln>
          </p:spPr>
          <p:txBody>
            <a:bodyPr spcFirstLastPara="1" wrap="square" lIns="89775" tIns="0" rIns="0" bIns="0" anchor="t" anchorCtr="0">
              <a:noAutofit/>
            </a:bodyPr>
            <a:lstStyle/>
            <a:p>
              <a:pPr marL="0" marR="0" lvl="0" indent="0" algn="l" rtl="0">
                <a:lnSpc>
                  <a:spcPct val="90000"/>
                </a:lnSpc>
                <a:spcBef>
                  <a:spcPts val="0"/>
                </a:spcBef>
                <a:spcAft>
                  <a:spcPts val="0"/>
                </a:spcAft>
                <a:buClr>
                  <a:schemeClr val="dk1"/>
                </a:buClr>
                <a:buSzPts val="6500"/>
                <a:buFont typeface="Arial"/>
                <a:buNone/>
              </a:pPr>
              <a:r>
                <a:rPr lang="en-US" sz="6500">
                  <a:solidFill>
                    <a:schemeClr val="dk1"/>
                  </a:solidFill>
                  <a:latin typeface="Calibri" panose="020F0502020204030204" pitchFamily="34" charset="0"/>
                  <a:cs typeface="Calibri" panose="020F0502020204030204" pitchFamily="34" charset="0"/>
                  <a:sym typeface="Arial"/>
                </a:rPr>
                <a:t> </a:t>
              </a:r>
              <a:endParaRPr>
                <a:latin typeface="Calibri" panose="020F0502020204030204" pitchFamily="34" charset="0"/>
                <a:cs typeface="Calibri" panose="020F0502020204030204" pitchFamily="34" charset="0"/>
              </a:endParaRPr>
            </a:p>
          </p:txBody>
        </p:sp>
        <p:sp>
          <p:nvSpPr>
            <p:cNvPr id="1181" name="Google Shape;1181;p30"/>
            <p:cNvSpPr/>
            <p:nvPr/>
          </p:nvSpPr>
          <p:spPr>
            <a:xfrm>
              <a:off x="3694584" y="2542489"/>
              <a:ext cx="265207" cy="265207"/>
            </a:xfrm>
            <a:prstGeom prst="ellipse">
              <a:avLst/>
            </a:prstGeom>
            <a:solidFill>
              <a:srgbClr val="2B4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182" name="Google Shape;1182;p30"/>
            <p:cNvSpPr/>
            <p:nvPr/>
          </p:nvSpPr>
          <p:spPr>
            <a:xfrm>
              <a:off x="3827188" y="2675093"/>
              <a:ext cx="1222899" cy="192919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183" name="Google Shape;1183;p30"/>
            <p:cNvSpPr txBox="1"/>
            <p:nvPr/>
          </p:nvSpPr>
          <p:spPr>
            <a:xfrm>
              <a:off x="3827188" y="2675093"/>
              <a:ext cx="1222899" cy="1929197"/>
            </a:xfrm>
            <a:prstGeom prst="rect">
              <a:avLst/>
            </a:prstGeom>
            <a:noFill/>
            <a:ln>
              <a:noFill/>
            </a:ln>
          </p:spPr>
          <p:txBody>
            <a:bodyPr spcFirstLastPara="1" wrap="square" lIns="140525" tIns="0" rIns="0" bIns="0" anchor="t" anchorCtr="0">
              <a:noAutofit/>
            </a:bodyPr>
            <a:lstStyle/>
            <a:p>
              <a:pPr marL="0" marR="0" lvl="0" indent="0" algn="l" rtl="0">
                <a:lnSpc>
                  <a:spcPct val="90000"/>
                </a:lnSpc>
                <a:spcBef>
                  <a:spcPts val="0"/>
                </a:spcBef>
                <a:spcAft>
                  <a:spcPts val="0"/>
                </a:spcAft>
                <a:buClr>
                  <a:schemeClr val="dk1"/>
                </a:buClr>
                <a:buSzPts val="6500"/>
                <a:buFont typeface="Arial"/>
                <a:buNone/>
              </a:pPr>
              <a:r>
                <a:rPr lang="en-US" sz="6500">
                  <a:solidFill>
                    <a:schemeClr val="dk1"/>
                  </a:solidFill>
                  <a:latin typeface="Calibri" panose="020F0502020204030204" pitchFamily="34" charset="0"/>
                  <a:cs typeface="Calibri" panose="020F0502020204030204" pitchFamily="34" charset="0"/>
                  <a:sym typeface="Arial"/>
                </a:rPr>
                <a:t> </a:t>
              </a:r>
              <a:endParaRPr>
                <a:latin typeface="Calibri" panose="020F0502020204030204" pitchFamily="34" charset="0"/>
                <a:cs typeface="Calibri" panose="020F0502020204030204" pitchFamily="34" charset="0"/>
              </a:endParaRPr>
            </a:p>
          </p:txBody>
        </p:sp>
        <p:sp>
          <p:nvSpPr>
            <p:cNvPr id="1184" name="Google Shape;1184;p30"/>
            <p:cNvSpPr/>
            <p:nvPr/>
          </p:nvSpPr>
          <p:spPr>
            <a:xfrm>
              <a:off x="4873283" y="1839874"/>
              <a:ext cx="353609" cy="353609"/>
            </a:xfrm>
            <a:prstGeom prst="ellipse">
              <a:avLst/>
            </a:prstGeom>
            <a:solidFill>
              <a:srgbClr val="2B4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185" name="Google Shape;1185;p30"/>
            <p:cNvSpPr/>
            <p:nvPr/>
          </p:nvSpPr>
          <p:spPr>
            <a:xfrm>
              <a:off x="4873464" y="2016679"/>
              <a:ext cx="2313035" cy="258761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186" name="Google Shape;1186;p30"/>
            <p:cNvSpPr txBox="1"/>
            <p:nvPr/>
          </p:nvSpPr>
          <p:spPr>
            <a:xfrm>
              <a:off x="4873464" y="2016679"/>
              <a:ext cx="2313035" cy="2587611"/>
            </a:xfrm>
            <a:prstGeom prst="rect">
              <a:avLst/>
            </a:prstGeom>
            <a:noFill/>
            <a:ln>
              <a:noFill/>
            </a:ln>
          </p:spPr>
          <p:txBody>
            <a:bodyPr spcFirstLastPara="1" wrap="square" lIns="187350" tIns="0" rIns="0" bIns="0" anchor="t" anchorCtr="0">
              <a:noAutofit/>
            </a:bodyPr>
            <a:lstStyle/>
            <a:p>
              <a:pPr marL="0" marR="0" lvl="0" indent="0" algn="l" rtl="0">
                <a:lnSpc>
                  <a:spcPct val="90000"/>
                </a:lnSpc>
                <a:spcBef>
                  <a:spcPts val="0"/>
                </a:spcBef>
                <a:spcAft>
                  <a:spcPts val="0"/>
                </a:spcAft>
                <a:buClr>
                  <a:schemeClr val="dk1"/>
                </a:buClr>
                <a:buSzPts val="2000"/>
                <a:buFont typeface="Arial"/>
                <a:buNone/>
              </a:pPr>
              <a:r>
                <a:rPr lang="en-US" sz="2000">
                  <a:solidFill>
                    <a:schemeClr val="dk1"/>
                  </a:solidFill>
                  <a:latin typeface="Calibri" panose="020F0502020204030204" pitchFamily="34" charset="0"/>
                  <a:cs typeface="Calibri" panose="020F0502020204030204" pitchFamily="34" charset="0"/>
                  <a:sym typeface="Arial"/>
                </a:rPr>
                <a:t> </a:t>
              </a:r>
              <a:endParaRPr>
                <a:latin typeface="Calibri" panose="020F0502020204030204" pitchFamily="34" charset="0"/>
                <a:cs typeface="Calibri" panose="020F0502020204030204" pitchFamily="34" charset="0"/>
              </a:endParaRPr>
            </a:p>
          </p:txBody>
        </p:sp>
        <p:sp>
          <p:nvSpPr>
            <p:cNvPr id="1187" name="Google Shape;1187;p30"/>
            <p:cNvSpPr/>
            <p:nvPr/>
          </p:nvSpPr>
          <p:spPr>
            <a:xfrm>
              <a:off x="6243520" y="1291043"/>
              <a:ext cx="456745" cy="456745"/>
            </a:xfrm>
            <a:prstGeom prst="ellipse">
              <a:avLst/>
            </a:prstGeom>
            <a:solidFill>
              <a:srgbClr val="2B4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188" name="Google Shape;1188;p30"/>
            <p:cNvSpPr/>
            <p:nvPr/>
          </p:nvSpPr>
          <p:spPr>
            <a:xfrm>
              <a:off x="6471893" y="1519416"/>
              <a:ext cx="1473373" cy="308487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189" name="Google Shape;1189;p30"/>
            <p:cNvSpPr txBox="1"/>
            <p:nvPr/>
          </p:nvSpPr>
          <p:spPr>
            <a:xfrm>
              <a:off x="6471893" y="1519416"/>
              <a:ext cx="1473373" cy="3084874"/>
            </a:xfrm>
            <a:prstGeom prst="rect">
              <a:avLst/>
            </a:prstGeom>
            <a:noFill/>
            <a:ln>
              <a:noFill/>
            </a:ln>
          </p:spPr>
          <p:txBody>
            <a:bodyPr spcFirstLastPara="1" wrap="square" lIns="242000" tIns="0" rIns="0" bIns="0" anchor="t" anchorCtr="0">
              <a:noAutofit/>
            </a:bodyPr>
            <a:lstStyle/>
            <a:p>
              <a:pPr marL="0" marR="0" lvl="0" indent="0" algn="l" rtl="0">
                <a:lnSpc>
                  <a:spcPct val="90000"/>
                </a:lnSpc>
                <a:spcBef>
                  <a:spcPts val="0"/>
                </a:spcBef>
                <a:spcAft>
                  <a:spcPts val="0"/>
                </a:spcAft>
                <a:buClr>
                  <a:schemeClr val="dk1"/>
                </a:buClr>
                <a:buSzPts val="6500"/>
                <a:buFont typeface="Arial"/>
                <a:buNone/>
              </a:pPr>
              <a:r>
                <a:rPr lang="en-US" sz="6500">
                  <a:solidFill>
                    <a:schemeClr val="dk1"/>
                  </a:solidFill>
                  <a:latin typeface="Calibri" panose="020F0502020204030204" pitchFamily="34" charset="0"/>
                  <a:cs typeface="Calibri" panose="020F0502020204030204" pitchFamily="34" charset="0"/>
                  <a:sym typeface="Arial"/>
                </a:rPr>
                <a:t> </a:t>
              </a:r>
              <a:endParaRPr>
                <a:latin typeface="Calibri" panose="020F0502020204030204" pitchFamily="34" charset="0"/>
                <a:cs typeface="Calibri" panose="020F0502020204030204" pitchFamily="34" charset="0"/>
              </a:endParaRPr>
            </a:p>
          </p:txBody>
        </p:sp>
        <p:sp>
          <p:nvSpPr>
            <p:cNvPr id="1190" name="Google Shape;1190;p30"/>
            <p:cNvSpPr/>
            <p:nvPr/>
          </p:nvSpPr>
          <p:spPr>
            <a:xfrm>
              <a:off x="7654275" y="924541"/>
              <a:ext cx="581982" cy="581982"/>
            </a:xfrm>
            <a:prstGeom prst="ellipse">
              <a:avLst/>
            </a:prstGeom>
            <a:solidFill>
              <a:srgbClr val="2B4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191" name="Google Shape;1191;p30"/>
            <p:cNvSpPr/>
            <p:nvPr/>
          </p:nvSpPr>
          <p:spPr>
            <a:xfrm>
              <a:off x="7945266" y="1215532"/>
              <a:ext cx="1473373" cy="338875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192" name="Google Shape;1192;p30"/>
            <p:cNvSpPr txBox="1"/>
            <p:nvPr/>
          </p:nvSpPr>
          <p:spPr>
            <a:xfrm>
              <a:off x="7945266" y="1215532"/>
              <a:ext cx="1473373" cy="3388758"/>
            </a:xfrm>
            <a:prstGeom prst="rect">
              <a:avLst/>
            </a:prstGeom>
            <a:noFill/>
            <a:ln>
              <a:noFill/>
            </a:ln>
          </p:spPr>
          <p:txBody>
            <a:bodyPr spcFirstLastPara="1" wrap="square" lIns="308375" tIns="0" rIns="0" bIns="0" anchor="t" anchorCtr="0">
              <a:noAutofit/>
            </a:bodyPr>
            <a:lstStyle/>
            <a:p>
              <a:pPr marL="0" marR="0" lvl="0" indent="0" algn="l" rtl="0">
                <a:lnSpc>
                  <a:spcPct val="90000"/>
                </a:lnSpc>
                <a:spcBef>
                  <a:spcPts val="0"/>
                </a:spcBef>
                <a:spcAft>
                  <a:spcPts val="0"/>
                </a:spcAft>
                <a:buClr>
                  <a:schemeClr val="dk1"/>
                </a:buClr>
                <a:buSzPts val="6500"/>
                <a:buFont typeface="Arial"/>
                <a:buNone/>
              </a:pPr>
              <a:r>
                <a:rPr lang="en-US" sz="6500">
                  <a:solidFill>
                    <a:schemeClr val="dk1"/>
                  </a:solidFill>
                  <a:latin typeface="Calibri" panose="020F0502020204030204" pitchFamily="34" charset="0"/>
                  <a:cs typeface="Calibri" panose="020F0502020204030204" pitchFamily="34" charset="0"/>
                  <a:sym typeface="Arial"/>
                </a:rPr>
                <a:t> </a:t>
              </a:r>
              <a:endParaRPr>
                <a:latin typeface="Calibri" panose="020F0502020204030204" pitchFamily="34" charset="0"/>
                <a:cs typeface="Calibri" panose="020F0502020204030204" pitchFamily="34" charset="0"/>
              </a:endParaRPr>
            </a:p>
          </p:txBody>
        </p:sp>
      </p:grpSp>
      <p:sp>
        <p:nvSpPr>
          <p:cNvPr id="1193" name="Google Shape;1193;p30"/>
          <p:cNvSpPr txBox="1"/>
          <p:nvPr/>
        </p:nvSpPr>
        <p:spPr>
          <a:xfrm>
            <a:off x="2498035" y="5124147"/>
            <a:ext cx="342112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panose="020F0502020204030204" pitchFamily="34" charset="0"/>
                <a:cs typeface="Calibri" panose="020F0502020204030204" pitchFamily="34" charset="0"/>
                <a:sym typeface="Arial"/>
              </a:rPr>
              <a:t>Student Learning </a:t>
            </a:r>
            <a:r>
              <a:rPr lang="en-US" sz="2400" i="1" dirty="0">
                <a:solidFill>
                  <a:schemeClr val="dk1"/>
                </a:solidFill>
                <a:latin typeface="Calibri" panose="020F0502020204030204" pitchFamily="34" charset="0"/>
                <a:cs typeface="Calibri" panose="020F0502020204030204" pitchFamily="34" charset="0"/>
                <a:sym typeface="Arial"/>
              </a:rPr>
              <a:t>Goals</a:t>
            </a:r>
            <a:endParaRPr dirty="0">
              <a:latin typeface="Calibri" panose="020F0502020204030204" pitchFamily="34" charset="0"/>
              <a:cs typeface="Calibri" panose="020F0502020204030204" pitchFamily="34" charset="0"/>
            </a:endParaRPr>
          </a:p>
        </p:txBody>
      </p:sp>
      <p:sp>
        <p:nvSpPr>
          <p:cNvPr id="1194" name="Google Shape;1194;p30"/>
          <p:cNvSpPr txBox="1"/>
          <p:nvPr/>
        </p:nvSpPr>
        <p:spPr>
          <a:xfrm>
            <a:off x="3404326" y="4443532"/>
            <a:ext cx="4514121" cy="4770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dirty="0">
                <a:solidFill>
                  <a:schemeClr val="dk1"/>
                </a:solidFill>
                <a:latin typeface="Calibri" panose="020F0502020204030204" pitchFamily="34" charset="0"/>
                <a:cs typeface="Calibri" panose="020F0502020204030204" pitchFamily="34" charset="0"/>
                <a:sym typeface="Arial"/>
              </a:rPr>
              <a:t>Teaching Improvements </a:t>
            </a:r>
            <a:r>
              <a:rPr lang="en-US" sz="2500" i="1" dirty="0">
                <a:solidFill>
                  <a:schemeClr val="dk1"/>
                </a:solidFill>
                <a:latin typeface="Calibri" panose="020F0502020204030204" pitchFamily="34" charset="0"/>
                <a:cs typeface="Calibri" panose="020F0502020204030204" pitchFamily="34" charset="0"/>
                <a:sym typeface="Arial"/>
              </a:rPr>
              <a:t>Goals</a:t>
            </a:r>
            <a:endParaRPr dirty="0">
              <a:latin typeface="Calibri" panose="020F0502020204030204" pitchFamily="34" charset="0"/>
              <a:cs typeface="Calibri" panose="020F0502020204030204" pitchFamily="34" charset="0"/>
            </a:endParaRPr>
          </a:p>
        </p:txBody>
      </p:sp>
      <p:sp>
        <p:nvSpPr>
          <p:cNvPr id="1195" name="Google Shape;1195;p30"/>
          <p:cNvSpPr txBox="1"/>
          <p:nvPr/>
        </p:nvSpPr>
        <p:spPr>
          <a:xfrm>
            <a:off x="4580269" y="3872126"/>
            <a:ext cx="6567824"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dirty="0">
                <a:solidFill>
                  <a:schemeClr val="dk1"/>
                </a:solidFill>
                <a:latin typeface="Calibri" panose="020F0502020204030204" pitchFamily="34" charset="0"/>
                <a:cs typeface="Calibri" panose="020F0502020204030204" pitchFamily="34" charset="0"/>
                <a:sym typeface="Arial"/>
              </a:rPr>
              <a:t>Routine Opportunities for </a:t>
            </a:r>
            <a:r>
              <a:rPr lang="en-US" sz="2600" i="1" dirty="0">
                <a:solidFill>
                  <a:schemeClr val="dk1"/>
                </a:solidFill>
                <a:latin typeface="Calibri" panose="020F0502020204030204" pitchFamily="34" charset="0"/>
                <a:cs typeface="Calibri" panose="020F0502020204030204" pitchFamily="34" charset="0"/>
                <a:sym typeface="Arial"/>
              </a:rPr>
              <a:t>Feedback</a:t>
            </a:r>
            <a:r>
              <a:rPr lang="en-US" sz="2600" dirty="0">
                <a:solidFill>
                  <a:schemeClr val="dk1"/>
                </a:solidFill>
                <a:latin typeface="Calibri" panose="020F0502020204030204" pitchFamily="34" charset="0"/>
                <a:cs typeface="Calibri" panose="020F0502020204030204" pitchFamily="34" charset="0"/>
                <a:sym typeface="Arial"/>
              </a:rPr>
              <a:t> (TLCs)</a:t>
            </a:r>
            <a:endParaRPr dirty="0">
              <a:latin typeface="Calibri" panose="020F0502020204030204" pitchFamily="34" charset="0"/>
              <a:cs typeface="Calibri" panose="020F0502020204030204" pitchFamily="34" charset="0"/>
            </a:endParaRPr>
          </a:p>
        </p:txBody>
      </p:sp>
      <p:sp>
        <p:nvSpPr>
          <p:cNvPr id="1196" name="Google Shape;1196;p30"/>
          <p:cNvSpPr txBox="1"/>
          <p:nvPr/>
        </p:nvSpPr>
        <p:spPr>
          <a:xfrm>
            <a:off x="6086757" y="3382983"/>
            <a:ext cx="406490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Calibri" panose="020F0502020204030204" pitchFamily="34" charset="0"/>
                <a:cs typeface="Calibri" panose="020F0502020204030204" pitchFamily="34" charset="0"/>
                <a:sym typeface="Arial"/>
              </a:rPr>
              <a:t>Teacher Growth</a:t>
            </a:r>
            <a:endParaRPr dirty="0">
              <a:latin typeface="Calibri" panose="020F0502020204030204" pitchFamily="34" charset="0"/>
              <a:cs typeface="Calibri" panose="020F0502020204030204" pitchFamily="34" charset="0"/>
            </a:endParaRPr>
          </a:p>
        </p:txBody>
      </p:sp>
      <p:sp>
        <p:nvSpPr>
          <p:cNvPr id="1197" name="Google Shape;1197;p30"/>
          <p:cNvSpPr txBox="1"/>
          <p:nvPr/>
        </p:nvSpPr>
        <p:spPr>
          <a:xfrm>
            <a:off x="9107419" y="2082745"/>
            <a:ext cx="1616148"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alibri" panose="020F0502020204030204" pitchFamily="34" charset="0"/>
                <a:cs typeface="Calibri" panose="020F0502020204030204" pitchFamily="34" charset="0"/>
                <a:sym typeface="Arial"/>
              </a:rPr>
              <a:t>Student </a:t>
            </a:r>
            <a:endParaRPr>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3000">
                <a:solidFill>
                  <a:schemeClr val="dk1"/>
                </a:solidFill>
                <a:latin typeface="Calibri" panose="020F0502020204030204" pitchFamily="34" charset="0"/>
                <a:cs typeface="Calibri" panose="020F0502020204030204" pitchFamily="34" charset="0"/>
                <a:sym typeface="Arial"/>
              </a:rPr>
              <a:t>Growth</a:t>
            </a:r>
            <a:endParaRPr>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2"/>
        <p:cNvGrpSpPr/>
        <p:nvPr/>
      </p:nvGrpSpPr>
      <p:grpSpPr>
        <a:xfrm>
          <a:off x="0" y="0"/>
          <a:ext cx="0" cy="0"/>
          <a:chOff x="0" y="0"/>
          <a:chExt cx="0" cy="0"/>
        </a:xfrm>
      </p:grpSpPr>
      <p:sp>
        <p:nvSpPr>
          <p:cNvPr id="1203" name="Google Shape;1203;p31"/>
          <p:cNvSpPr/>
          <p:nvPr/>
        </p:nvSpPr>
        <p:spPr>
          <a:xfrm rot="-5400000">
            <a:off x="876300" y="2139043"/>
            <a:ext cx="3333749" cy="3499103"/>
          </a:xfrm>
          <a:prstGeom prst="downArrow">
            <a:avLst>
              <a:gd name="adj1" fmla="val 100000"/>
              <a:gd name="adj2" fmla="val 15788"/>
            </a:avLst>
          </a:prstGeom>
          <a:solidFill>
            <a:srgbClr val="E7A12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cs typeface="Calibri" panose="020F0502020204030204" pitchFamily="34" charset="0"/>
              <a:sym typeface="Arial"/>
            </a:endParaRPr>
          </a:p>
        </p:txBody>
      </p:sp>
      <p:sp>
        <p:nvSpPr>
          <p:cNvPr id="1204" name="Google Shape;1204;p31"/>
          <p:cNvSpPr txBox="1">
            <a:spLocks noGrp="1"/>
          </p:cNvSpPr>
          <p:nvPr>
            <p:ph type="title"/>
          </p:nvPr>
        </p:nvSpPr>
        <p:spPr>
          <a:xfrm>
            <a:off x="803697" y="2026144"/>
            <a:ext cx="3499103" cy="2578323"/>
          </a:xfrm>
          <a:prstGeom prst="rect">
            <a:avLst/>
          </a:prstGeom>
          <a:noFill/>
          <a:ln>
            <a:noFill/>
          </a:ln>
        </p:spPr>
        <p:txBody>
          <a:bodyPr spcFirstLastPara="1" wrap="square" lIns="91425" tIns="45700" rIns="91425" bIns="45700" anchor="ctr" anchorCtr="0">
            <a:noAutofit/>
          </a:bodyPr>
          <a:lstStyle/>
          <a:p>
            <a:pPr marL="301229" marR="0" lvl="0" indent="0" algn="l" rtl="0">
              <a:lnSpc>
                <a:spcPct val="100000"/>
              </a:lnSpc>
              <a:spcBef>
                <a:spcPts val="0"/>
              </a:spcBef>
              <a:spcAft>
                <a:spcPts val="0"/>
              </a:spcAft>
              <a:buSzPts val="5200"/>
              <a:buNone/>
            </a:pPr>
            <a:r>
              <a:rPr lang="en-US" sz="2800" b="0" i="0" u="none" strike="noStrike" cap="none" dirty="0">
                <a:solidFill>
                  <a:schemeClr val="lt1"/>
                </a:solidFill>
                <a:latin typeface="Calibri" panose="020F0502020204030204" pitchFamily="34" charset="0"/>
                <a:cs typeface="Calibri" panose="020F0502020204030204" pitchFamily="34" charset="0"/>
                <a:sym typeface="Helvetica Neue"/>
              </a:rPr>
              <a:t>The Heart of Professional Collaboration </a:t>
            </a:r>
            <a:br>
              <a:rPr lang="en-US" sz="2800" b="0" i="0" u="none" strike="noStrike" cap="none" dirty="0">
                <a:solidFill>
                  <a:schemeClr val="lt1"/>
                </a:solidFill>
                <a:latin typeface="Calibri" panose="020F0502020204030204" pitchFamily="34" charset="0"/>
                <a:cs typeface="Calibri" panose="020F0502020204030204" pitchFamily="34" charset="0"/>
                <a:sym typeface="Helvetica Neue"/>
              </a:rPr>
            </a:br>
            <a:r>
              <a:rPr lang="en-US" sz="2800" b="0" i="0" u="none" strike="noStrike" cap="none" dirty="0">
                <a:solidFill>
                  <a:schemeClr val="lt1"/>
                </a:solidFill>
                <a:latin typeface="Calibri" panose="020F0502020204030204" pitchFamily="34" charset="0"/>
                <a:cs typeface="Calibri" panose="020F0502020204030204" pitchFamily="34" charset="0"/>
                <a:sym typeface="Helvetica Neue"/>
              </a:rPr>
              <a:t>for Teachers</a:t>
            </a:r>
            <a:endParaRPr sz="2400" b="0" dirty="0">
              <a:solidFill>
                <a:srgbClr val="FFFFFF"/>
              </a:solidFill>
              <a:latin typeface="Calibri" panose="020F0502020204030204" pitchFamily="34" charset="0"/>
              <a:cs typeface="Calibri" panose="020F0502020204030204" pitchFamily="34" charset="0"/>
              <a:sym typeface="Helvetica Neue"/>
            </a:endParaRPr>
          </a:p>
        </p:txBody>
      </p:sp>
      <p:pic>
        <p:nvPicPr>
          <p:cNvPr id="1205" name="Google Shape;1205;p31" descr="Diagram&#10;&#10;Description automatically generated"/>
          <p:cNvPicPr preferRelativeResize="0"/>
          <p:nvPr/>
        </p:nvPicPr>
        <p:blipFill rotWithShape="1">
          <a:blip r:embed="rId3">
            <a:alphaModFix/>
          </a:blip>
          <a:srcRect/>
          <a:stretch/>
        </p:blipFill>
        <p:spPr>
          <a:xfrm>
            <a:off x="4292726" y="1502439"/>
            <a:ext cx="7854336" cy="5355561"/>
          </a:xfrm>
          <a:prstGeom prst="rect">
            <a:avLst/>
          </a:prstGeom>
          <a:noFill/>
          <a:ln>
            <a:noFill/>
          </a:ln>
        </p:spPr>
      </p:pic>
      <p:pic>
        <p:nvPicPr>
          <p:cNvPr id="1206" name="Google Shape;1206;p31"/>
          <p:cNvPicPr preferRelativeResize="0"/>
          <p:nvPr/>
        </p:nvPicPr>
        <p:blipFill rotWithShape="1">
          <a:blip r:embed="rId4">
            <a:alphaModFix/>
          </a:blip>
          <a:srcRect/>
          <a:stretch/>
        </p:blipFill>
        <p:spPr>
          <a:xfrm>
            <a:off x="1676400" y="4408891"/>
            <a:ext cx="1104900" cy="894533"/>
          </a:xfrm>
          <a:prstGeom prst="rect">
            <a:avLst/>
          </a:prstGeom>
          <a:noFill/>
          <a:ln>
            <a:noFill/>
          </a:ln>
        </p:spPr>
      </p:pic>
      <p:sp>
        <p:nvSpPr>
          <p:cNvPr id="1207" name="Google Shape;1207;p31"/>
          <p:cNvSpPr txBox="1"/>
          <p:nvPr/>
        </p:nvSpPr>
        <p:spPr>
          <a:xfrm>
            <a:off x="-314793" y="280999"/>
            <a:ext cx="8244334" cy="70788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4000" b="1" dirty="0">
                <a:solidFill>
                  <a:schemeClr val="lt1"/>
                </a:solidFill>
                <a:latin typeface="Calibri" panose="020F0502020204030204" pitchFamily="34" charset="0"/>
                <a:cs typeface="Calibri" panose="020F0502020204030204" pitchFamily="34" charset="0"/>
                <a:sym typeface="Arial"/>
              </a:rPr>
              <a:t>Teaching and Learning Cycles</a:t>
            </a:r>
            <a:endParaRPr dirty="0">
              <a:latin typeface="Calibri" panose="020F0502020204030204" pitchFamily="34" charset="0"/>
              <a:cs typeface="Calibri" panose="020F050202020403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grpSp>
        <p:nvGrpSpPr>
          <p:cNvPr id="1213" name="Google Shape;1213;p32"/>
          <p:cNvGrpSpPr/>
          <p:nvPr/>
        </p:nvGrpSpPr>
        <p:grpSpPr>
          <a:xfrm>
            <a:off x="134911" y="1633928"/>
            <a:ext cx="11887199" cy="4392117"/>
            <a:chOff x="0" y="0"/>
            <a:chExt cx="11887199" cy="4392117"/>
          </a:xfrm>
        </p:grpSpPr>
        <p:sp>
          <p:nvSpPr>
            <p:cNvPr id="1214" name="Google Shape;1214;p32"/>
            <p:cNvSpPr/>
            <p:nvPr/>
          </p:nvSpPr>
          <p:spPr>
            <a:xfrm>
              <a:off x="0" y="1224199"/>
              <a:ext cx="11887199" cy="1756847"/>
            </a:xfrm>
            <a:prstGeom prst="notchedRightArrow">
              <a:avLst>
                <a:gd name="adj1" fmla="val 50000"/>
                <a:gd name="adj2" fmla="val 50000"/>
              </a:avLst>
            </a:prstGeom>
            <a:solidFill>
              <a:srgbClr val="E7A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1215" name="Google Shape;1215;p32"/>
            <p:cNvSpPr/>
            <p:nvPr/>
          </p:nvSpPr>
          <p:spPr>
            <a:xfrm>
              <a:off x="2481" y="0"/>
              <a:ext cx="3551968" cy="175684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216" name="Google Shape;1216;p32"/>
            <p:cNvSpPr txBox="1"/>
            <p:nvPr/>
          </p:nvSpPr>
          <p:spPr>
            <a:xfrm>
              <a:off x="2481" y="0"/>
              <a:ext cx="3551968" cy="1756847"/>
            </a:xfrm>
            <a:prstGeom prst="rect">
              <a:avLst/>
            </a:prstGeom>
            <a:noFill/>
            <a:ln>
              <a:noFill/>
            </a:ln>
          </p:spPr>
          <p:txBody>
            <a:bodyPr spcFirstLastPara="1" wrap="square" lIns="199125" tIns="199125" rIns="199125" bIns="199125" anchor="b" anchorCtr="0">
              <a:noAutofit/>
            </a:bodyPr>
            <a:lstStyle/>
            <a:p>
              <a:pPr marL="0" marR="0" lvl="0" indent="0" algn="ctr" rtl="0">
                <a:lnSpc>
                  <a:spcPct val="90000"/>
                </a:lnSpc>
                <a:spcBef>
                  <a:spcPts val="0"/>
                </a:spcBef>
                <a:spcAft>
                  <a:spcPts val="0"/>
                </a:spcAft>
                <a:buClr>
                  <a:schemeClr val="dk1"/>
                </a:buClr>
                <a:buSzPts val="2800"/>
                <a:buFont typeface="Arial"/>
                <a:buNone/>
              </a:pPr>
              <a:r>
                <a:rPr lang="en-US" sz="2800" b="0" i="0">
                  <a:solidFill>
                    <a:schemeClr val="dk1"/>
                  </a:solidFill>
                  <a:latin typeface="Calibri" panose="020F0502020204030204" pitchFamily="34" charset="0"/>
                  <a:cs typeface="Calibri" panose="020F0502020204030204" pitchFamily="34" charset="0"/>
                  <a:sym typeface="Arial"/>
                </a:rPr>
                <a:t>Provide timely minutes (or communication) after each meeting</a:t>
              </a:r>
              <a:endParaRPr sz="2800">
                <a:solidFill>
                  <a:schemeClr val="dk1"/>
                </a:solidFill>
                <a:latin typeface="Calibri" panose="020F0502020204030204" pitchFamily="34" charset="0"/>
                <a:cs typeface="Calibri" panose="020F0502020204030204" pitchFamily="34" charset="0"/>
                <a:sym typeface="Arial"/>
              </a:endParaRPr>
            </a:p>
          </p:txBody>
        </p:sp>
        <p:sp>
          <p:nvSpPr>
            <p:cNvPr id="1217" name="Google Shape;1217;p32"/>
            <p:cNvSpPr/>
            <p:nvPr/>
          </p:nvSpPr>
          <p:spPr>
            <a:xfrm>
              <a:off x="1558859" y="1883017"/>
              <a:ext cx="439211" cy="439211"/>
            </a:xfrm>
            <a:prstGeom prst="ellipse">
              <a:avLst/>
            </a:prstGeom>
            <a:solidFill>
              <a:srgbClr val="9D3F2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218" name="Google Shape;1218;p32"/>
            <p:cNvSpPr/>
            <p:nvPr/>
          </p:nvSpPr>
          <p:spPr>
            <a:xfrm>
              <a:off x="3724486" y="2635270"/>
              <a:ext cx="3400737" cy="175684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219" name="Google Shape;1219;p32"/>
            <p:cNvSpPr txBox="1"/>
            <p:nvPr/>
          </p:nvSpPr>
          <p:spPr>
            <a:xfrm>
              <a:off x="3724486" y="2428370"/>
              <a:ext cx="3400737" cy="1756847"/>
            </a:xfrm>
            <a:prstGeom prst="rect">
              <a:avLst/>
            </a:prstGeom>
            <a:noFill/>
            <a:ln>
              <a:noFill/>
            </a:ln>
          </p:spPr>
          <p:txBody>
            <a:bodyPr spcFirstLastPara="1" wrap="square" lIns="199125" tIns="199125" rIns="199125" bIns="199125" anchor="t" anchorCtr="0">
              <a:noAutofit/>
            </a:bodyPr>
            <a:lstStyle/>
            <a:p>
              <a:pPr marL="0" marR="0" lvl="0" indent="0" algn="ctr" rtl="0">
                <a:lnSpc>
                  <a:spcPct val="90000"/>
                </a:lnSpc>
                <a:spcBef>
                  <a:spcPts val="0"/>
                </a:spcBef>
                <a:spcAft>
                  <a:spcPts val="0"/>
                </a:spcAft>
                <a:buClr>
                  <a:schemeClr val="dk1"/>
                </a:buClr>
                <a:buSzPts val="2800"/>
                <a:buFont typeface="Arial"/>
                <a:buNone/>
              </a:pPr>
              <a:r>
                <a:rPr lang="en-US" sz="2800" b="0" i="0" dirty="0">
                  <a:solidFill>
                    <a:schemeClr val="dk1"/>
                  </a:solidFill>
                  <a:latin typeface="Calibri" panose="020F0502020204030204" pitchFamily="34" charset="0"/>
                  <a:cs typeface="Calibri" panose="020F0502020204030204" pitchFamily="34" charset="0"/>
                  <a:sym typeface="Arial"/>
                </a:rPr>
                <a:t>Commit to follow-up actions to support meeting results reaching every classroom</a:t>
              </a:r>
              <a:endParaRPr sz="2800" dirty="0">
                <a:solidFill>
                  <a:schemeClr val="dk1"/>
                </a:solidFill>
                <a:latin typeface="Calibri" panose="020F0502020204030204" pitchFamily="34" charset="0"/>
                <a:cs typeface="Calibri" panose="020F0502020204030204" pitchFamily="34" charset="0"/>
                <a:sym typeface="Arial"/>
              </a:endParaRPr>
            </a:p>
          </p:txBody>
        </p:sp>
        <p:sp>
          <p:nvSpPr>
            <p:cNvPr id="1220" name="Google Shape;1220;p32"/>
            <p:cNvSpPr/>
            <p:nvPr/>
          </p:nvSpPr>
          <p:spPr>
            <a:xfrm>
              <a:off x="5205249" y="1883017"/>
              <a:ext cx="439211" cy="439211"/>
            </a:xfrm>
            <a:prstGeom prst="ellipse">
              <a:avLst/>
            </a:prstGeom>
            <a:solidFill>
              <a:srgbClr val="9D3F2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221" name="Google Shape;1221;p32"/>
            <p:cNvSpPr/>
            <p:nvPr/>
          </p:nvSpPr>
          <p:spPr>
            <a:xfrm>
              <a:off x="7295260" y="0"/>
              <a:ext cx="3400737" cy="175684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222" name="Google Shape;1222;p32"/>
            <p:cNvSpPr txBox="1"/>
            <p:nvPr/>
          </p:nvSpPr>
          <p:spPr>
            <a:xfrm>
              <a:off x="7295260" y="0"/>
              <a:ext cx="3400737" cy="1756847"/>
            </a:xfrm>
            <a:prstGeom prst="rect">
              <a:avLst/>
            </a:prstGeom>
            <a:noFill/>
            <a:ln>
              <a:noFill/>
            </a:ln>
          </p:spPr>
          <p:txBody>
            <a:bodyPr spcFirstLastPara="1" wrap="square" lIns="199125" tIns="199125" rIns="199125" bIns="199125" anchor="b" anchorCtr="0">
              <a:noAutofit/>
            </a:bodyPr>
            <a:lstStyle/>
            <a:p>
              <a:pPr marL="0" marR="0" lvl="0" indent="0" algn="ctr" rtl="0">
                <a:lnSpc>
                  <a:spcPct val="90000"/>
                </a:lnSpc>
                <a:spcBef>
                  <a:spcPts val="0"/>
                </a:spcBef>
                <a:spcAft>
                  <a:spcPts val="0"/>
                </a:spcAft>
                <a:buClr>
                  <a:schemeClr val="dk1"/>
                </a:buClr>
                <a:buSzPts val="2800"/>
                <a:buFont typeface="Arial"/>
                <a:buNone/>
              </a:pPr>
              <a:r>
                <a:rPr lang="en-US" sz="2800" b="0" i="0">
                  <a:solidFill>
                    <a:schemeClr val="dk1"/>
                  </a:solidFill>
                  <a:latin typeface="Calibri" panose="020F0502020204030204" pitchFamily="34" charset="0"/>
                  <a:cs typeface="Calibri" panose="020F0502020204030204" pitchFamily="34" charset="0"/>
                  <a:sym typeface="Arial"/>
                </a:rPr>
                <a:t>Reflect on what worked well and what may have worked better</a:t>
              </a:r>
              <a:endParaRPr sz="2800">
                <a:solidFill>
                  <a:schemeClr val="dk1"/>
                </a:solidFill>
                <a:latin typeface="Calibri" panose="020F0502020204030204" pitchFamily="34" charset="0"/>
                <a:cs typeface="Calibri" panose="020F0502020204030204" pitchFamily="34" charset="0"/>
                <a:sym typeface="Arial"/>
              </a:endParaRPr>
            </a:p>
          </p:txBody>
        </p:sp>
        <p:sp>
          <p:nvSpPr>
            <p:cNvPr id="1223" name="Google Shape;1223;p32"/>
            <p:cNvSpPr/>
            <p:nvPr/>
          </p:nvSpPr>
          <p:spPr>
            <a:xfrm>
              <a:off x="8776023" y="1883017"/>
              <a:ext cx="439211" cy="439211"/>
            </a:xfrm>
            <a:prstGeom prst="ellipse">
              <a:avLst/>
            </a:prstGeom>
            <a:solidFill>
              <a:srgbClr val="9D3F2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grpSp>
      <p:sp>
        <p:nvSpPr>
          <p:cNvPr id="1224" name="Google Shape;1224;p32"/>
          <p:cNvSpPr txBox="1">
            <a:spLocks noGrp="1"/>
          </p:cNvSpPr>
          <p:nvPr>
            <p:ph type="title"/>
          </p:nvPr>
        </p:nvSpPr>
        <p:spPr>
          <a:xfrm>
            <a:off x="406401" y="43294"/>
            <a:ext cx="8943744" cy="788661"/>
          </a:xfrm>
          <a:prstGeom prst="rect">
            <a:avLst/>
          </a:prstGeom>
          <a:noFill/>
          <a:ln>
            <a:noFill/>
          </a:ln>
        </p:spPr>
        <p:txBody>
          <a:bodyPr spcFirstLastPara="1" wrap="square" lIns="91425" tIns="45700" rIns="91425" bIns="45700" anchor="t" anchorCtr="0">
            <a:noAutofit/>
          </a:bodyPr>
          <a:lstStyle/>
          <a:p>
            <a:pPr marL="0" lvl="0" indent="0" rtl="0">
              <a:lnSpc>
                <a:spcPct val="105000"/>
              </a:lnSpc>
              <a:spcBef>
                <a:spcPts val="0"/>
              </a:spcBef>
              <a:spcAft>
                <a:spcPts val="0"/>
              </a:spcAft>
              <a:buSzPts val="5200"/>
              <a:buNone/>
            </a:pPr>
            <a:r>
              <a:rPr lang="en-US" sz="4400" dirty="0">
                <a:latin typeface="Calibri" panose="020F0502020204030204" pitchFamily="34" charset="0"/>
                <a:cs typeface="Calibri" panose="020F0502020204030204" pitchFamily="34" charset="0"/>
                <a:sym typeface="Helvetica Neue"/>
              </a:rPr>
              <a:t>Translating School Improvement Team Meetings into Results</a:t>
            </a:r>
            <a:endParaRPr dirty="0">
              <a:latin typeface="Calibri" panose="020F0502020204030204" pitchFamily="34" charset="0"/>
              <a:cs typeface="Calibri" panose="020F050202020403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29"/>
        <p:cNvGrpSpPr/>
        <p:nvPr/>
      </p:nvGrpSpPr>
      <p:grpSpPr>
        <a:xfrm>
          <a:off x="0" y="0"/>
          <a:ext cx="0" cy="0"/>
          <a:chOff x="0" y="0"/>
          <a:chExt cx="0" cy="0"/>
        </a:xfrm>
      </p:grpSpPr>
      <p:sp>
        <p:nvSpPr>
          <p:cNvPr id="1230" name="Google Shape;1230;p33"/>
          <p:cNvSpPr txBox="1">
            <a:spLocks noGrp="1"/>
          </p:cNvSpPr>
          <p:nvPr>
            <p:ph type="title"/>
          </p:nvPr>
        </p:nvSpPr>
        <p:spPr>
          <a:xfrm>
            <a:off x="4965431" y="149582"/>
            <a:ext cx="6586491" cy="128616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4400"/>
              <a:buFont typeface="Arial"/>
              <a:buNone/>
            </a:pPr>
            <a:r>
              <a:rPr lang="en-US" sz="3600" dirty="0">
                <a:latin typeface="Calibri" panose="020F0502020204030204" pitchFamily="34" charset="0"/>
                <a:ea typeface="Arial"/>
                <a:cs typeface="Calibri" panose="020F0502020204030204" pitchFamily="34" charset="0"/>
                <a:sym typeface="Arial"/>
              </a:rPr>
              <a:t>3 Ways to Get The Most From This Session</a:t>
            </a:r>
            <a:endParaRPr sz="3600" dirty="0">
              <a:latin typeface="Calibri" panose="020F0502020204030204" pitchFamily="34" charset="0"/>
              <a:cs typeface="Calibri" panose="020F0502020204030204" pitchFamily="34" charset="0"/>
            </a:endParaRPr>
          </a:p>
        </p:txBody>
      </p:sp>
      <p:pic>
        <p:nvPicPr>
          <p:cNvPr id="1231" name="Google Shape;1231;p33"/>
          <p:cNvPicPr preferRelativeResize="0"/>
          <p:nvPr/>
        </p:nvPicPr>
        <p:blipFill rotWithShape="1">
          <a:blip r:embed="rId3">
            <a:alphaModFix/>
          </a:blip>
          <a:srcRect l="1515" r="1402"/>
          <a:stretch/>
        </p:blipFill>
        <p:spPr>
          <a:xfrm>
            <a:off x="20" y="10"/>
            <a:ext cx="4635571" cy="6857990"/>
          </a:xfrm>
          <a:prstGeom prst="rect">
            <a:avLst/>
          </a:prstGeom>
          <a:noFill/>
          <a:ln>
            <a:noFill/>
          </a:ln>
        </p:spPr>
      </p:pic>
      <p:cxnSp>
        <p:nvCxnSpPr>
          <p:cNvPr id="1232" name="Google Shape;1232;p33"/>
          <p:cNvCxnSpPr/>
          <p:nvPr/>
        </p:nvCxnSpPr>
        <p:spPr>
          <a:xfrm>
            <a:off x="5080934" y="2115117"/>
            <a:ext cx="6309360" cy="0"/>
          </a:xfrm>
          <a:prstGeom prst="straightConnector1">
            <a:avLst/>
          </a:prstGeom>
          <a:noFill/>
          <a:ln w="19050" cap="flat" cmpd="sng">
            <a:solidFill>
              <a:schemeClr val="accent1"/>
            </a:solidFill>
            <a:prstDash val="solid"/>
            <a:miter lim="800000"/>
            <a:headEnd type="none" w="sm" len="sm"/>
            <a:tailEnd type="none" w="sm" len="sm"/>
          </a:ln>
        </p:spPr>
      </p:cxnSp>
      <p:grpSp>
        <p:nvGrpSpPr>
          <p:cNvPr id="1233" name="Google Shape;1233;p33"/>
          <p:cNvGrpSpPr/>
          <p:nvPr/>
        </p:nvGrpSpPr>
        <p:grpSpPr>
          <a:xfrm>
            <a:off x="4790296" y="1735176"/>
            <a:ext cx="6936759" cy="4500731"/>
            <a:chOff x="0" y="-3683"/>
            <a:chExt cx="6936759" cy="4500731"/>
          </a:xfrm>
        </p:grpSpPr>
        <p:sp>
          <p:nvSpPr>
            <p:cNvPr id="1234" name="Google Shape;1234;p33"/>
            <p:cNvSpPr/>
            <p:nvPr/>
          </p:nvSpPr>
          <p:spPr>
            <a:xfrm>
              <a:off x="0" y="548"/>
              <a:ext cx="6936759" cy="1284557"/>
            </a:xfrm>
            <a:prstGeom prst="roundRect">
              <a:avLst>
                <a:gd name="adj" fmla="val 10000"/>
              </a:avLst>
            </a:prstGeom>
            <a:solidFill>
              <a:srgbClr val="E86F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235" name="Google Shape;1235;p33"/>
            <p:cNvSpPr/>
            <p:nvPr/>
          </p:nvSpPr>
          <p:spPr>
            <a:xfrm>
              <a:off x="388578" y="289574"/>
              <a:ext cx="706506" cy="706506"/>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236" name="Google Shape;1236;p33"/>
            <p:cNvSpPr/>
            <p:nvPr/>
          </p:nvSpPr>
          <p:spPr>
            <a:xfrm>
              <a:off x="1395105" y="183084"/>
              <a:ext cx="5453095" cy="128455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237" name="Google Shape;1237;p33"/>
            <p:cNvSpPr txBox="1"/>
            <p:nvPr/>
          </p:nvSpPr>
          <p:spPr>
            <a:xfrm>
              <a:off x="1395105" y="-3683"/>
              <a:ext cx="5453095" cy="1284557"/>
            </a:xfrm>
            <a:prstGeom prst="rect">
              <a:avLst/>
            </a:prstGeom>
            <a:noFill/>
            <a:ln>
              <a:noFill/>
            </a:ln>
          </p:spPr>
          <p:txBody>
            <a:bodyPr spcFirstLastPara="1" wrap="square" lIns="135925" tIns="135925" rIns="135925" bIns="135925" anchor="ctr" anchorCtr="0">
              <a:noAutofit/>
            </a:bodyPr>
            <a:lstStyle/>
            <a:p>
              <a:pPr marL="0" marR="0" lvl="0" indent="0" algn="l" rtl="0">
                <a:lnSpc>
                  <a:spcPct val="100000"/>
                </a:lnSpc>
                <a:spcBef>
                  <a:spcPts val="0"/>
                </a:spcBef>
                <a:spcAft>
                  <a:spcPts val="0"/>
                </a:spcAft>
                <a:buClr>
                  <a:schemeClr val="dk1"/>
                </a:buClr>
                <a:buSzPts val="2400"/>
                <a:buFont typeface="Helvetica Neue"/>
                <a:buNone/>
              </a:pPr>
              <a:r>
                <a:rPr lang="en-US" sz="2400" b="0" dirty="0">
                  <a:solidFill>
                    <a:schemeClr val="bg1"/>
                  </a:solidFill>
                  <a:latin typeface="Calibri" panose="020F0502020204030204" pitchFamily="34" charset="0"/>
                  <a:ea typeface="Helvetica Neue"/>
                  <a:cs typeface="Calibri" panose="020F0502020204030204" pitchFamily="34" charset="0"/>
                  <a:sym typeface="Helvetica Neue"/>
                </a:rPr>
                <a:t>Think about your unique context, and especially a specific priority initiative. Jot it down!</a:t>
              </a:r>
              <a:endParaRPr dirty="0">
                <a:solidFill>
                  <a:schemeClr val="bg1"/>
                </a:solidFill>
                <a:latin typeface="Calibri" panose="020F0502020204030204" pitchFamily="34" charset="0"/>
                <a:cs typeface="Calibri" panose="020F0502020204030204" pitchFamily="34" charset="0"/>
              </a:endParaRPr>
            </a:p>
          </p:txBody>
        </p:sp>
        <p:sp>
          <p:nvSpPr>
            <p:cNvPr id="1238" name="Google Shape;1238;p33"/>
            <p:cNvSpPr/>
            <p:nvPr/>
          </p:nvSpPr>
          <p:spPr>
            <a:xfrm>
              <a:off x="0" y="1606245"/>
              <a:ext cx="6936759" cy="1284557"/>
            </a:xfrm>
            <a:prstGeom prst="roundRect">
              <a:avLst>
                <a:gd name="adj" fmla="val 10000"/>
              </a:avLst>
            </a:prstGeom>
            <a:solidFill>
              <a:srgbClr val="9D3F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239" name="Google Shape;1239;p33"/>
            <p:cNvSpPr/>
            <p:nvPr/>
          </p:nvSpPr>
          <p:spPr>
            <a:xfrm>
              <a:off x="309181" y="1895271"/>
              <a:ext cx="706506" cy="706506"/>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241" name="Google Shape;1241;p33"/>
            <p:cNvSpPr txBox="1"/>
            <p:nvPr/>
          </p:nvSpPr>
          <p:spPr>
            <a:xfrm>
              <a:off x="1324868" y="1736618"/>
              <a:ext cx="5453095" cy="1041198"/>
            </a:xfrm>
            <a:prstGeom prst="rect">
              <a:avLst/>
            </a:prstGeom>
            <a:noFill/>
            <a:ln>
              <a:noFill/>
            </a:ln>
          </p:spPr>
          <p:txBody>
            <a:bodyPr spcFirstLastPara="1" wrap="square" lIns="135925" tIns="135925" rIns="135925" bIns="135925" anchor="ctr" anchorCtr="0">
              <a:noAutofit/>
            </a:bodyPr>
            <a:lstStyle/>
            <a:p>
              <a:pPr marL="0" marR="0" lvl="0" indent="0" algn="l" rtl="0">
                <a:lnSpc>
                  <a:spcPct val="100000"/>
                </a:lnSpc>
                <a:spcBef>
                  <a:spcPts val="0"/>
                </a:spcBef>
                <a:spcAft>
                  <a:spcPts val="0"/>
                </a:spcAft>
                <a:buClr>
                  <a:schemeClr val="dk1"/>
                </a:buClr>
                <a:buSzPts val="2400"/>
                <a:buFont typeface="Helvetica Neue"/>
                <a:buNone/>
              </a:pPr>
              <a:r>
                <a:rPr lang="en-US" sz="2400" dirty="0">
                  <a:solidFill>
                    <a:schemeClr val="bg1"/>
                  </a:solidFill>
                  <a:latin typeface="Calibri" panose="020F0502020204030204" pitchFamily="34" charset="0"/>
                  <a:ea typeface="Helvetica Neue"/>
                  <a:cs typeface="Calibri" panose="020F0502020204030204" pitchFamily="34" charset="0"/>
                  <a:sym typeface="Helvetica Neue"/>
                </a:rPr>
                <a:t>Decide</a:t>
              </a:r>
              <a:r>
                <a:rPr lang="en-US" sz="2400" b="0" dirty="0">
                  <a:solidFill>
                    <a:schemeClr val="bg1"/>
                  </a:solidFill>
                  <a:latin typeface="Calibri" panose="020F0502020204030204" pitchFamily="34" charset="0"/>
                  <a:ea typeface="Helvetica Neue"/>
                  <a:cs typeface="Calibri" panose="020F0502020204030204" pitchFamily="34" charset="0"/>
                  <a:sym typeface="Helvetica Neue"/>
                </a:rPr>
                <a:t> on one </a:t>
              </a:r>
              <a:r>
                <a:rPr lang="en-US" sz="2400" dirty="0">
                  <a:solidFill>
                    <a:schemeClr val="bg1"/>
                  </a:solidFill>
                  <a:latin typeface="Calibri" panose="020F0502020204030204" pitchFamily="34" charset="0"/>
                  <a:ea typeface="Helvetica Neue"/>
                  <a:cs typeface="Calibri" panose="020F0502020204030204" pitchFamily="34" charset="0"/>
                  <a:sym typeface="Helvetica Neue"/>
                </a:rPr>
                <a:t>action</a:t>
              </a:r>
              <a:r>
                <a:rPr lang="en-US" sz="2400" b="0" dirty="0">
                  <a:solidFill>
                    <a:schemeClr val="bg1"/>
                  </a:solidFill>
                  <a:latin typeface="Calibri" panose="020F0502020204030204" pitchFamily="34" charset="0"/>
                  <a:ea typeface="Helvetica Neue"/>
                  <a:cs typeface="Calibri" panose="020F0502020204030204" pitchFamily="34" charset="0"/>
                  <a:sym typeface="Helvetica Neue"/>
                </a:rPr>
                <a:t> you plan to complete next school year.</a:t>
              </a:r>
              <a:endParaRPr sz="2400" dirty="0">
                <a:solidFill>
                  <a:schemeClr val="bg1"/>
                </a:solidFill>
                <a:latin typeface="Calibri" panose="020F0502020204030204" pitchFamily="34" charset="0"/>
                <a:ea typeface="Helvetica Neue"/>
                <a:cs typeface="Calibri" panose="020F0502020204030204" pitchFamily="34" charset="0"/>
                <a:sym typeface="Helvetica Neue"/>
              </a:endParaRPr>
            </a:p>
          </p:txBody>
        </p:sp>
        <p:sp>
          <p:nvSpPr>
            <p:cNvPr id="1242" name="Google Shape;1242;p33"/>
            <p:cNvSpPr/>
            <p:nvPr/>
          </p:nvSpPr>
          <p:spPr>
            <a:xfrm>
              <a:off x="0" y="3211942"/>
              <a:ext cx="6936759" cy="1284557"/>
            </a:xfrm>
            <a:prstGeom prst="roundRect">
              <a:avLst>
                <a:gd name="adj" fmla="val 10000"/>
              </a:avLst>
            </a:prstGeom>
            <a:solidFill>
              <a:srgbClr val="2B4B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243" name="Google Shape;1243;p33"/>
            <p:cNvSpPr/>
            <p:nvPr/>
          </p:nvSpPr>
          <p:spPr>
            <a:xfrm>
              <a:off x="309184" y="3399951"/>
              <a:ext cx="865293" cy="908539"/>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244" name="Google Shape;1244;p33"/>
            <p:cNvSpPr/>
            <p:nvPr/>
          </p:nvSpPr>
          <p:spPr>
            <a:xfrm>
              <a:off x="1460488" y="3212491"/>
              <a:ext cx="5453095" cy="128455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245" name="Google Shape;1245;p33"/>
            <p:cNvSpPr txBox="1"/>
            <p:nvPr/>
          </p:nvSpPr>
          <p:spPr>
            <a:xfrm>
              <a:off x="1460488" y="3212491"/>
              <a:ext cx="5453095" cy="1284557"/>
            </a:xfrm>
            <a:prstGeom prst="rect">
              <a:avLst/>
            </a:prstGeom>
            <a:noFill/>
            <a:ln>
              <a:noFill/>
            </a:ln>
          </p:spPr>
          <p:txBody>
            <a:bodyPr spcFirstLastPara="1" wrap="square" lIns="135925" tIns="135925" rIns="135925" bIns="135925" anchor="ctr" anchorCtr="0">
              <a:noAutofit/>
            </a:bodyPr>
            <a:lstStyle/>
            <a:p>
              <a:pPr marL="0" marR="0" lvl="0" indent="0" algn="l" rtl="0">
                <a:lnSpc>
                  <a:spcPct val="100000"/>
                </a:lnSpc>
                <a:spcBef>
                  <a:spcPts val="0"/>
                </a:spcBef>
                <a:spcAft>
                  <a:spcPts val="0"/>
                </a:spcAft>
                <a:buClr>
                  <a:schemeClr val="dk1"/>
                </a:buClr>
                <a:buSzPts val="2400"/>
                <a:buFont typeface="Helvetica Neue"/>
                <a:buNone/>
              </a:pPr>
              <a:r>
                <a:rPr lang="en-US" sz="2400" dirty="0">
                  <a:solidFill>
                    <a:schemeClr val="bg1"/>
                  </a:solidFill>
                  <a:latin typeface="Calibri" panose="020F0502020204030204" pitchFamily="34" charset="0"/>
                  <a:ea typeface="Helvetica Neue"/>
                  <a:cs typeface="Calibri" panose="020F0502020204030204" pitchFamily="34" charset="0"/>
                  <a:sym typeface="Helvetica Neue"/>
                </a:rPr>
                <a:t>If you have questions during or after today’s session, please reach out.</a:t>
              </a:r>
              <a:endParaRPr dirty="0">
                <a:solidFill>
                  <a:schemeClr val="bg1"/>
                </a:solidFill>
                <a:latin typeface="Calibri" panose="020F0502020204030204" pitchFamily="34" charset="0"/>
                <a:cs typeface="Calibri" panose="020F0502020204030204" pitchFamily="34" charset="0"/>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0"/>
        <p:cNvGrpSpPr/>
        <p:nvPr/>
      </p:nvGrpSpPr>
      <p:grpSpPr>
        <a:xfrm>
          <a:off x="0" y="0"/>
          <a:ext cx="0" cy="0"/>
          <a:chOff x="0" y="0"/>
          <a:chExt cx="0" cy="0"/>
        </a:xfrm>
      </p:grpSpPr>
      <p:grpSp>
        <p:nvGrpSpPr>
          <p:cNvPr id="1252" name="Google Shape;1252;p34"/>
          <p:cNvGrpSpPr/>
          <p:nvPr/>
        </p:nvGrpSpPr>
        <p:grpSpPr>
          <a:xfrm>
            <a:off x="-329674" y="-59376"/>
            <a:ext cx="12515851" cy="6923798"/>
            <a:chOff x="-329674" y="-51881"/>
            <a:chExt cx="12515851" cy="6923798"/>
          </a:xfrm>
        </p:grpSpPr>
        <p:sp>
          <p:nvSpPr>
            <p:cNvPr id="1253" name="Google Shape;1253;p34"/>
            <p:cNvSpPr/>
            <p:nvPr/>
          </p:nvSpPr>
          <p:spPr>
            <a:xfrm>
              <a:off x="-329674" y="1298404"/>
              <a:ext cx="9702800" cy="5573512"/>
            </a:xfrm>
            <a:custGeom>
              <a:avLst/>
              <a:gdLst/>
              <a:ahLst/>
              <a:cxnLst/>
              <a:rect l="l" t="t" r="r" b="b"/>
              <a:pathLst>
                <a:path w="2038" h="1169" extrusionOk="0">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254" name="Google Shape;1254;p34"/>
            <p:cNvSpPr/>
            <p:nvPr/>
          </p:nvSpPr>
          <p:spPr>
            <a:xfrm>
              <a:off x="670451" y="2018236"/>
              <a:ext cx="7373938" cy="4848892"/>
            </a:xfrm>
            <a:custGeom>
              <a:avLst/>
              <a:gdLst/>
              <a:ahLst/>
              <a:cxnLst/>
              <a:rect l="l" t="t" r="r" b="b"/>
              <a:pathLst>
                <a:path w="1549" h="1017" extrusionOk="0">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255" name="Google Shape;1255;p34"/>
            <p:cNvSpPr/>
            <p:nvPr/>
          </p:nvSpPr>
          <p:spPr>
            <a:xfrm>
              <a:off x="251351" y="1788400"/>
              <a:ext cx="8035925" cy="5083516"/>
            </a:xfrm>
            <a:custGeom>
              <a:avLst/>
              <a:gdLst/>
              <a:ahLst/>
              <a:cxnLst/>
              <a:rect l="l" t="t" r="r" b="b"/>
              <a:pathLst>
                <a:path w="1688" h="1066" extrusionOk="0">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cmpd="sng">
              <a:solidFill>
                <a:schemeClr val="lt1">
                  <a:alpha val="34901"/>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256" name="Google Shape;1256;p34"/>
            <p:cNvSpPr/>
            <p:nvPr/>
          </p:nvSpPr>
          <p:spPr>
            <a:xfrm>
              <a:off x="-1061" y="549842"/>
              <a:ext cx="10334625" cy="6322075"/>
            </a:xfrm>
            <a:custGeom>
              <a:avLst/>
              <a:gdLst/>
              <a:ahLst/>
              <a:cxnLst/>
              <a:rect l="l" t="t" r="r" b="b"/>
              <a:pathLst>
                <a:path w="2171" h="1326" extrusionOk="0">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257" name="Google Shape;1257;p34"/>
            <p:cNvSpPr/>
            <p:nvPr/>
          </p:nvSpPr>
          <p:spPr>
            <a:xfrm>
              <a:off x="3701" y="6186246"/>
              <a:ext cx="504825" cy="681527"/>
            </a:xfrm>
            <a:custGeom>
              <a:avLst/>
              <a:gdLst/>
              <a:ahLst/>
              <a:cxnLst/>
              <a:rect l="l" t="t" r="r" b="b"/>
              <a:pathLst>
                <a:path w="106" h="143" extrusionOk="0">
                  <a:moveTo>
                    <a:pt x="0" y="0"/>
                  </a:moveTo>
                  <a:cubicBezTo>
                    <a:pt x="35" y="54"/>
                    <a:pt x="70" y="101"/>
                    <a:pt x="106" y="143"/>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258" name="Google Shape;1258;p34"/>
            <p:cNvSpPr/>
            <p:nvPr/>
          </p:nvSpPr>
          <p:spPr>
            <a:xfrm>
              <a:off x="-1061" y="-51881"/>
              <a:ext cx="11091863" cy="6923796"/>
            </a:xfrm>
            <a:custGeom>
              <a:avLst/>
              <a:gdLst/>
              <a:ahLst/>
              <a:cxnLst/>
              <a:rect l="l" t="t" r="r" b="b"/>
              <a:pathLst>
                <a:path w="2330" h="1452" extrusionOk="0">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259" name="Google Shape;1259;p34"/>
            <p:cNvSpPr/>
            <p:nvPr/>
          </p:nvSpPr>
          <p:spPr>
            <a:xfrm>
              <a:off x="5426601" y="5579"/>
              <a:ext cx="5788025" cy="6847184"/>
            </a:xfrm>
            <a:custGeom>
              <a:avLst/>
              <a:gdLst/>
              <a:ahLst/>
              <a:cxnLst/>
              <a:rect l="l" t="t" r="r" b="b"/>
              <a:pathLst>
                <a:path w="1216" h="1436" extrusionOk="0">
                  <a:moveTo>
                    <a:pt x="1094" y="1436"/>
                  </a:moveTo>
                  <a:cubicBezTo>
                    <a:pt x="1216" y="1114"/>
                    <a:pt x="904" y="770"/>
                    <a:pt x="709" y="551"/>
                  </a:cubicBezTo>
                  <a:cubicBezTo>
                    <a:pt x="509" y="327"/>
                    <a:pt x="274" y="127"/>
                    <a:pt x="0"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260" name="Google Shape;1260;p34"/>
            <p:cNvSpPr/>
            <p:nvPr/>
          </p:nvSpPr>
          <p:spPr>
            <a:xfrm>
              <a:off x="-1061" y="5579"/>
              <a:ext cx="1057275" cy="614491"/>
            </a:xfrm>
            <a:custGeom>
              <a:avLst/>
              <a:gdLst/>
              <a:ahLst/>
              <a:cxnLst/>
              <a:rect l="l" t="t" r="r" b="b"/>
              <a:pathLst>
                <a:path w="222" h="129" extrusionOk="0">
                  <a:moveTo>
                    <a:pt x="222" y="0"/>
                  </a:moveTo>
                  <a:cubicBezTo>
                    <a:pt x="152" y="35"/>
                    <a:pt x="76" y="78"/>
                    <a:pt x="0" y="129"/>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261" name="Google Shape;1261;p34"/>
            <p:cNvSpPr/>
            <p:nvPr/>
          </p:nvSpPr>
          <p:spPr>
            <a:xfrm>
              <a:off x="5821889" y="5579"/>
              <a:ext cx="5588000" cy="6866337"/>
            </a:xfrm>
            <a:custGeom>
              <a:avLst/>
              <a:gdLst/>
              <a:ahLst/>
              <a:cxnLst/>
              <a:rect l="l" t="t" r="r" b="b"/>
              <a:pathLst>
                <a:path w="1174" h="1440" extrusionOk="0">
                  <a:moveTo>
                    <a:pt x="1067" y="1440"/>
                  </a:moveTo>
                  <a:cubicBezTo>
                    <a:pt x="1174" y="1124"/>
                    <a:pt x="887" y="797"/>
                    <a:pt x="698" y="577"/>
                  </a:cubicBezTo>
                  <a:cubicBezTo>
                    <a:pt x="500" y="348"/>
                    <a:pt x="270" y="141"/>
                    <a:pt x="0" y="0"/>
                  </a:cubicBezTo>
                </a:path>
              </a:pathLst>
            </a:custGeom>
            <a:noFill/>
            <a:ln w="9525" cap="flat" cmpd="sng">
              <a:solidFill>
                <a:schemeClr val="lt1">
                  <a:alpha val="34901"/>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262" name="Google Shape;1262;p34"/>
            <p:cNvSpPr/>
            <p:nvPr/>
          </p:nvSpPr>
          <p:spPr>
            <a:xfrm>
              <a:off x="3701" y="790"/>
              <a:ext cx="595313" cy="352734"/>
            </a:xfrm>
            <a:custGeom>
              <a:avLst/>
              <a:gdLst/>
              <a:ahLst/>
              <a:cxnLst/>
              <a:rect l="l" t="t" r="r" b="b"/>
              <a:pathLst>
                <a:path w="125" h="74" extrusionOk="0">
                  <a:moveTo>
                    <a:pt x="125" y="0"/>
                  </a:moveTo>
                  <a:cubicBezTo>
                    <a:pt x="85" y="22"/>
                    <a:pt x="43" y="47"/>
                    <a:pt x="0" y="74"/>
                  </a:cubicBezTo>
                </a:path>
              </a:pathLst>
            </a:custGeom>
            <a:noFill/>
            <a:ln w="9525" cap="flat" cmpd="sng">
              <a:solidFill>
                <a:schemeClr val="lt1">
                  <a:alpha val="34901"/>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263" name="Google Shape;1263;p34"/>
            <p:cNvSpPr/>
            <p:nvPr/>
          </p:nvSpPr>
          <p:spPr>
            <a:xfrm>
              <a:off x="6012389" y="5579"/>
              <a:ext cx="5497513" cy="6866337"/>
            </a:xfrm>
            <a:custGeom>
              <a:avLst/>
              <a:gdLst/>
              <a:ahLst/>
              <a:cxnLst/>
              <a:rect l="l" t="t" r="r" b="b"/>
              <a:pathLst>
                <a:path w="1155" h="1440" extrusionOk="0">
                  <a:moveTo>
                    <a:pt x="1056" y="1440"/>
                  </a:moveTo>
                  <a:cubicBezTo>
                    <a:pt x="1155" y="1123"/>
                    <a:pt x="875" y="801"/>
                    <a:pt x="686" y="580"/>
                  </a:cubicBezTo>
                  <a:cubicBezTo>
                    <a:pt x="491" y="352"/>
                    <a:pt x="264" y="145"/>
                    <a:pt x="0" y="0"/>
                  </a:cubicBezTo>
                </a:path>
              </a:pathLst>
            </a:custGeom>
            <a:noFill/>
            <a:ln w="12700" cap="flat" cmpd="sng">
              <a:solidFill>
                <a:schemeClr val="lt1">
                  <a:alpha val="34901"/>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264" name="Google Shape;1264;p34"/>
            <p:cNvSpPr/>
            <p:nvPr/>
          </p:nvSpPr>
          <p:spPr>
            <a:xfrm>
              <a:off x="-1061" y="5579"/>
              <a:ext cx="357188" cy="213875"/>
            </a:xfrm>
            <a:custGeom>
              <a:avLst/>
              <a:gdLst/>
              <a:ahLst/>
              <a:cxnLst/>
              <a:rect l="l" t="t" r="r" b="b"/>
              <a:pathLst>
                <a:path w="75" h="45" extrusionOk="0">
                  <a:moveTo>
                    <a:pt x="75" y="0"/>
                  </a:moveTo>
                  <a:cubicBezTo>
                    <a:pt x="50" y="14"/>
                    <a:pt x="25" y="29"/>
                    <a:pt x="0" y="45"/>
                  </a:cubicBezTo>
                </a:path>
              </a:pathLst>
            </a:custGeom>
            <a:noFill/>
            <a:ln w="12700" cap="flat" cmpd="sng">
              <a:solidFill>
                <a:schemeClr val="lt1">
                  <a:alpha val="34901"/>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265" name="Google Shape;1265;p34"/>
            <p:cNvSpPr/>
            <p:nvPr/>
          </p:nvSpPr>
          <p:spPr>
            <a:xfrm>
              <a:off x="6210826" y="790"/>
              <a:ext cx="5522913" cy="6871126"/>
            </a:xfrm>
            <a:custGeom>
              <a:avLst/>
              <a:gdLst/>
              <a:ahLst/>
              <a:cxnLst/>
              <a:rect l="l" t="t" r="r" b="b"/>
              <a:pathLst>
                <a:path w="1160" h="1441" extrusionOk="0">
                  <a:moveTo>
                    <a:pt x="1053" y="1441"/>
                  </a:moveTo>
                  <a:cubicBezTo>
                    <a:pt x="1160" y="1129"/>
                    <a:pt x="892" y="817"/>
                    <a:pt x="705" y="599"/>
                  </a:cubicBezTo>
                  <a:cubicBezTo>
                    <a:pt x="503" y="365"/>
                    <a:pt x="270" y="152"/>
                    <a:pt x="0"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266" name="Google Shape;1266;p34"/>
            <p:cNvSpPr/>
            <p:nvPr/>
          </p:nvSpPr>
          <p:spPr>
            <a:xfrm>
              <a:off x="6463239" y="5579"/>
              <a:ext cx="5413375" cy="6866337"/>
            </a:xfrm>
            <a:custGeom>
              <a:avLst/>
              <a:gdLst/>
              <a:ahLst/>
              <a:cxnLst/>
              <a:rect l="l" t="t" r="r" b="b"/>
              <a:pathLst>
                <a:path w="1137" h="1440" extrusionOk="0">
                  <a:moveTo>
                    <a:pt x="1040" y="1440"/>
                  </a:moveTo>
                  <a:cubicBezTo>
                    <a:pt x="1137" y="1131"/>
                    <a:pt x="883" y="828"/>
                    <a:pt x="698" y="611"/>
                  </a:cubicBezTo>
                  <a:cubicBezTo>
                    <a:pt x="498" y="375"/>
                    <a:pt x="268" y="159"/>
                    <a:pt x="0"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267" name="Google Shape;1267;p34"/>
            <p:cNvSpPr/>
            <p:nvPr/>
          </p:nvSpPr>
          <p:spPr>
            <a:xfrm>
              <a:off x="6877576" y="5579"/>
              <a:ext cx="5037138" cy="6861550"/>
            </a:xfrm>
            <a:custGeom>
              <a:avLst/>
              <a:gdLst/>
              <a:ahLst/>
              <a:cxnLst/>
              <a:rect l="l" t="t" r="r" b="b"/>
              <a:pathLst>
                <a:path w="1058" h="1439" extrusionOk="0">
                  <a:moveTo>
                    <a:pt x="1011" y="1439"/>
                  </a:moveTo>
                  <a:cubicBezTo>
                    <a:pt x="1058" y="1131"/>
                    <a:pt x="825" y="841"/>
                    <a:pt x="648" y="617"/>
                  </a:cubicBezTo>
                  <a:cubicBezTo>
                    <a:pt x="462" y="383"/>
                    <a:pt x="248" y="168"/>
                    <a:pt x="0"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268" name="Google Shape;1268;p34"/>
            <p:cNvSpPr/>
            <p:nvPr/>
          </p:nvSpPr>
          <p:spPr>
            <a:xfrm>
              <a:off x="8768289" y="5579"/>
              <a:ext cx="3417888" cy="2742066"/>
            </a:xfrm>
            <a:custGeom>
              <a:avLst/>
              <a:gdLst/>
              <a:ahLst/>
              <a:cxnLst/>
              <a:rect l="l" t="t" r="r" b="b"/>
              <a:pathLst>
                <a:path w="718" h="575" extrusionOk="0">
                  <a:moveTo>
                    <a:pt x="718" y="575"/>
                  </a:moveTo>
                  <a:cubicBezTo>
                    <a:pt x="500" y="360"/>
                    <a:pt x="260" y="163"/>
                    <a:pt x="0"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269" name="Google Shape;1269;p34"/>
            <p:cNvSpPr/>
            <p:nvPr/>
          </p:nvSpPr>
          <p:spPr>
            <a:xfrm>
              <a:off x="9235014" y="10367"/>
              <a:ext cx="2951163" cy="2555325"/>
            </a:xfrm>
            <a:custGeom>
              <a:avLst/>
              <a:gdLst/>
              <a:ahLst/>
              <a:cxnLst/>
              <a:rect l="l" t="t" r="r" b="b"/>
              <a:pathLst>
                <a:path w="620" h="536" extrusionOk="0">
                  <a:moveTo>
                    <a:pt x="620" y="536"/>
                  </a:moveTo>
                  <a:cubicBezTo>
                    <a:pt x="404" y="314"/>
                    <a:pt x="196" y="138"/>
                    <a:pt x="0"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270" name="Google Shape;1270;p34"/>
            <p:cNvSpPr/>
            <p:nvPr/>
          </p:nvSpPr>
          <p:spPr>
            <a:xfrm>
              <a:off x="10020826" y="5579"/>
              <a:ext cx="2165350" cy="1358265"/>
            </a:xfrm>
            <a:custGeom>
              <a:avLst/>
              <a:gdLst/>
              <a:ahLst/>
              <a:cxnLst/>
              <a:rect l="l" t="t" r="r" b="b"/>
              <a:pathLst>
                <a:path w="455" h="285" extrusionOk="0">
                  <a:moveTo>
                    <a:pt x="0" y="0"/>
                  </a:moveTo>
                  <a:cubicBezTo>
                    <a:pt x="153" y="85"/>
                    <a:pt x="308" y="180"/>
                    <a:pt x="455" y="285"/>
                  </a:cubicBezTo>
                </a:path>
              </a:pathLst>
            </a:custGeom>
            <a:noFill/>
            <a:ln w="9525" cap="flat" cmpd="sng">
              <a:solidFill>
                <a:schemeClr val="lt1">
                  <a:alpha val="34901"/>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271" name="Google Shape;1271;p34"/>
            <p:cNvSpPr/>
            <p:nvPr/>
          </p:nvSpPr>
          <p:spPr>
            <a:xfrm>
              <a:off x="11290826" y="5579"/>
              <a:ext cx="895350" cy="534687"/>
            </a:xfrm>
            <a:custGeom>
              <a:avLst/>
              <a:gdLst/>
              <a:ahLst/>
              <a:cxnLst/>
              <a:rect l="l" t="t" r="r" b="b"/>
              <a:pathLst>
                <a:path w="188" h="112" extrusionOk="0">
                  <a:moveTo>
                    <a:pt x="0" y="0"/>
                  </a:moveTo>
                  <a:cubicBezTo>
                    <a:pt x="63" y="36"/>
                    <a:pt x="126" y="73"/>
                    <a:pt x="188" y="112"/>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sp>
        <p:nvSpPr>
          <p:cNvPr id="1272" name="Google Shape;1272;p34"/>
          <p:cNvSpPr txBox="1">
            <a:spLocks noGrp="1"/>
          </p:cNvSpPr>
          <p:nvPr>
            <p:ph type="title"/>
          </p:nvPr>
        </p:nvSpPr>
        <p:spPr>
          <a:xfrm>
            <a:off x="1048603" y="5601304"/>
            <a:ext cx="3983468" cy="78967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Helvetica Neue"/>
              <a:buNone/>
            </a:pPr>
            <a:r>
              <a:rPr lang="en-US" sz="3100" u="sng" dirty="0">
                <a:solidFill>
                  <a:schemeClr val="bg1"/>
                </a:solidFill>
                <a:latin typeface="Calibri" panose="020F0502020204030204" pitchFamily="34" charset="0"/>
                <a:cs typeface="Calibri" panose="020F0502020204030204" pitchFamily="34" charset="0"/>
                <a:sym typeface="Helvetica Neue"/>
                <a:hlinkClick r:id="rId3">
                  <a:extLst>
                    <a:ext uri="{A12FA001-AC4F-418D-AE19-62706E023703}">
                      <ahyp:hlinkClr xmlns:ahyp="http://schemas.microsoft.com/office/drawing/2018/hyperlinkcolor" val="tx"/>
                    </a:ext>
                  </a:extLst>
                </a:hlinkClick>
              </a:rPr>
              <a:t>csti.wested.org</a:t>
            </a:r>
            <a:br>
              <a:rPr lang="en-US" sz="2500" dirty="0">
                <a:solidFill>
                  <a:schemeClr val="bg1"/>
                </a:solidFill>
                <a:latin typeface="Calibri" panose="020F0502020204030204" pitchFamily="34" charset="0"/>
                <a:ea typeface="Arial"/>
                <a:cs typeface="Calibri" panose="020F0502020204030204" pitchFamily="34" charset="0"/>
                <a:sym typeface="Arial"/>
              </a:rPr>
            </a:br>
            <a:endParaRPr sz="2500" dirty="0">
              <a:solidFill>
                <a:schemeClr val="bg1"/>
              </a:solidFill>
              <a:latin typeface="Calibri" panose="020F0502020204030204" pitchFamily="34" charset="0"/>
              <a:ea typeface="Arial"/>
              <a:cs typeface="Calibri" panose="020F0502020204030204" pitchFamily="34" charset="0"/>
              <a:sym typeface="Arial"/>
            </a:endParaRPr>
          </a:p>
        </p:txBody>
      </p:sp>
      <p:sp>
        <p:nvSpPr>
          <p:cNvPr id="1273" name="Google Shape;1273;p34"/>
          <p:cNvSpPr/>
          <p:nvPr/>
        </p:nvSpPr>
        <p:spPr>
          <a:xfrm>
            <a:off x="0" y="0"/>
            <a:ext cx="12192000" cy="5058957"/>
          </a:xfrm>
          <a:custGeom>
            <a:avLst/>
            <a:gdLst/>
            <a:ahLst/>
            <a:cxnLst/>
            <a:rect l="l" t="t" r="r" b="b"/>
            <a:pathLst>
              <a:path w="12192000" h="5058957" extrusionOk="0">
                <a:moveTo>
                  <a:pt x="0" y="0"/>
                </a:moveTo>
                <a:lnTo>
                  <a:pt x="12192000" y="0"/>
                </a:lnTo>
                <a:lnTo>
                  <a:pt x="12192000" y="259692"/>
                </a:lnTo>
                <a:lnTo>
                  <a:pt x="12192000" y="3542069"/>
                </a:lnTo>
                <a:lnTo>
                  <a:pt x="12192000" y="3734194"/>
                </a:lnTo>
                <a:lnTo>
                  <a:pt x="12192000" y="4710012"/>
                </a:lnTo>
                <a:lnTo>
                  <a:pt x="12113803" y="4718295"/>
                </a:lnTo>
                <a:cubicBezTo>
                  <a:pt x="10139508" y="4916244"/>
                  <a:pt x="8237152" y="5009247"/>
                  <a:pt x="6753597" y="5041852"/>
                </a:cubicBezTo>
                <a:cubicBezTo>
                  <a:pt x="4940362" y="5081701"/>
                  <a:pt x="2657278" y="5062371"/>
                  <a:pt x="400746" y="4870509"/>
                </a:cubicBezTo>
                <a:lnTo>
                  <a:pt x="0" y="4833533"/>
                </a:lnTo>
                <a:lnTo>
                  <a:pt x="0" y="3734194"/>
                </a:lnTo>
                <a:lnTo>
                  <a:pt x="0" y="3542069"/>
                </a:lnTo>
                <a:lnTo>
                  <a:pt x="0" y="259692"/>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cs typeface="Calibri" panose="020F0502020204030204" pitchFamily="34" charset="0"/>
              <a:sym typeface="Arial"/>
            </a:endParaRPr>
          </a:p>
        </p:txBody>
      </p:sp>
      <p:pic>
        <p:nvPicPr>
          <p:cNvPr id="1274" name="Google Shape;1274;p34" descr="Graphical user interface, text&#10;&#10;Description automatically generated"/>
          <p:cNvPicPr preferRelativeResize="0"/>
          <p:nvPr/>
        </p:nvPicPr>
        <p:blipFill rotWithShape="1">
          <a:blip r:embed="rId4">
            <a:alphaModFix/>
          </a:blip>
          <a:srcRect l="3245" t="9476" r="4978" b="8048"/>
          <a:stretch/>
        </p:blipFill>
        <p:spPr>
          <a:xfrm>
            <a:off x="2219503" y="850885"/>
            <a:ext cx="7730233" cy="2379261"/>
          </a:xfrm>
          <a:prstGeom prst="rect">
            <a:avLst/>
          </a:prstGeom>
          <a:noFill/>
          <a:ln>
            <a:noFill/>
          </a:ln>
        </p:spPr>
      </p:pic>
      <p:sp>
        <p:nvSpPr>
          <p:cNvPr id="1275" name="Google Shape;1275;p34"/>
          <p:cNvSpPr txBox="1"/>
          <p:nvPr/>
        </p:nvSpPr>
        <p:spPr>
          <a:xfrm>
            <a:off x="7013279" y="5601304"/>
            <a:ext cx="3983468" cy="789673"/>
          </a:xfrm>
          <a:prstGeom prst="rect">
            <a:avLst/>
          </a:prstGeom>
          <a:noFill/>
          <a:ln>
            <a:noFill/>
          </a:ln>
        </p:spPr>
        <p:txBody>
          <a:bodyPr spcFirstLastPara="1" wrap="square" lIns="91425" tIns="45700" rIns="91425" bIns="45700" anchor="ctr" anchorCtr="0">
            <a:normAutofit lnSpcReduction="10000"/>
          </a:bodyPr>
          <a:lstStyle/>
          <a:p>
            <a:pPr marL="0" marR="0" lvl="0" indent="0" algn="ctr" rtl="0">
              <a:lnSpc>
                <a:spcPct val="90000"/>
              </a:lnSpc>
              <a:spcBef>
                <a:spcPts val="0"/>
              </a:spcBef>
              <a:spcAft>
                <a:spcPts val="0"/>
              </a:spcAft>
              <a:buClr>
                <a:schemeClr val="lt1"/>
              </a:buClr>
              <a:buSzPts val="2800"/>
              <a:buFont typeface="Helvetica Neue"/>
              <a:buNone/>
            </a:pPr>
            <a:r>
              <a:rPr lang="en-US" sz="2800" b="1" u="sng">
                <a:solidFill>
                  <a:schemeClr val="lt1"/>
                </a:solidFill>
                <a:latin typeface="Calibri" panose="020F0502020204030204" pitchFamily="34" charset="0"/>
                <a:ea typeface="Helvetica Neue"/>
                <a:cs typeface="Calibri" panose="020F0502020204030204" pitchFamily="34" charset="0"/>
                <a:sym typeface="Helvetica Neue"/>
                <a:hlinkClick r:id="rId3">
                  <a:extLst>
                    <a:ext uri="{A12FA001-AC4F-418D-AE19-62706E023703}">
                      <ahyp:hlinkClr xmlns:ahyp="http://schemas.microsoft.com/office/drawing/2018/hyperlinkcolor" val="tx"/>
                    </a:ext>
                  </a:extLst>
                </a:hlinkClick>
              </a:rPr>
              <a:t>thofer@wested.org</a:t>
            </a:r>
            <a:br>
              <a:rPr lang="en-US" sz="2500" b="1">
                <a:solidFill>
                  <a:schemeClr val="lt1"/>
                </a:solidFill>
                <a:latin typeface="Calibri" panose="020F0502020204030204" pitchFamily="34" charset="0"/>
                <a:cs typeface="Calibri" panose="020F0502020204030204" pitchFamily="34" charset="0"/>
                <a:sym typeface="Arial"/>
              </a:rPr>
            </a:br>
            <a:endParaRPr sz="2500" b="1">
              <a:solidFill>
                <a:schemeClr val="lt1"/>
              </a:solidFill>
              <a:latin typeface="Calibri" panose="020F0502020204030204" pitchFamily="34" charset="0"/>
              <a:cs typeface="Calibri" panose="020F0502020204030204" pitchFamily="34" charset="0"/>
              <a:sym typeface="Arial"/>
            </a:endParaRPr>
          </a:p>
        </p:txBody>
      </p:sp>
      <p:sp>
        <p:nvSpPr>
          <p:cNvPr id="1276" name="Google Shape;1276;p34"/>
          <p:cNvSpPr txBox="1"/>
          <p:nvPr/>
        </p:nvSpPr>
        <p:spPr>
          <a:xfrm>
            <a:off x="3987325" y="3836008"/>
            <a:ext cx="4141149"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rgbClr val="9D3F21"/>
                </a:solidFill>
                <a:latin typeface="Calibri" panose="020F0502020204030204" pitchFamily="34" charset="0"/>
                <a:cs typeface="Calibri" panose="020F0502020204030204" pitchFamily="34" charset="0"/>
                <a:sym typeface="Arial"/>
              </a:rPr>
              <a:t>QUESTIONS</a:t>
            </a:r>
            <a:endParaRPr lang="en-US" b="1" dirty="0">
              <a:solidFill>
                <a:srgbClr val="9D3F21"/>
              </a:solidFill>
              <a:latin typeface="Calibri" panose="020F0502020204030204" pitchFamily="34" charset="0"/>
              <a:cs typeface="Calibri" panose="020F0502020204030204" pitchFamily="34" charset="0"/>
            </a:endParaRPr>
          </a:p>
        </p:txBody>
      </p:sp>
      <p:pic>
        <p:nvPicPr>
          <p:cNvPr id="1277" name="Google Shape;1277;p34"/>
          <p:cNvPicPr preferRelativeResize="0"/>
          <p:nvPr/>
        </p:nvPicPr>
        <p:blipFill rotWithShape="1">
          <a:blip r:embed="rId5">
            <a:alphaModFix/>
          </a:blip>
          <a:srcRect/>
          <a:stretch/>
        </p:blipFill>
        <p:spPr>
          <a:xfrm>
            <a:off x="5427359" y="5147371"/>
            <a:ext cx="1292464" cy="160948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1" name="Google Shape;751;p1"/>
          <p:cNvSpPr txBox="1">
            <a:spLocks noGrp="1"/>
          </p:cNvSpPr>
          <p:nvPr>
            <p:ph type="sldNum" idx="4294967295"/>
          </p:nvPr>
        </p:nvSpPr>
        <p:spPr>
          <a:xfrm>
            <a:off x="11717338" y="6292850"/>
            <a:ext cx="474662" cy="366713"/>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066" b="0" i="0" u="none" strike="noStrike" cap="none">
                <a:solidFill>
                  <a:srgbClr val="576F7F"/>
                </a:solidFill>
                <a:latin typeface="Times New Roman"/>
                <a:ea typeface="Times New Roman"/>
                <a:cs typeface="Times New Roman"/>
                <a:sym typeface="Times New Roman"/>
              </a:rPr>
              <a:t>37</a:t>
            </a:fld>
            <a:endParaRPr sz="1066" b="0" i="0" u="none" strike="noStrike" cap="none">
              <a:solidFill>
                <a:srgbClr val="576F7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687710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8"/>
        <p:cNvGrpSpPr/>
        <p:nvPr/>
      </p:nvGrpSpPr>
      <p:grpSpPr>
        <a:xfrm>
          <a:off x="0" y="0"/>
          <a:ext cx="0" cy="0"/>
          <a:chOff x="0" y="0"/>
          <a:chExt cx="0" cy="0"/>
        </a:xfrm>
      </p:grpSpPr>
      <p:grpSp>
        <p:nvGrpSpPr>
          <p:cNvPr id="760" name="Google Shape;760;p2"/>
          <p:cNvGrpSpPr/>
          <p:nvPr/>
        </p:nvGrpSpPr>
        <p:grpSpPr>
          <a:xfrm>
            <a:off x="-329674" y="-59376"/>
            <a:ext cx="12515851" cy="6923798"/>
            <a:chOff x="-329674" y="-51881"/>
            <a:chExt cx="12515851" cy="6923798"/>
          </a:xfrm>
        </p:grpSpPr>
        <p:sp>
          <p:nvSpPr>
            <p:cNvPr id="761" name="Google Shape;761;p2"/>
            <p:cNvSpPr/>
            <p:nvPr/>
          </p:nvSpPr>
          <p:spPr>
            <a:xfrm>
              <a:off x="-329674" y="1298404"/>
              <a:ext cx="9702800" cy="5573512"/>
            </a:xfrm>
            <a:custGeom>
              <a:avLst/>
              <a:gdLst/>
              <a:ahLst/>
              <a:cxnLst/>
              <a:rect l="l" t="t" r="r" b="b"/>
              <a:pathLst>
                <a:path w="2038" h="1169" extrusionOk="0">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762" name="Google Shape;762;p2"/>
            <p:cNvSpPr/>
            <p:nvPr/>
          </p:nvSpPr>
          <p:spPr>
            <a:xfrm>
              <a:off x="670451" y="2018236"/>
              <a:ext cx="7373938" cy="4848892"/>
            </a:xfrm>
            <a:custGeom>
              <a:avLst/>
              <a:gdLst/>
              <a:ahLst/>
              <a:cxnLst/>
              <a:rect l="l" t="t" r="r" b="b"/>
              <a:pathLst>
                <a:path w="1549" h="1017" extrusionOk="0">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763" name="Google Shape;763;p2"/>
            <p:cNvSpPr/>
            <p:nvPr/>
          </p:nvSpPr>
          <p:spPr>
            <a:xfrm>
              <a:off x="251351" y="1788400"/>
              <a:ext cx="8035925" cy="5083516"/>
            </a:xfrm>
            <a:custGeom>
              <a:avLst/>
              <a:gdLst/>
              <a:ahLst/>
              <a:cxnLst/>
              <a:rect l="l" t="t" r="r" b="b"/>
              <a:pathLst>
                <a:path w="1688" h="1066" extrusionOk="0">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cmpd="sng">
              <a:solidFill>
                <a:schemeClr val="lt1">
                  <a:alpha val="34901"/>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764" name="Google Shape;764;p2"/>
            <p:cNvSpPr/>
            <p:nvPr/>
          </p:nvSpPr>
          <p:spPr>
            <a:xfrm>
              <a:off x="-1061" y="549842"/>
              <a:ext cx="10334625" cy="6322075"/>
            </a:xfrm>
            <a:custGeom>
              <a:avLst/>
              <a:gdLst/>
              <a:ahLst/>
              <a:cxnLst/>
              <a:rect l="l" t="t" r="r" b="b"/>
              <a:pathLst>
                <a:path w="2171" h="1326" extrusionOk="0">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765" name="Google Shape;765;p2"/>
            <p:cNvSpPr/>
            <p:nvPr/>
          </p:nvSpPr>
          <p:spPr>
            <a:xfrm>
              <a:off x="3701" y="6186246"/>
              <a:ext cx="504825" cy="681527"/>
            </a:xfrm>
            <a:custGeom>
              <a:avLst/>
              <a:gdLst/>
              <a:ahLst/>
              <a:cxnLst/>
              <a:rect l="l" t="t" r="r" b="b"/>
              <a:pathLst>
                <a:path w="106" h="143" extrusionOk="0">
                  <a:moveTo>
                    <a:pt x="0" y="0"/>
                  </a:moveTo>
                  <a:cubicBezTo>
                    <a:pt x="35" y="54"/>
                    <a:pt x="70" y="101"/>
                    <a:pt x="106" y="143"/>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766" name="Google Shape;766;p2"/>
            <p:cNvSpPr/>
            <p:nvPr/>
          </p:nvSpPr>
          <p:spPr>
            <a:xfrm>
              <a:off x="-1061" y="-51881"/>
              <a:ext cx="11091863" cy="6923796"/>
            </a:xfrm>
            <a:custGeom>
              <a:avLst/>
              <a:gdLst/>
              <a:ahLst/>
              <a:cxnLst/>
              <a:rect l="l" t="t" r="r" b="b"/>
              <a:pathLst>
                <a:path w="2330" h="1452" extrusionOk="0">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767" name="Google Shape;767;p2"/>
            <p:cNvSpPr/>
            <p:nvPr/>
          </p:nvSpPr>
          <p:spPr>
            <a:xfrm>
              <a:off x="5426601" y="5579"/>
              <a:ext cx="5788025" cy="6847184"/>
            </a:xfrm>
            <a:custGeom>
              <a:avLst/>
              <a:gdLst/>
              <a:ahLst/>
              <a:cxnLst/>
              <a:rect l="l" t="t" r="r" b="b"/>
              <a:pathLst>
                <a:path w="1216" h="1436" extrusionOk="0">
                  <a:moveTo>
                    <a:pt x="1094" y="1436"/>
                  </a:moveTo>
                  <a:cubicBezTo>
                    <a:pt x="1216" y="1114"/>
                    <a:pt x="904" y="770"/>
                    <a:pt x="709" y="551"/>
                  </a:cubicBezTo>
                  <a:cubicBezTo>
                    <a:pt x="509" y="327"/>
                    <a:pt x="274" y="127"/>
                    <a:pt x="0"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768" name="Google Shape;768;p2"/>
            <p:cNvSpPr/>
            <p:nvPr/>
          </p:nvSpPr>
          <p:spPr>
            <a:xfrm>
              <a:off x="-1061" y="5579"/>
              <a:ext cx="1057275" cy="614491"/>
            </a:xfrm>
            <a:custGeom>
              <a:avLst/>
              <a:gdLst/>
              <a:ahLst/>
              <a:cxnLst/>
              <a:rect l="l" t="t" r="r" b="b"/>
              <a:pathLst>
                <a:path w="222" h="129" extrusionOk="0">
                  <a:moveTo>
                    <a:pt x="222" y="0"/>
                  </a:moveTo>
                  <a:cubicBezTo>
                    <a:pt x="152" y="35"/>
                    <a:pt x="76" y="78"/>
                    <a:pt x="0" y="129"/>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769" name="Google Shape;769;p2"/>
            <p:cNvSpPr/>
            <p:nvPr/>
          </p:nvSpPr>
          <p:spPr>
            <a:xfrm>
              <a:off x="5821889" y="5579"/>
              <a:ext cx="5588000" cy="6866337"/>
            </a:xfrm>
            <a:custGeom>
              <a:avLst/>
              <a:gdLst/>
              <a:ahLst/>
              <a:cxnLst/>
              <a:rect l="l" t="t" r="r" b="b"/>
              <a:pathLst>
                <a:path w="1174" h="1440" extrusionOk="0">
                  <a:moveTo>
                    <a:pt x="1067" y="1440"/>
                  </a:moveTo>
                  <a:cubicBezTo>
                    <a:pt x="1174" y="1124"/>
                    <a:pt x="887" y="797"/>
                    <a:pt x="698" y="577"/>
                  </a:cubicBezTo>
                  <a:cubicBezTo>
                    <a:pt x="500" y="348"/>
                    <a:pt x="270" y="141"/>
                    <a:pt x="0" y="0"/>
                  </a:cubicBezTo>
                </a:path>
              </a:pathLst>
            </a:custGeom>
            <a:noFill/>
            <a:ln w="9525" cap="flat" cmpd="sng">
              <a:solidFill>
                <a:schemeClr val="lt1">
                  <a:alpha val="34901"/>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770" name="Google Shape;770;p2"/>
            <p:cNvSpPr/>
            <p:nvPr/>
          </p:nvSpPr>
          <p:spPr>
            <a:xfrm>
              <a:off x="3701" y="790"/>
              <a:ext cx="595313" cy="352734"/>
            </a:xfrm>
            <a:custGeom>
              <a:avLst/>
              <a:gdLst/>
              <a:ahLst/>
              <a:cxnLst/>
              <a:rect l="l" t="t" r="r" b="b"/>
              <a:pathLst>
                <a:path w="125" h="74" extrusionOk="0">
                  <a:moveTo>
                    <a:pt x="125" y="0"/>
                  </a:moveTo>
                  <a:cubicBezTo>
                    <a:pt x="85" y="22"/>
                    <a:pt x="43" y="47"/>
                    <a:pt x="0" y="74"/>
                  </a:cubicBezTo>
                </a:path>
              </a:pathLst>
            </a:custGeom>
            <a:noFill/>
            <a:ln w="9525" cap="flat" cmpd="sng">
              <a:solidFill>
                <a:schemeClr val="lt1">
                  <a:alpha val="34901"/>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771" name="Google Shape;771;p2"/>
            <p:cNvSpPr/>
            <p:nvPr/>
          </p:nvSpPr>
          <p:spPr>
            <a:xfrm>
              <a:off x="6012389" y="5579"/>
              <a:ext cx="5497513" cy="6866337"/>
            </a:xfrm>
            <a:custGeom>
              <a:avLst/>
              <a:gdLst/>
              <a:ahLst/>
              <a:cxnLst/>
              <a:rect l="l" t="t" r="r" b="b"/>
              <a:pathLst>
                <a:path w="1155" h="1440" extrusionOk="0">
                  <a:moveTo>
                    <a:pt x="1056" y="1440"/>
                  </a:moveTo>
                  <a:cubicBezTo>
                    <a:pt x="1155" y="1123"/>
                    <a:pt x="875" y="801"/>
                    <a:pt x="686" y="580"/>
                  </a:cubicBezTo>
                  <a:cubicBezTo>
                    <a:pt x="491" y="352"/>
                    <a:pt x="264" y="145"/>
                    <a:pt x="0" y="0"/>
                  </a:cubicBezTo>
                </a:path>
              </a:pathLst>
            </a:custGeom>
            <a:noFill/>
            <a:ln w="12700" cap="flat" cmpd="sng">
              <a:solidFill>
                <a:schemeClr val="lt1">
                  <a:alpha val="34901"/>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772" name="Google Shape;772;p2"/>
            <p:cNvSpPr/>
            <p:nvPr/>
          </p:nvSpPr>
          <p:spPr>
            <a:xfrm>
              <a:off x="-1061" y="5579"/>
              <a:ext cx="357188" cy="213875"/>
            </a:xfrm>
            <a:custGeom>
              <a:avLst/>
              <a:gdLst/>
              <a:ahLst/>
              <a:cxnLst/>
              <a:rect l="l" t="t" r="r" b="b"/>
              <a:pathLst>
                <a:path w="75" h="45" extrusionOk="0">
                  <a:moveTo>
                    <a:pt x="75" y="0"/>
                  </a:moveTo>
                  <a:cubicBezTo>
                    <a:pt x="50" y="14"/>
                    <a:pt x="25" y="29"/>
                    <a:pt x="0" y="45"/>
                  </a:cubicBezTo>
                </a:path>
              </a:pathLst>
            </a:custGeom>
            <a:noFill/>
            <a:ln w="12700" cap="flat" cmpd="sng">
              <a:solidFill>
                <a:schemeClr val="lt1">
                  <a:alpha val="34901"/>
                </a:schemeClr>
              </a:solidFill>
              <a:prstDash val="dashDot"/>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773" name="Google Shape;773;p2"/>
            <p:cNvSpPr/>
            <p:nvPr/>
          </p:nvSpPr>
          <p:spPr>
            <a:xfrm>
              <a:off x="6210826" y="790"/>
              <a:ext cx="5522913" cy="6871126"/>
            </a:xfrm>
            <a:custGeom>
              <a:avLst/>
              <a:gdLst/>
              <a:ahLst/>
              <a:cxnLst/>
              <a:rect l="l" t="t" r="r" b="b"/>
              <a:pathLst>
                <a:path w="1160" h="1441" extrusionOk="0">
                  <a:moveTo>
                    <a:pt x="1053" y="1441"/>
                  </a:moveTo>
                  <a:cubicBezTo>
                    <a:pt x="1160" y="1129"/>
                    <a:pt x="892" y="817"/>
                    <a:pt x="705" y="599"/>
                  </a:cubicBezTo>
                  <a:cubicBezTo>
                    <a:pt x="503" y="365"/>
                    <a:pt x="270" y="152"/>
                    <a:pt x="0"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774" name="Google Shape;774;p2"/>
            <p:cNvSpPr/>
            <p:nvPr/>
          </p:nvSpPr>
          <p:spPr>
            <a:xfrm>
              <a:off x="6463239" y="5579"/>
              <a:ext cx="5413375" cy="6866337"/>
            </a:xfrm>
            <a:custGeom>
              <a:avLst/>
              <a:gdLst/>
              <a:ahLst/>
              <a:cxnLst/>
              <a:rect l="l" t="t" r="r" b="b"/>
              <a:pathLst>
                <a:path w="1137" h="1440" extrusionOk="0">
                  <a:moveTo>
                    <a:pt x="1040" y="1440"/>
                  </a:moveTo>
                  <a:cubicBezTo>
                    <a:pt x="1137" y="1131"/>
                    <a:pt x="883" y="828"/>
                    <a:pt x="698" y="611"/>
                  </a:cubicBezTo>
                  <a:cubicBezTo>
                    <a:pt x="498" y="375"/>
                    <a:pt x="268" y="159"/>
                    <a:pt x="0"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775" name="Google Shape;775;p2"/>
            <p:cNvSpPr/>
            <p:nvPr/>
          </p:nvSpPr>
          <p:spPr>
            <a:xfrm>
              <a:off x="6877576" y="5579"/>
              <a:ext cx="5037138" cy="6861550"/>
            </a:xfrm>
            <a:custGeom>
              <a:avLst/>
              <a:gdLst/>
              <a:ahLst/>
              <a:cxnLst/>
              <a:rect l="l" t="t" r="r" b="b"/>
              <a:pathLst>
                <a:path w="1058" h="1439" extrusionOk="0">
                  <a:moveTo>
                    <a:pt x="1011" y="1439"/>
                  </a:moveTo>
                  <a:cubicBezTo>
                    <a:pt x="1058" y="1131"/>
                    <a:pt x="825" y="841"/>
                    <a:pt x="648" y="617"/>
                  </a:cubicBezTo>
                  <a:cubicBezTo>
                    <a:pt x="462" y="383"/>
                    <a:pt x="248" y="168"/>
                    <a:pt x="0"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776" name="Google Shape;776;p2"/>
            <p:cNvSpPr/>
            <p:nvPr/>
          </p:nvSpPr>
          <p:spPr>
            <a:xfrm>
              <a:off x="8768289" y="5579"/>
              <a:ext cx="3417888" cy="2742066"/>
            </a:xfrm>
            <a:custGeom>
              <a:avLst/>
              <a:gdLst/>
              <a:ahLst/>
              <a:cxnLst/>
              <a:rect l="l" t="t" r="r" b="b"/>
              <a:pathLst>
                <a:path w="718" h="575" extrusionOk="0">
                  <a:moveTo>
                    <a:pt x="718" y="575"/>
                  </a:moveTo>
                  <a:cubicBezTo>
                    <a:pt x="500" y="360"/>
                    <a:pt x="260" y="163"/>
                    <a:pt x="0"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777" name="Google Shape;777;p2"/>
            <p:cNvSpPr/>
            <p:nvPr/>
          </p:nvSpPr>
          <p:spPr>
            <a:xfrm>
              <a:off x="9235014" y="10367"/>
              <a:ext cx="2951163" cy="2555325"/>
            </a:xfrm>
            <a:custGeom>
              <a:avLst/>
              <a:gdLst/>
              <a:ahLst/>
              <a:cxnLst/>
              <a:rect l="l" t="t" r="r" b="b"/>
              <a:pathLst>
                <a:path w="620" h="536" extrusionOk="0">
                  <a:moveTo>
                    <a:pt x="620" y="536"/>
                  </a:moveTo>
                  <a:cubicBezTo>
                    <a:pt x="404" y="314"/>
                    <a:pt x="196" y="138"/>
                    <a:pt x="0" y="0"/>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778" name="Google Shape;778;p2"/>
            <p:cNvSpPr/>
            <p:nvPr/>
          </p:nvSpPr>
          <p:spPr>
            <a:xfrm>
              <a:off x="10020826" y="5579"/>
              <a:ext cx="2165350" cy="1358265"/>
            </a:xfrm>
            <a:custGeom>
              <a:avLst/>
              <a:gdLst/>
              <a:ahLst/>
              <a:cxnLst/>
              <a:rect l="l" t="t" r="r" b="b"/>
              <a:pathLst>
                <a:path w="455" h="285" extrusionOk="0">
                  <a:moveTo>
                    <a:pt x="0" y="0"/>
                  </a:moveTo>
                  <a:cubicBezTo>
                    <a:pt x="153" y="85"/>
                    <a:pt x="308" y="180"/>
                    <a:pt x="455" y="285"/>
                  </a:cubicBezTo>
                </a:path>
              </a:pathLst>
            </a:custGeom>
            <a:noFill/>
            <a:ln w="9525" cap="flat" cmpd="sng">
              <a:solidFill>
                <a:schemeClr val="lt1">
                  <a:alpha val="34901"/>
                </a:schemeClr>
              </a:solidFill>
              <a:prstDash val="dash"/>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779" name="Google Shape;779;p2"/>
            <p:cNvSpPr/>
            <p:nvPr/>
          </p:nvSpPr>
          <p:spPr>
            <a:xfrm>
              <a:off x="11290826" y="5579"/>
              <a:ext cx="895350" cy="534687"/>
            </a:xfrm>
            <a:custGeom>
              <a:avLst/>
              <a:gdLst/>
              <a:ahLst/>
              <a:cxnLst/>
              <a:rect l="l" t="t" r="r" b="b"/>
              <a:pathLst>
                <a:path w="188" h="112" extrusionOk="0">
                  <a:moveTo>
                    <a:pt x="0" y="0"/>
                  </a:moveTo>
                  <a:cubicBezTo>
                    <a:pt x="63" y="36"/>
                    <a:pt x="126" y="73"/>
                    <a:pt x="188" y="112"/>
                  </a:cubicBezTo>
                </a:path>
              </a:pathLst>
            </a:custGeom>
            <a:noFill/>
            <a:ln w="9525" cap="flat" cmpd="sng">
              <a:solidFill>
                <a:schemeClr val="lt1">
                  <a:alpha val="34901"/>
                </a:scheme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sp>
        <p:nvSpPr>
          <p:cNvPr id="780" name="Google Shape;780;p2"/>
          <p:cNvSpPr txBox="1">
            <a:spLocks noGrp="1"/>
          </p:cNvSpPr>
          <p:nvPr>
            <p:ph type="title"/>
          </p:nvPr>
        </p:nvSpPr>
        <p:spPr>
          <a:xfrm>
            <a:off x="1164308" y="5453817"/>
            <a:ext cx="9435152" cy="78967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Arial"/>
              <a:buNone/>
            </a:pPr>
            <a:r>
              <a:rPr lang="en-US" sz="3600" u="sng" dirty="0">
                <a:solidFill>
                  <a:schemeClr val="bg1"/>
                </a:solidFill>
                <a:latin typeface="Calibri" panose="020F0502020204030204" pitchFamily="34" charset="0"/>
                <a:ea typeface="Arial"/>
                <a:cs typeface="Calibri" panose="020F0502020204030204" pitchFamily="34" charset="0"/>
                <a:sym typeface="Arial"/>
                <a:hlinkClick r:id="rId3">
                  <a:extLst>
                    <a:ext uri="{A12FA001-AC4F-418D-AE19-62706E023703}">
                      <ahyp:hlinkClr xmlns:ahyp="http://schemas.microsoft.com/office/drawing/2018/hyperlinkcolor" val="tx"/>
                    </a:ext>
                  </a:extLst>
                </a:hlinkClick>
              </a:rPr>
              <a:t>csti.wested.org</a:t>
            </a:r>
            <a:br>
              <a:rPr lang="en-US" sz="2500" dirty="0">
                <a:latin typeface="Calibri" panose="020F0502020204030204" pitchFamily="34" charset="0"/>
                <a:ea typeface="Arial"/>
                <a:cs typeface="Calibri" panose="020F0502020204030204" pitchFamily="34" charset="0"/>
                <a:sym typeface="Arial"/>
              </a:rPr>
            </a:br>
            <a:endParaRPr sz="2500" dirty="0">
              <a:latin typeface="Calibri" panose="020F0502020204030204" pitchFamily="34" charset="0"/>
              <a:ea typeface="Arial"/>
              <a:cs typeface="Calibri" panose="020F0502020204030204" pitchFamily="34" charset="0"/>
              <a:sym typeface="Arial"/>
            </a:endParaRPr>
          </a:p>
        </p:txBody>
      </p:sp>
      <p:sp>
        <p:nvSpPr>
          <p:cNvPr id="781" name="Google Shape;781;p2"/>
          <p:cNvSpPr/>
          <p:nvPr/>
        </p:nvSpPr>
        <p:spPr>
          <a:xfrm>
            <a:off x="0" y="12732"/>
            <a:ext cx="12192000" cy="5058957"/>
          </a:xfrm>
          <a:custGeom>
            <a:avLst/>
            <a:gdLst/>
            <a:ahLst/>
            <a:cxnLst/>
            <a:rect l="l" t="t" r="r" b="b"/>
            <a:pathLst>
              <a:path w="12192000" h="5058957" extrusionOk="0">
                <a:moveTo>
                  <a:pt x="0" y="0"/>
                </a:moveTo>
                <a:lnTo>
                  <a:pt x="12192000" y="0"/>
                </a:lnTo>
                <a:lnTo>
                  <a:pt x="12192000" y="259692"/>
                </a:lnTo>
                <a:lnTo>
                  <a:pt x="12192000" y="3542069"/>
                </a:lnTo>
                <a:lnTo>
                  <a:pt x="12192000" y="3734194"/>
                </a:lnTo>
                <a:lnTo>
                  <a:pt x="12192000" y="4710012"/>
                </a:lnTo>
                <a:lnTo>
                  <a:pt x="12113803" y="4718295"/>
                </a:lnTo>
                <a:cubicBezTo>
                  <a:pt x="10139508" y="4916244"/>
                  <a:pt x="8237152" y="5009247"/>
                  <a:pt x="6753597" y="5041852"/>
                </a:cubicBezTo>
                <a:cubicBezTo>
                  <a:pt x="4940362" y="5081701"/>
                  <a:pt x="2657278" y="5062371"/>
                  <a:pt x="400746" y="4870509"/>
                </a:cubicBezTo>
                <a:lnTo>
                  <a:pt x="0" y="4833533"/>
                </a:lnTo>
                <a:lnTo>
                  <a:pt x="0" y="3734194"/>
                </a:lnTo>
                <a:lnTo>
                  <a:pt x="0" y="3542069"/>
                </a:lnTo>
                <a:lnTo>
                  <a:pt x="0" y="259692"/>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cs typeface="Calibri" panose="020F0502020204030204" pitchFamily="34" charset="0"/>
              <a:sym typeface="Arial"/>
            </a:endParaRPr>
          </a:p>
        </p:txBody>
      </p:sp>
      <p:pic>
        <p:nvPicPr>
          <p:cNvPr id="782" name="Google Shape;782;p2" descr="Graphical user interface, text&#10;&#10;Description automatically generated"/>
          <p:cNvPicPr preferRelativeResize="0"/>
          <p:nvPr/>
        </p:nvPicPr>
        <p:blipFill rotWithShape="1">
          <a:blip r:embed="rId4">
            <a:alphaModFix/>
          </a:blip>
          <a:srcRect/>
          <a:stretch/>
        </p:blipFill>
        <p:spPr>
          <a:xfrm>
            <a:off x="1693070" y="1028418"/>
            <a:ext cx="8729659" cy="298990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3"/>
          <p:cNvSpPr txBox="1">
            <a:spLocks noGrp="1"/>
          </p:cNvSpPr>
          <p:nvPr>
            <p:ph type="title"/>
          </p:nvPr>
        </p:nvSpPr>
        <p:spPr>
          <a:xfrm>
            <a:off x="4375125" y="1410784"/>
            <a:ext cx="6963209" cy="141078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1"/>
              </a:buClr>
              <a:buSzPts val="3600"/>
              <a:buFont typeface="Helvetica Neue"/>
              <a:buNone/>
            </a:pPr>
            <a:r>
              <a:rPr lang="en-US" sz="3600" dirty="0">
                <a:latin typeface="Calibri" panose="020F0502020204030204" pitchFamily="34" charset="0"/>
                <a:cs typeface="Calibri" panose="020F0502020204030204" pitchFamily="34" charset="0"/>
              </a:rPr>
              <a:t>How familiar are you with the Four Domains for Rapid School Improvement?</a:t>
            </a:r>
            <a:endParaRPr dirty="0">
              <a:latin typeface="Calibri" panose="020F0502020204030204" pitchFamily="34" charset="0"/>
              <a:cs typeface="Calibri" panose="020F0502020204030204" pitchFamily="34" charset="0"/>
            </a:endParaRPr>
          </a:p>
        </p:txBody>
      </p:sp>
      <p:sp>
        <p:nvSpPr>
          <p:cNvPr id="791" name="Google Shape;791;p3"/>
          <p:cNvSpPr txBox="1">
            <a:spLocks noGrp="1"/>
          </p:cNvSpPr>
          <p:nvPr>
            <p:ph type="body" idx="1"/>
          </p:nvPr>
        </p:nvSpPr>
        <p:spPr>
          <a:xfrm>
            <a:off x="4375124" y="3372107"/>
            <a:ext cx="6963209" cy="2620639"/>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2B4B50"/>
              </a:buClr>
              <a:buSzPct val="100000"/>
              <a:buNone/>
            </a:pPr>
            <a:r>
              <a:rPr lang="en-US" dirty="0">
                <a:solidFill>
                  <a:srgbClr val="2B4B50"/>
                </a:solidFill>
                <a:latin typeface="Calibri" panose="020F0502020204030204" pitchFamily="34" charset="0"/>
                <a:cs typeface="Calibri" panose="020F0502020204030204" pitchFamily="34" charset="0"/>
              </a:rPr>
              <a:t>The Four Domains of what now?</a:t>
            </a:r>
            <a:endParaRPr dirty="0">
              <a:solidFill>
                <a:srgbClr val="2B4B50"/>
              </a:solidFill>
              <a:latin typeface="Calibri" panose="020F0502020204030204" pitchFamily="34" charset="0"/>
              <a:cs typeface="Calibri" panose="020F0502020204030204" pitchFamily="34" charset="0"/>
            </a:endParaRPr>
          </a:p>
          <a:p>
            <a:pPr marL="371401" marR="0" lvl="0" indent="-371401" algn="l" rtl="0">
              <a:lnSpc>
                <a:spcPct val="90000"/>
              </a:lnSpc>
              <a:spcBef>
                <a:spcPts val="1500"/>
              </a:spcBef>
              <a:spcAft>
                <a:spcPts val="0"/>
              </a:spcAft>
              <a:buClr>
                <a:srgbClr val="2B4B50"/>
              </a:buClr>
              <a:buSzPct val="100000"/>
              <a:buFont typeface="Arial"/>
              <a:buAutoNum type="arabicPeriod"/>
            </a:pPr>
            <a:r>
              <a:rPr lang="en-US" dirty="0">
                <a:solidFill>
                  <a:srgbClr val="9D3F21"/>
                </a:solidFill>
                <a:latin typeface="Calibri" panose="020F0502020204030204" pitchFamily="34" charset="0"/>
                <a:cs typeface="Calibri" panose="020F0502020204030204" pitchFamily="34" charset="0"/>
              </a:rPr>
              <a:t>I have heard of it.</a:t>
            </a:r>
            <a:endParaRPr dirty="0">
              <a:solidFill>
                <a:srgbClr val="9D3F21"/>
              </a:solidFill>
              <a:latin typeface="Calibri" panose="020F0502020204030204" pitchFamily="34" charset="0"/>
              <a:cs typeface="Calibri" panose="020F0502020204030204" pitchFamily="34" charset="0"/>
            </a:endParaRPr>
          </a:p>
          <a:p>
            <a:pPr marL="371401" marR="0" lvl="0" indent="-371401" algn="l" rtl="0">
              <a:lnSpc>
                <a:spcPct val="90000"/>
              </a:lnSpc>
              <a:spcBef>
                <a:spcPts val="1500"/>
              </a:spcBef>
              <a:spcAft>
                <a:spcPts val="0"/>
              </a:spcAft>
              <a:buClr>
                <a:srgbClr val="2B4B50"/>
              </a:buClr>
              <a:buSzPct val="100000"/>
              <a:buFont typeface="Arial"/>
              <a:buAutoNum type="arabicPeriod"/>
            </a:pPr>
            <a:r>
              <a:rPr lang="en-US" dirty="0">
                <a:solidFill>
                  <a:srgbClr val="9D3F21"/>
                </a:solidFill>
                <a:latin typeface="Calibri" panose="020F0502020204030204" pitchFamily="34" charset="0"/>
                <a:cs typeface="Calibri" panose="020F0502020204030204" pitchFamily="34" charset="0"/>
              </a:rPr>
              <a:t>I have looked at it before today.</a:t>
            </a:r>
            <a:endParaRPr dirty="0">
              <a:solidFill>
                <a:srgbClr val="9D3F21"/>
              </a:solidFill>
              <a:latin typeface="Calibri" panose="020F0502020204030204" pitchFamily="34" charset="0"/>
              <a:cs typeface="Calibri" panose="020F0502020204030204" pitchFamily="34" charset="0"/>
            </a:endParaRPr>
          </a:p>
          <a:p>
            <a:pPr marL="371401" marR="0" lvl="0" indent="-371401" algn="l" rtl="0">
              <a:lnSpc>
                <a:spcPct val="90000"/>
              </a:lnSpc>
              <a:spcBef>
                <a:spcPts val="1500"/>
              </a:spcBef>
              <a:spcAft>
                <a:spcPts val="0"/>
              </a:spcAft>
              <a:buClr>
                <a:srgbClr val="2B4B50"/>
              </a:buClr>
              <a:buSzPct val="100000"/>
              <a:buFont typeface="Arial"/>
              <a:buAutoNum type="arabicPeriod"/>
            </a:pPr>
            <a:r>
              <a:rPr lang="en-US" dirty="0">
                <a:solidFill>
                  <a:srgbClr val="9D3F21"/>
                </a:solidFill>
                <a:latin typeface="Calibri" panose="020F0502020204030204" pitchFamily="34" charset="0"/>
                <a:cs typeface="Calibri" panose="020F0502020204030204" pitchFamily="34" charset="0"/>
              </a:rPr>
              <a:t>I could speak to another about main points.</a:t>
            </a:r>
            <a:endParaRPr dirty="0">
              <a:solidFill>
                <a:srgbClr val="9D3F21"/>
              </a:solidFill>
              <a:latin typeface="Calibri" panose="020F0502020204030204" pitchFamily="34" charset="0"/>
              <a:cs typeface="Calibri" panose="020F0502020204030204" pitchFamily="34" charset="0"/>
            </a:endParaRPr>
          </a:p>
          <a:p>
            <a:pPr marL="371401" marR="0" lvl="0" indent="-371401" algn="l" rtl="0">
              <a:lnSpc>
                <a:spcPct val="90000"/>
              </a:lnSpc>
              <a:spcBef>
                <a:spcPts val="1500"/>
              </a:spcBef>
              <a:spcAft>
                <a:spcPts val="0"/>
              </a:spcAft>
              <a:buClr>
                <a:srgbClr val="2B4B50"/>
              </a:buClr>
              <a:buSzPct val="100000"/>
              <a:buFont typeface="Arial"/>
              <a:buAutoNum type="arabicPeriod"/>
            </a:pPr>
            <a:r>
              <a:rPr lang="en-US" dirty="0">
                <a:solidFill>
                  <a:srgbClr val="9D3F21"/>
                </a:solidFill>
                <a:latin typeface="Calibri" panose="020F0502020204030204" pitchFamily="34" charset="0"/>
                <a:cs typeface="Calibri" panose="020F0502020204030204" pitchFamily="34" charset="0"/>
              </a:rPr>
              <a:t>I have applied it to school improvement efforts.</a:t>
            </a:r>
            <a:endParaRPr dirty="0">
              <a:solidFill>
                <a:srgbClr val="9D3F21"/>
              </a:solidFill>
              <a:latin typeface="Calibri" panose="020F0502020204030204" pitchFamily="34" charset="0"/>
              <a:cs typeface="Calibri" panose="020F0502020204030204" pitchFamily="34" charset="0"/>
            </a:endParaRPr>
          </a:p>
          <a:p>
            <a:pPr marL="371401" marR="0" lvl="0" indent="-371401" algn="l" rtl="0">
              <a:lnSpc>
                <a:spcPct val="90000"/>
              </a:lnSpc>
              <a:spcBef>
                <a:spcPts val="1500"/>
              </a:spcBef>
              <a:spcAft>
                <a:spcPts val="0"/>
              </a:spcAft>
              <a:buClr>
                <a:srgbClr val="2B4B50"/>
              </a:buClr>
              <a:buSzPct val="100000"/>
              <a:buFont typeface="Arial"/>
              <a:buAutoNum type="arabicPeriod"/>
            </a:pPr>
            <a:r>
              <a:rPr lang="en-US" dirty="0">
                <a:solidFill>
                  <a:srgbClr val="9D3F21"/>
                </a:solidFill>
                <a:latin typeface="Calibri" panose="020F0502020204030204" pitchFamily="34" charset="0"/>
                <a:cs typeface="Calibri" panose="020F0502020204030204" pitchFamily="34" charset="0"/>
              </a:rPr>
              <a:t>It is a central feature of my school improvement efforts</a:t>
            </a:r>
            <a:endParaRPr dirty="0">
              <a:solidFill>
                <a:srgbClr val="9D3F21"/>
              </a:solidFill>
              <a:latin typeface="Calibri" panose="020F0502020204030204" pitchFamily="34" charset="0"/>
              <a:cs typeface="Calibri" panose="020F0502020204030204" pitchFamily="34" charset="0"/>
            </a:endParaRPr>
          </a:p>
        </p:txBody>
      </p:sp>
      <p:pic>
        <p:nvPicPr>
          <p:cNvPr id="792" name="Google Shape;792;p3"/>
          <p:cNvPicPr preferRelativeResize="0"/>
          <p:nvPr/>
        </p:nvPicPr>
        <p:blipFill rotWithShape="1">
          <a:blip r:embed="rId3">
            <a:alphaModFix/>
          </a:blip>
          <a:srcRect/>
          <a:stretch/>
        </p:blipFill>
        <p:spPr>
          <a:xfrm>
            <a:off x="582232" y="303319"/>
            <a:ext cx="1326661" cy="1905969"/>
          </a:xfrm>
          <a:prstGeom prst="rect">
            <a:avLst/>
          </a:prstGeom>
          <a:noFill/>
          <a:ln>
            <a:solidFill>
              <a:srgbClr val="9D3F2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92"/>
                                        </p:tgtEl>
                                        <p:attrNameLst>
                                          <p:attrName>style.visibility</p:attrName>
                                        </p:attrNameLst>
                                      </p:cBhvr>
                                      <p:to>
                                        <p:strVal val="visible"/>
                                      </p:to>
                                    </p:set>
                                    <p:anim calcmode="lin" valueType="num">
                                      <p:cBhvr additive="base">
                                        <p:cTn id="7" dur="500"/>
                                        <p:tgtEl>
                                          <p:spTgt spid="7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4"/>
          <p:cNvSpPr txBox="1">
            <a:spLocks noGrp="1"/>
          </p:cNvSpPr>
          <p:nvPr>
            <p:ph type="title"/>
          </p:nvPr>
        </p:nvSpPr>
        <p:spPr>
          <a:xfrm>
            <a:off x="1000432" y="321214"/>
            <a:ext cx="10515600" cy="1133499"/>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CFEDFC"/>
              </a:buClr>
              <a:buSzPct val="100000"/>
              <a:buFont typeface="Arial"/>
              <a:buNone/>
            </a:pPr>
            <a:r>
              <a:rPr lang="en-US" sz="4000" dirty="0">
                <a:solidFill>
                  <a:schemeClr val="bg1"/>
                </a:solidFill>
                <a:latin typeface="Calibri" panose="020F0502020204030204" pitchFamily="34" charset="0"/>
                <a:ea typeface="Arial"/>
                <a:cs typeface="Calibri" panose="020F0502020204030204" pitchFamily="34" charset="0"/>
                <a:sym typeface="Arial"/>
              </a:rPr>
              <a:t>3 Ways to Get The Most From </a:t>
            </a:r>
            <a:br>
              <a:rPr lang="en-US" sz="4000" dirty="0">
                <a:solidFill>
                  <a:schemeClr val="bg1"/>
                </a:solidFill>
                <a:latin typeface="Calibri" panose="020F0502020204030204" pitchFamily="34" charset="0"/>
                <a:ea typeface="Arial"/>
                <a:cs typeface="Calibri" panose="020F0502020204030204" pitchFamily="34" charset="0"/>
                <a:sym typeface="Arial"/>
              </a:rPr>
            </a:br>
            <a:r>
              <a:rPr lang="en-US" sz="4000" dirty="0">
                <a:solidFill>
                  <a:schemeClr val="bg1"/>
                </a:solidFill>
                <a:latin typeface="Calibri" panose="020F0502020204030204" pitchFamily="34" charset="0"/>
                <a:ea typeface="Arial"/>
                <a:cs typeface="Calibri" panose="020F0502020204030204" pitchFamily="34" charset="0"/>
                <a:sym typeface="Arial"/>
              </a:rPr>
              <a:t>This Session</a:t>
            </a:r>
            <a:endParaRPr dirty="0">
              <a:solidFill>
                <a:schemeClr val="bg1"/>
              </a:solidFill>
              <a:latin typeface="Calibri" panose="020F0502020204030204" pitchFamily="34" charset="0"/>
              <a:cs typeface="Calibri" panose="020F0502020204030204" pitchFamily="34" charset="0"/>
            </a:endParaRPr>
          </a:p>
        </p:txBody>
      </p:sp>
      <p:grpSp>
        <p:nvGrpSpPr>
          <p:cNvPr id="799" name="Google Shape;799;p4"/>
          <p:cNvGrpSpPr/>
          <p:nvPr/>
        </p:nvGrpSpPr>
        <p:grpSpPr>
          <a:xfrm>
            <a:off x="1256171" y="2385077"/>
            <a:ext cx="9679657" cy="2533825"/>
            <a:chOff x="417971" y="950070"/>
            <a:chExt cx="9679657" cy="2533825"/>
          </a:xfrm>
        </p:grpSpPr>
        <p:sp>
          <p:nvSpPr>
            <p:cNvPr id="800" name="Google Shape;800;p4"/>
            <p:cNvSpPr/>
            <p:nvPr/>
          </p:nvSpPr>
          <p:spPr>
            <a:xfrm>
              <a:off x="1065082" y="950070"/>
              <a:ext cx="1300252" cy="1300252"/>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2B4B50"/>
                </a:solidFill>
                <a:latin typeface="Calibri" panose="020F0502020204030204" pitchFamily="34" charset="0"/>
                <a:cs typeface="Calibri" panose="020F0502020204030204" pitchFamily="34" charset="0"/>
              </a:endParaRPr>
            </a:p>
          </p:txBody>
        </p:sp>
        <p:sp>
          <p:nvSpPr>
            <p:cNvPr id="801" name="Google Shape;801;p4"/>
            <p:cNvSpPr/>
            <p:nvPr/>
          </p:nvSpPr>
          <p:spPr>
            <a:xfrm>
              <a:off x="417971" y="2561395"/>
              <a:ext cx="2889450" cy="92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02" name="Google Shape;802;p4"/>
            <p:cNvSpPr txBox="1"/>
            <p:nvPr/>
          </p:nvSpPr>
          <p:spPr>
            <a:xfrm>
              <a:off x="417971" y="2561395"/>
              <a:ext cx="2889450" cy="9225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000"/>
                <a:buFont typeface="Helvetica Neue"/>
                <a:buNone/>
              </a:pPr>
              <a:r>
                <a:rPr lang="en-US" sz="2000" b="0" dirty="0">
                  <a:solidFill>
                    <a:schemeClr val="dk1"/>
                  </a:solidFill>
                  <a:latin typeface="Calibri" panose="020F0502020204030204" pitchFamily="34" charset="0"/>
                  <a:ea typeface="Helvetica Neue"/>
                  <a:cs typeface="Calibri" panose="020F0502020204030204" pitchFamily="34" charset="0"/>
                  <a:sym typeface="Helvetica Neue"/>
                </a:rPr>
                <a:t>Think about your unique context, and especially a  specific priority initiative. Jot it down!</a:t>
              </a:r>
              <a:endParaRPr dirty="0">
                <a:latin typeface="Calibri" panose="020F0502020204030204" pitchFamily="34" charset="0"/>
                <a:cs typeface="Calibri" panose="020F0502020204030204" pitchFamily="34" charset="0"/>
              </a:endParaRPr>
            </a:p>
          </p:txBody>
        </p:sp>
        <p:sp>
          <p:nvSpPr>
            <p:cNvPr id="803" name="Google Shape;803;p4"/>
            <p:cNvSpPr/>
            <p:nvPr/>
          </p:nvSpPr>
          <p:spPr>
            <a:xfrm>
              <a:off x="7668845" y="950070"/>
              <a:ext cx="1300252" cy="1300252"/>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04" name="Google Shape;804;p4"/>
            <p:cNvSpPr/>
            <p:nvPr/>
          </p:nvSpPr>
          <p:spPr>
            <a:xfrm>
              <a:off x="3813075" y="2561395"/>
              <a:ext cx="2889450" cy="92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05" name="Google Shape;805;p4"/>
            <p:cNvSpPr txBox="1"/>
            <p:nvPr/>
          </p:nvSpPr>
          <p:spPr>
            <a:xfrm>
              <a:off x="3813075" y="2561395"/>
              <a:ext cx="2889450" cy="9225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000"/>
                <a:buFont typeface="Helvetica Neue"/>
                <a:buNone/>
              </a:pPr>
              <a:r>
                <a:rPr lang="en-US" sz="2000" dirty="0">
                  <a:solidFill>
                    <a:schemeClr val="dk1"/>
                  </a:solidFill>
                  <a:latin typeface="Calibri" panose="020F0502020204030204" pitchFamily="34" charset="0"/>
                  <a:ea typeface="Helvetica Neue"/>
                  <a:cs typeface="Calibri" panose="020F0502020204030204" pitchFamily="34" charset="0"/>
                  <a:sym typeface="Helvetica Neue"/>
                </a:rPr>
                <a:t>Decide</a:t>
              </a:r>
              <a:r>
                <a:rPr lang="en-US" sz="2000" b="0" dirty="0">
                  <a:solidFill>
                    <a:schemeClr val="dk1"/>
                  </a:solidFill>
                  <a:latin typeface="Calibri" panose="020F0502020204030204" pitchFamily="34" charset="0"/>
                  <a:ea typeface="Helvetica Neue"/>
                  <a:cs typeface="Calibri" panose="020F0502020204030204" pitchFamily="34" charset="0"/>
                  <a:sym typeface="Helvetica Neue"/>
                </a:rPr>
                <a:t> on one </a:t>
              </a:r>
              <a:r>
                <a:rPr lang="en-US" sz="2000" dirty="0">
                  <a:solidFill>
                    <a:schemeClr val="dk1"/>
                  </a:solidFill>
                  <a:latin typeface="Calibri" panose="020F0502020204030204" pitchFamily="34" charset="0"/>
                  <a:ea typeface="Helvetica Neue"/>
                  <a:cs typeface="Calibri" panose="020F0502020204030204" pitchFamily="34" charset="0"/>
                  <a:sym typeface="Helvetica Neue"/>
                </a:rPr>
                <a:t>action</a:t>
              </a:r>
              <a:r>
                <a:rPr lang="en-US" sz="2000" b="0" dirty="0">
                  <a:solidFill>
                    <a:schemeClr val="dk1"/>
                  </a:solidFill>
                  <a:latin typeface="Calibri" panose="020F0502020204030204" pitchFamily="34" charset="0"/>
                  <a:ea typeface="Helvetica Neue"/>
                  <a:cs typeface="Calibri" panose="020F0502020204030204" pitchFamily="34" charset="0"/>
                  <a:sym typeface="Helvetica Neue"/>
                </a:rPr>
                <a:t> you plan to complete for the upcoming school year. </a:t>
              </a:r>
              <a:endParaRPr sz="2000" dirty="0">
                <a:solidFill>
                  <a:srgbClr val="C00000"/>
                </a:solidFill>
                <a:latin typeface="Calibri" panose="020F0502020204030204" pitchFamily="34" charset="0"/>
                <a:ea typeface="Helvetica Neue"/>
                <a:cs typeface="Calibri" panose="020F0502020204030204" pitchFamily="34" charset="0"/>
                <a:sym typeface="Helvetica Neue"/>
              </a:endParaRPr>
            </a:p>
          </p:txBody>
        </p:sp>
        <p:sp>
          <p:nvSpPr>
            <p:cNvPr id="806" name="Google Shape;806;p4"/>
            <p:cNvSpPr/>
            <p:nvPr/>
          </p:nvSpPr>
          <p:spPr>
            <a:xfrm>
              <a:off x="4607675" y="950070"/>
              <a:ext cx="1300252" cy="1300252"/>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07" name="Google Shape;807;p4"/>
            <p:cNvSpPr/>
            <p:nvPr/>
          </p:nvSpPr>
          <p:spPr>
            <a:xfrm>
              <a:off x="7208178" y="2561395"/>
              <a:ext cx="2889450" cy="92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08" name="Google Shape;808;p4"/>
            <p:cNvSpPr txBox="1"/>
            <p:nvPr/>
          </p:nvSpPr>
          <p:spPr>
            <a:xfrm>
              <a:off x="7208178" y="2561395"/>
              <a:ext cx="2889450" cy="9225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000"/>
                <a:buFont typeface="Helvetica Neue"/>
                <a:buNone/>
              </a:pPr>
              <a:r>
                <a:rPr lang="en-US" sz="2000" dirty="0">
                  <a:solidFill>
                    <a:schemeClr val="dk1"/>
                  </a:solidFill>
                  <a:latin typeface="Calibri" panose="020F0502020204030204" pitchFamily="34" charset="0"/>
                  <a:ea typeface="Helvetica Neue"/>
                  <a:cs typeface="Calibri" panose="020F0502020204030204" pitchFamily="34" charset="0"/>
                  <a:sym typeface="Helvetica Neue"/>
                </a:rPr>
                <a:t>If you have questions during or after today’s session, please reach out</a:t>
              </a:r>
              <a:endParaRPr dirty="0">
                <a:latin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a16="http://schemas.microsoft.com/office/drawing/2014/main" id="{503DF361-8E73-63E5-8A62-B7BFC41F05FC}"/>
              </a:ext>
            </a:extLst>
          </p:cNvPr>
          <p:cNvPicPr>
            <a:picLocks noChangeAspect="1"/>
          </p:cNvPicPr>
          <p:nvPr/>
        </p:nvPicPr>
        <p:blipFill>
          <a:blip r:embed="rId6"/>
          <a:stretch>
            <a:fillRect/>
          </a:stretch>
        </p:blipFill>
        <p:spPr>
          <a:xfrm>
            <a:off x="10445169" y="368300"/>
            <a:ext cx="1492797" cy="96202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3"/>
        <p:cNvGrpSpPr/>
        <p:nvPr/>
      </p:nvGrpSpPr>
      <p:grpSpPr>
        <a:xfrm>
          <a:off x="0" y="0"/>
          <a:ext cx="0" cy="0"/>
          <a:chOff x="0" y="0"/>
          <a:chExt cx="0" cy="0"/>
        </a:xfrm>
      </p:grpSpPr>
      <p:sp>
        <p:nvSpPr>
          <p:cNvPr id="814" name="Google Shape;814;p5"/>
          <p:cNvSpPr/>
          <p:nvPr/>
        </p:nvSpPr>
        <p:spPr>
          <a:xfrm>
            <a:off x="0" y="17818"/>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cs typeface="Calibri" panose="020F0502020204030204" pitchFamily="34" charset="0"/>
              <a:sym typeface="Arial"/>
            </a:endParaRPr>
          </a:p>
        </p:txBody>
      </p:sp>
      <p:sp>
        <p:nvSpPr>
          <p:cNvPr id="815" name="Google Shape;815;p5"/>
          <p:cNvSpPr/>
          <p:nvPr/>
        </p:nvSpPr>
        <p:spPr>
          <a:xfrm rot="5400000" flipH="1">
            <a:off x="-1417537" y="1417537"/>
            <a:ext cx="6875818" cy="4040744"/>
          </a:xfrm>
          <a:prstGeom prst="rect">
            <a:avLst/>
          </a:prstGeom>
          <a:solidFill>
            <a:srgbClr val="2B4B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9D3F21"/>
              </a:solidFill>
              <a:latin typeface="Calibri" panose="020F0502020204030204" pitchFamily="34" charset="0"/>
              <a:cs typeface="Calibri" panose="020F0502020204030204" pitchFamily="34" charset="0"/>
              <a:sym typeface="Arial"/>
            </a:endParaRPr>
          </a:p>
        </p:txBody>
      </p:sp>
      <p:sp>
        <p:nvSpPr>
          <p:cNvPr id="819" name="Google Shape;819;p5"/>
          <p:cNvSpPr txBox="1">
            <a:spLocks noGrp="1"/>
          </p:cNvSpPr>
          <p:nvPr>
            <p:ph type="title"/>
          </p:nvPr>
        </p:nvSpPr>
        <p:spPr>
          <a:xfrm>
            <a:off x="405448" y="1047649"/>
            <a:ext cx="3635296" cy="32395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FFFF"/>
              </a:buClr>
              <a:buSzPts val="3100"/>
              <a:buFont typeface="Arial"/>
              <a:buNone/>
            </a:pPr>
            <a:br>
              <a:rPr lang="en-US" sz="3100" dirty="0">
                <a:solidFill>
                  <a:srgbClr val="FFFFFF"/>
                </a:solidFill>
                <a:latin typeface="Calibri" panose="020F0502020204030204" pitchFamily="34" charset="0"/>
                <a:ea typeface="Arial"/>
                <a:cs typeface="Calibri" panose="020F0502020204030204" pitchFamily="34" charset="0"/>
                <a:sym typeface="Arial"/>
              </a:rPr>
            </a:br>
            <a:br>
              <a:rPr lang="en-US" sz="3100" dirty="0">
                <a:solidFill>
                  <a:srgbClr val="FFFFFF"/>
                </a:solidFill>
                <a:latin typeface="Calibri" panose="020F0502020204030204" pitchFamily="34" charset="0"/>
                <a:ea typeface="Arial"/>
                <a:cs typeface="Calibri" panose="020F0502020204030204" pitchFamily="34" charset="0"/>
                <a:sym typeface="Arial"/>
              </a:rPr>
            </a:br>
            <a:r>
              <a:rPr lang="en-US" sz="3100" dirty="0">
                <a:solidFill>
                  <a:srgbClr val="FFFFFF"/>
                </a:solidFill>
                <a:latin typeface="Calibri" panose="020F0502020204030204" pitchFamily="34" charset="0"/>
                <a:ea typeface="Arial"/>
                <a:cs typeface="Calibri" panose="020F0502020204030204" pitchFamily="34" charset="0"/>
                <a:sym typeface="Arial"/>
              </a:rPr>
              <a:t>Identify a Goal and Corresponding Strategies </a:t>
            </a:r>
            <a:endParaRPr dirty="0">
              <a:latin typeface="Calibri" panose="020F0502020204030204" pitchFamily="34" charset="0"/>
              <a:cs typeface="Calibri" panose="020F0502020204030204" pitchFamily="34" charset="0"/>
            </a:endParaRPr>
          </a:p>
        </p:txBody>
      </p:sp>
      <p:pic>
        <p:nvPicPr>
          <p:cNvPr id="820" name="Google Shape;820;p5" descr="Scribble with solid fill"/>
          <p:cNvPicPr preferRelativeResize="0"/>
          <p:nvPr/>
        </p:nvPicPr>
        <p:blipFill rotWithShape="1">
          <a:blip r:embed="rId3">
            <a:alphaModFix/>
          </a:blip>
          <a:srcRect/>
          <a:stretch/>
        </p:blipFill>
        <p:spPr>
          <a:xfrm>
            <a:off x="8573834" y="673745"/>
            <a:ext cx="2546772" cy="2157463"/>
          </a:xfrm>
          <a:prstGeom prst="rect">
            <a:avLst/>
          </a:prstGeom>
          <a:noFill/>
          <a:ln>
            <a:noFill/>
          </a:ln>
        </p:spPr>
      </p:pic>
      <p:pic>
        <p:nvPicPr>
          <p:cNvPr id="821" name="Google Shape;821;p5"/>
          <p:cNvPicPr preferRelativeResize="0">
            <a:picLocks noGrp="1"/>
          </p:cNvPicPr>
          <p:nvPr>
            <p:ph type="body" idx="1"/>
          </p:nvPr>
        </p:nvPicPr>
        <p:blipFill rotWithShape="1">
          <a:blip r:embed="rId4">
            <a:alphaModFix/>
          </a:blip>
          <a:srcRect/>
          <a:stretch/>
        </p:blipFill>
        <p:spPr>
          <a:xfrm>
            <a:off x="4298474" y="149138"/>
            <a:ext cx="3203966" cy="2875560"/>
          </a:xfrm>
          <a:prstGeom prst="rect">
            <a:avLst/>
          </a:prstGeom>
          <a:noFill/>
          <a:ln>
            <a:noFill/>
          </a:ln>
        </p:spPr>
      </p:pic>
      <p:pic>
        <p:nvPicPr>
          <p:cNvPr id="822" name="Google Shape;822;p5" descr="Graphical user interface, text, application, email&#10;&#10;Description automatically generated"/>
          <p:cNvPicPr preferRelativeResize="0"/>
          <p:nvPr/>
        </p:nvPicPr>
        <p:blipFill rotWithShape="1">
          <a:blip r:embed="rId5">
            <a:alphaModFix/>
          </a:blip>
          <a:srcRect/>
          <a:stretch/>
        </p:blipFill>
        <p:spPr>
          <a:xfrm>
            <a:off x="5189745" y="3173836"/>
            <a:ext cx="5489309" cy="3142630"/>
          </a:xfrm>
          <a:prstGeom prst="rect">
            <a:avLst/>
          </a:prstGeom>
          <a:noFill/>
          <a:ln>
            <a:noFill/>
          </a:ln>
        </p:spPr>
      </p:pic>
      <p:pic>
        <p:nvPicPr>
          <p:cNvPr id="11" name="Picture 10">
            <a:extLst>
              <a:ext uri="{FF2B5EF4-FFF2-40B4-BE49-F238E27FC236}">
                <a16:creationId xmlns:a16="http://schemas.microsoft.com/office/drawing/2014/main" id="{88ED53A6-E59A-5E28-1F86-987F2E516D39}"/>
              </a:ext>
            </a:extLst>
          </p:cNvPr>
          <p:cNvPicPr>
            <a:picLocks noChangeAspect="1"/>
          </p:cNvPicPr>
          <p:nvPr/>
        </p:nvPicPr>
        <p:blipFill>
          <a:blip r:embed="rId6"/>
          <a:stretch>
            <a:fillRect/>
          </a:stretch>
        </p:blipFill>
        <p:spPr>
          <a:xfrm>
            <a:off x="1022965" y="5161952"/>
            <a:ext cx="1791487" cy="115451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6"/>
          <p:cNvSpPr txBox="1">
            <a:spLocks noGrp="1"/>
          </p:cNvSpPr>
          <p:nvPr>
            <p:ph type="ctrTitle" idx="4294967295"/>
          </p:nvPr>
        </p:nvSpPr>
        <p:spPr>
          <a:xfrm>
            <a:off x="603250" y="2175716"/>
            <a:ext cx="10909300" cy="4211637"/>
          </a:xfrm>
          <a:prstGeom prst="rect">
            <a:avLst/>
          </a:prstGeom>
          <a:noFill/>
          <a:ln>
            <a:noFill/>
          </a:ln>
        </p:spPr>
        <p:txBody>
          <a:bodyPr spcFirstLastPara="1" wrap="square" lIns="45700" tIns="22850" rIns="45700" bIns="22850" anchor="ctr" anchorCtr="0">
            <a:normAutofit fontScale="90000"/>
          </a:bodyPr>
          <a:lstStyle/>
          <a:p>
            <a:pPr marL="0" lvl="0" indent="0" algn="ctr" rtl="0">
              <a:lnSpc>
                <a:spcPct val="90000"/>
              </a:lnSpc>
              <a:spcBef>
                <a:spcPts val="0"/>
              </a:spcBef>
              <a:spcAft>
                <a:spcPts val="0"/>
              </a:spcAft>
              <a:buClr>
                <a:schemeClr val="dk1"/>
              </a:buClr>
              <a:buSzPct val="100000"/>
              <a:buFont typeface="Arial"/>
              <a:buNone/>
            </a:pPr>
            <a:br>
              <a:rPr lang="en-US" sz="4499" dirty="0">
                <a:solidFill>
                  <a:schemeClr val="bg1"/>
                </a:solidFill>
                <a:latin typeface="Arial"/>
                <a:ea typeface="Arial"/>
                <a:cs typeface="Arial"/>
                <a:sym typeface="Arial"/>
              </a:rPr>
            </a:br>
            <a:r>
              <a:rPr lang="en-US" sz="6000" dirty="0">
                <a:solidFill>
                  <a:schemeClr val="bg1"/>
                </a:solidFill>
                <a:latin typeface="Calibri" panose="020F0502020204030204" pitchFamily="34" charset="0"/>
                <a:cs typeface="Calibri" panose="020F0502020204030204" pitchFamily="34" charset="0"/>
                <a:sym typeface="Arial"/>
              </a:rPr>
              <a:t>REALITY</a:t>
            </a:r>
            <a:br>
              <a:rPr lang="en-US" sz="4499" dirty="0">
                <a:solidFill>
                  <a:schemeClr val="bg1"/>
                </a:solidFill>
                <a:latin typeface="Calibri" panose="020F0502020204030204" pitchFamily="34" charset="0"/>
                <a:cs typeface="Calibri" panose="020F0502020204030204" pitchFamily="34" charset="0"/>
                <a:sym typeface="Arial"/>
              </a:rPr>
            </a:br>
            <a:r>
              <a:rPr lang="en-US" sz="4000" b="0" i="1" dirty="0">
                <a:solidFill>
                  <a:schemeClr val="bg1"/>
                </a:solidFill>
                <a:latin typeface="Calibri" panose="020F0502020204030204" pitchFamily="34" charset="0"/>
                <a:cs typeface="Calibri" panose="020F0502020204030204" pitchFamily="34" charset="0"/>
                <a:sym typeface="Arial"/>
              </a:rPr>
              <a:t>This work is not easy. </a:t>
            </a:r>
            <a:br>
              <a:rPr lang="en-US" sz="3100" b="0" i="1" dirty="0">
                <a:solidFill>
                  <a:schemeClr val="bg1"/>
                </a:solidFill>
                <a:latin typeface="Calibri" panose="020F0502020204030204" pitchFamily="34" charset="0"/>
                <a:cs typeface="Calibri" panose="020F0502020204030204" pitchFamily="34" charset="0"/>
                <a:sym typeface="Arial"/>
              </a:rPr>
            </a:br>
            <a:br>
              <a:rPr lang="en-US" sz="4499" dirty="0">
                <a:solidFill>
                  <a:schemeClr val="bg1"/>
                </a:solidFill>
                <a:latin typeface="Calibri" panose="020F0502020204030204" pitchFamily="34" charset="0"/>
                <a:cs typeface="Calibri" panose="020F0502020204030204" pitchFamily="34" charset="0"/>
                <a:sym typeface="Arial"/>
              </a:rPr>
            </a:br>
            <a:r>
              <a:rPr lang="en-US" sz="4499" dirty="0">
                <a:solidFill>
                  <a:schemeClr val="bg1"/>
                </a:solidFill>
                <a:latin typeface="Calibri" panose="020F0502020204030204" pitchFamily="34" charset="0"/>
                <a:cs typeface="Calibri" panose="020F0502020204030204" pitchFamily="34" charset="0"/>
                <a:sym typeface="Arial"/>
              </a:rPr>
              <a:t>Turn &amp; Talk: What barriers have you encountered when implementing priority initiatives?</a:t>
            </a:r>
            <a:endParaRPr dirty="0">
              <a:solidFill>
                <a:schemeClr val="bg1"/>
              </a:solidFill>
              <a:latin typeface="Calibri" panose="020F0502020204030204" pitchFamily="34" charset="0"/>
              <a:cs typeface="Calibri" panose="020F0502020204030204" pitchFamily="34" charset="0"/>
            </a:endParaRPr>
          </a:p>
        </p:txBody>
      </p:sp>
      <p:sp>
        <p:nvSpPr>
          <p:cNvPr id="829" name="Google Shape;829;p6"/>
          <p:cNvSpPr/>
          <p:nvPr/>
        </p:nvSpPr>
        <p:spPr>
          <a:xfrm>
            <a:off x="6698851" y="91203"/>
            <a:ext cx="5352849" cy="2188594"/>
          </a:xfrm>
          <a:prstGeom prst="cloud">
            <a:avLst/>
          </a:prstGeom>
          <a:solidFill>
            <a:schemeClr val="bg1"/>
          </a:solidFill>
          <a:ln w="12700" cap="flat" cmpd="sng">
            <a:solidFill>
              <a:srgbClr val="0E25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1" dirty="0">
                <a:solidFill>
                  <a:srgbClr val="9D3F21"/>
                </a:solidFill>
                <a:latin typeface="Arial"/>
                <a:ea typeface="Arial"/>
                <a:cs typeface="Arial"/>
                <a:sym typeface="Arial"/>
              </a:rPr>
              <a:t>Think</a:t>
            </a:r>
            <a:endParaRPr dirty="0">
              <a:solidFill>
                <a:srgbClr val="9D3F21"/>
              </a:solidFill>
            </a:endParaRPr>
          </a:p>
        </p:txBody>
      </p:sp>
      <p:pic>
        <p:nvPicPr>
          <p:cNvPr id="830" name="Google Shape;830;p6" descr="Checkmark with solid fill"/>
          <p:cNvPicPr preferRelativeResize="0"/>
          <p:nvPr/>
        </p:nvPicPr>
        <p:blipFill rotWithShape="1">
          <a:blip r:embed="rId3">
            <a:alphaModFix/>
          </a:blip>
          <a:srcRect/>
          <a:stretch/>
        </p:blipFill>
        <p:spPr>
          <a:xfrm>
            <a:off x="7562391" y="2383878"/>
            <a:ext cx="1376597" cy="137659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5"/>
        <p:cNvGrpSpPr/>
        <p:nvPr/>
      </p:nvGrpSpPr>
      <p:grpSpPr>
        <a:xfrm>
          <a:off x="0" y="0"/>
          <a:ext cx="0" cy="0"/>
          <a:chOff x="0" y="0"/>
          <a:chExt cx="0" cy="0"/>
        </a:xfrm>
      </p:grpSpPr>
      <p:sp>
        <p:nvSpPr>
          <p:cNvPr id="836" name="Google Shape;836;p7"/>
          <p:cNvSpPr txBox="1">
            <a:spLocks noGrp="1"/>
          </p:cNvSpPr>
          <p:nvPr>
            <p:ph type="title"/>
          </p:nvPr>
        </p:nvSpPr>
        <p:spPr>
          <a:xfrm>
            <a:off x="5080934" y="185877"/>
            <a:ext cx="6586491" cy="128616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Arial"/>
              <a:buNone/>
            </a:pPr>
            <a:r>
              <a:rPr lang="en-US" sz="4400" dirty="0">
                <a:latin typeface="Calibri" panose="020F0502020204030204" pitchFamily="34" charset="0"/>
                <a:ea typeface="Arial"/>
                <a:cs typeface="Calibri" panose="020F0502020204030204" pitchFamily="34" charset="0"/>
                <a:sym typeface="Arial"/>
              </a:rPr>
              <a:t>Acknowledgements</a:t>
            </a:r>
            <a:endParaRPr dirty="0">
              <a:latin typeface="Calibri" panose="020F0502020204030204" pitchFamily="34" charset="0"/>
              <a:cs typeface="Calibri" panose="020F0502020204030204" pitchFamily="34" charset="0"/>
            </a:endParaRPr>
          </a:p>
        </p:txBody>
      </p:sp>
      <p:sp>
        <p:nvSpPr>
          <p:cNvPr id="837" name="Google Shape;837;p7"/>
          <p:cNvSpPr/>
          <p:nvPr/>
        </p:nvSpPr>
        <p:spPr>
          <a:xfrm>
            <a:off x="4950770" y="1965216"/>
            <a:ext cx="6846818" cy="410870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None/>
            </a:pPr>
            <a:endParaRPr sz="1700" dirty="0">
              <a:solidFill>
                <a:schemeClr val="dk1"/>
              </a:solidFill>
              <a:latin typeface="Calibri" panose="020F0502020204030204" pitchFamily="34" charset="0"/>
              <a:cs typeface="Calibri" panose="020F0502020204030204" pitchFamily="34" charset="0"/>
              <a:sym typeface="Arial"/>
            </a:endParaRPr>
          </a:p>
          <a:p>
            <a:pPr marL="285750" marR="0" lvl="0" indent="-228600" algn="l" rtl="0">
              <a:lnSpc>
                <a:spcPct val="90000"/>
              </a:lnSpc>
              <a:spcBef>
                <a:spcPts val="600"/>
              </a:spcBef>
              <a:spcAft>
                <a:spcPts val="0"/>
              </a:spcAft>
              <a:buClr>
                <a:schemeClr val="dk1"/>
              </a:buClr>
              <a:buSzPts val="2000"/>
              <a:buFont typeface="Arial"/>
              <a:buChar char="•"/>
            </a:pPr>
            <a:r>
              <a:rPr lang="en-US" sz="2000" dirty="0">
                <a:solidFill>
                  <a:schemeClr val="dk1"/>
                </a:solidFill>
                <a:latin typeface="Calibri" panose="020F0502020204030204" pitchFamily="34" charset="0"/>
                <a:cs typeface="Calibri" panose="020F0502020204030204" pitchFamily="34" charset="0"/>
                <a:sym typeface="Arial"/>
              </a:rPr>
              <a:t>Development of this framework was a group effort in every way. </a:t>
            </a:r>
            <a:endParaRPr dirty="0">
              <a:latin typeface="Calibri" panose="020F0502020204030204" pitchFamily="34" charset="0"/>
              <a:cs typeface="Calibri" panose="020F0502020204030204" pitchFamily="34" charset="0"/>
            </a:endParaRPr>
          </a:p>
          <a:p>
            <a:pPr marL="285750" marR="0" lvl="0" indent="-228600" algn="l" rtl="0">
              <a:lnSpc>
                <a:spcPct val="90000"/>
              </a:lnSpc>
              <a:spcBef>
                <a:spcPts val="600"/>
              </a:spcBef>
              <a:spcAft>
                <a:spcPts val="0"/>
              </a:spcAft>
              <a:buClr>
                <a:schemeClr val="dk1"/>
              </a:buClr>
              <a:buSzPts val="2000"/>
              <a:buFont typeface="Arial"/>
              <a:buChar char="•"/>
            </a:pPr>
            <a:r>
              <a:rPr lang="en-US" sz="2000" dirty="0">
                <a:solidFill>
                  <a:schemeClr val="dk1"/>
                </a:solidFill>
                <a:latin typeface="Calibri" panose="020F0502020204030204" pitchFamily="34" charset="0"/>
                <a:cs typeface="Calibri" panose="020F0502020204030204" pitchFamily="34" charset="0"/>
                <a:sym typeface="Arial"/>
              </a:rPr>
              <a:t>Contributing writers were </a:t>
            </a:r>
            <a:r>
              <a:rPr lang="en-US" sz="2000" b="1" dirty="0">
                <a:solidFill>
                  <a:schemeClr val="dk1"/>
                </a:solidFill>
                <a:latin typeface="Calibri" panose="020F0502020204030204" pitchFamily="34" charset="0"/>
                <a:cs typeface="Calibri" panose="020F0502020204030204" pitchFamily="34" charset="0"/>
                <a:sym typeface="Arial"/>
              </a:rPr>
              <a:t>Coby V. Meyers</a:t>
            </a:r>
            <a:r>
              <a:rPr lang="en-US" sz="2000" dirty="0">
                <a:solidFill>
                  <a:schemeClr val="dk1"/>
                </a:solidFill>
                <a:latin typeface="Calibri" panose="020F0502020204030204" pitchFamily="34" charset="0"/>
                <a:cs typeface="Calibri" panose="020F0502020204030204" pitchFamily="34" charset="0"/>
                <a:sym typeface="Arial"/>
              </a:rPr>
              <a:t>, </a:t>
            </a:r>
            <a:r>
              <a:rPr lang="en-US" sz="2000" b="1" dirty="0">
                <a:solidFill>
                  <a:schemeClr val="dk1"/>
                </a:solidFill>
                <a:latin typeface="Calibri" panose="020F0502020204030204" pitchFamily="34" charset="0"/>
                <a:cs typeface="Calibri" panose="020F0502020204030204" pitchFamily="34" charset="0"/>
                <a:sym typeface="Arial"/>
              </a:rPr>
              <a:t>Sam Redding</a:t>
            </a:r>
            <a:r>
              <a:rPr lang="en-US" sz="2000" dirty="0">
                <a:solidFill>
                  <a:schemeClr val="dk1"/>
                </a:solidFill>
                <a:latin typeface="Calibri" panose="020F0502020204030204" pitchFamily="34" charset="0"/>
                <a:cs typeface="Calibri" panose="020F0502020204030204" pitchFamily="34" charset="0"/>
                <a:sym typeface="Arial"/>
              </a:rPr>
              <a:t>, </a:t>
            </a:r>
            <a:r>
              <a:rPr lang="en-US" sz="2000" b="1" dirty="0">
                <a:solidFill>
                  <a:schemeClr val="dk1"/>
                </a:solidFill>
                <a:latin typeface="Calibri" panose="020F0502020204030204" pitchFamily="34" charset="0"/>
                <a:cs typeface="Calibri" panose="020F0502020204030204" pitchFamily="34" charset="0"/>
                <a:sym typeface="Arial"/>
              </a:rPr>
              <a:t>Dallas Hambrick </a:t>
            </a:r>
            <a:r>
              <a:rPr lang="en-US" sz="2000" b="1" dirty="0" err="1">
                <a:solidFill>
                  <a:schemeClr val="dk1"/>
                </a:solidFill>
                <a:latin typeface="Calibri" panose="020F0502020204030204" pitchFamily="34" charset="0"/>
                <a:cs typeface="Calibri" panose="020F0502020204030204" pitchFamily="34" charset="0"/>
                <a:sym typeface="Arial"/>
              </a:rPr>
              <a:t>Hitt</a:t>
            </a:r>
            <a:r>
              <a:rPr lang="en-US" sz="2000" dirty="0">
                <a:solidFill>
                  <a:schemeClr val="dk1"/>
                </a:solidFill>
                <a:latin typeface="Calibri" panose="020F0502020204030204" pitchFamily="34" charset="0"/>
                <a:cs typeface="Calibri" panose="020F0502020204030204" pitchFamily="34" charset="0"/>
                <a:sym typeface="Arial"/>
              </a:rPr>
              <a:t>, </a:t>
            </a:r>
            <a:r>
              <a:rPr lang="en-US" sz="2000" b="1" dirty="0" err="1">
                <a:solidFill>
                  <a:schemeClr val="dk1"/>
                </a:solidFill>
                <a:latin typeface="Calibri" panose="020F0502020204030204" pitchFamily="34" charset="0"/>
                <a:cs typeface="Calibri" panose="020F0502020204030204" pitchFamily="34" charset="0"/>
                <a:sym typeface="Arial"/>
              </a:rPr>
              <a:t>Carlas</a:t>
            </a:r>
            <a:r>
              <a:rPr lang="en-US" sz="2000" b="1" dirty="0">
                <a:solidFill>
                  <a:schemeClr val="dk1"/>
                </a:solidFill>
                <a:latin typeface="Calibri" panose="020F0502020204030204" pitchFamily="34" charset="0"/>
                <a:cs typeface="Calibri" panose="020F0502020204030204" pitchFamily="34" charset="0"/>
                <a:sym typeface="Arial"/>
              </a:rPr>
              <a:t> McCauley</a:t>
            </a:r>
            <a:r>
              <a:rPr lang="en-US" sz="2000" dirty="0">
                <a:solidFill>
                  <a:schemeClr val="dk1"/>
                </a:solidFill>
                <a:latin typeface="Calibri" panose="020F0502020204030204" pitchFamily="34" charset="0"/>
                <a:cs typeface="Calibri" panose="020F0502020204030204" pitchFamily="34" charset="0"/>
                <a:sym typeface="Arial"/>
              </a:rPr>
              <a:t>, </a:t>
            </a:r>
            <a:r>
              <a:rPr lang="en-US" sz="2000" b="1" dirty="0" err="1">
                <a:solidFill>
                  <a:schemeClr val="dk1"/>
                </a:solidFill>
                <a:latin typeface="Calibri" panose="020F0502020204030204" pitchFamily="34" charset="0"/>
                <a:cs typeface="Calibri" panose="020F0502020204030204" pitchFamily="34" charset="0"/>
                <a:sym typeface="Arial"/>
              </a:rPr>
              <a:t>Lenay</a:t>
            </a:r>
            <a:r>
              <a:rPr lang="en-US" sz="2000" b="1" dirty="0">
                <a:solidFill>
                  <a:schemeClr val="dk1"/>
                </a:solidFill>
                <a:latin typeface="Calibri" panose="020F0502020204030204" pitchFamily="34" charset="0"/>
                <a:cs typeface="Calibri" panose="020F0502020204030204" pitchFamily="34" charset="0"/>
                <a:sym typeface="Arial"/>
              </a:rPr>
              <a:t> Dunn</a:t>
            </a:r>
            <a:r>
              <a:rPr lang="en-US" sz="2000" dirty="0">
                <a:solidFill>
                  <a:schemeClr val="dk1"/>
                </a:solidFill>
                <a:latin typeface="Calibri" panose="020F0502020204030204" pitchFamily="34" charset="0"/>
                <a:cs typeface="Calibri" panose="020F0502020204030204" pitchFamily="34" charset="0"/>
                <a:sym typeface="Arial"/>
              </a:rPr>
              <a:t>, </a:t>
            </a:r>
            <a:r>
              <a:rPr lang="en-US" sz="2000" b="1" dirty="0">
                <a:solidFill>
                  <a:schemeClr val="dk1"/>
                </a:solidFill>
                <a:latin typeface="Calibri" panose="020F0502020204030204" pitchFamily="34" charset="0"/>
                <a:cs typeface="Calibri" panose="020F0502020204030204" pitchFamily="34" charset="0"/>
                <a:sym typeface="Arial"/>
              </a:rPr>
              <a:t>Katy Chapman</a:t>
            </a:r>
            <a:r>
              <a:rPr lang="en-US" sz="2000" dirty="0">
                <a:solidFill>
                  <a:schemeClr val="dk1"/>
                </a:solidFill>
                <a:latin typeface="Calibri" panose="020F0502020204030204" pitchFamily="34" charset="0"/>
                <a:cs typeface="Calibri" panose="020F0502020204030204" pitchFamily="34" charset="0"/>
                <a:sym typeface="Arial"/>
              </a:rPr>
              <a:t>, </a:t>
            </a:r>
            <a:r>
              <a:rPr lang="en-US" sz="2000" b="1" dirty="0">
                <a:solidFill>
                  <a:schemeClr val="dk1"/>
                </a:solidFill>
                <a:latin typeface="Calibri" panose="020F0502020204030204" pitchFamily="34" charset="0"/>
                <a:cs typeface="Calibri" panose="020F0502020204030204" pitchFamily="34" charset="0"/>
                <a:sym typeface="Arial"/>
              </a:rPr>
              <a:t>Eric </a:t>
            </a:r>
            <a:r>
              <a:rPr lang="en-US" sz="2000" b="1" dirty="0" err="1">
                <a:solidFill>
                  <a:schemeClr val="dk1"/>
                </a:solidFill>
                <a:latin typeface="Calibri" panose="020F0502020204030204" pitchFamily="34" charset="0"/>
                <a:cs typeface="Calibri" panose="020F0502020204030204" pitchFamily="34" charset="0"/>
                <a:sym typeface="Arial"/>
              </a:rPr>
              <a:t>Ambroso</a:t>
            </a:r>
            <a:r>
              <a:rPr lang="en-US" sz="2000" dirty="0">
                <a:solidFill>
                  <a:schemeClr val="dk1"/>
                </a:solidFill>
                <a:latin typeface="Calibri" panose="020F0502020204030204" pitchFamily="34" charset="0"/>
                <a:cs typeface="Calibri" panose="020F0502020204030204" pitchFamily="34" charset="0"/>
                <a:sym typeface="Arial"/>
              </a:rPr>
              <a:t>, and </a:t>
            </a:r>
            <a:r>
              <a:rPr lang="en-US" sz="2000" b="1" dirty="0">
                <a:solidFill>
                  <a:schemeClr val="dk1"/>
                </a:solidFill>
                <a:latin typeface="Calibri" panose="020F0502020204030204" pitchFamily="34" charset="0"/>
                <a:cs typeface="Calibri" panose="020F0502020204030204" pitchFamily="34" charset="0"/>
                <a:sym typeface="Arial"/>
              </a:rPr>
              <a:t>Min Chen-</a:t>
            </a:r>
            <a:r>
              <a:rPr lang="en-US" sz="2000" b="1" dirty="0" err="1">
                <a:solidFill>
                  <a:schemeClr val="dk1"/>
                </a:solidFill>
                <a:latin typeface="Calibri" panose="020F0502020204030204" pitchFamily="34" charset="0"/>
                <a:cs typeface="Calibri" panose="020F0502020204030204" pitchFamily="34" charset="0"/>
                <a:sym typeface="Arial"/>
              </a:rPr>
              <a:t>Gaddini</a:t>
            </a:r>
            <a:r>
              <a:rPr lang="en-US" sz="2000" dirty="0">
                <a:solidFill>
                  <a:schemeClr val="dk1"/>
                </a:solidFill>
                <a:latin typeface="Calibri" panose="020F0502020204030204" pitchFamily="34" charset="0"/>
                <a:cs typeface="Calibri" panose="020F0502020204030204" pitchFamily="34" charset="0"/>
                <a:sym typeface="Arial"/>
              </a:rPr>
              <a:t>. </a:t>
            </a:r>
            <a:endParaRPr dirty="0">
              <a:latin typeface="Calibri" panose="020F0502020204030204" pitchFamily="34" charset="0"/>
              <a:cs typeface="Calibri" panose="020F0502020204030204" pitchFamily="34" charset="0"/>
            </a:endParaRPr>
          </a:p>
          <a:p>
            <a:pPr marL="285750" marR="0" lvl="0" indent="-228600" algn="l" rtl="0">
              <a:lnSpc>
                <a:spcPct val="90000"/>
              </a:lnSpc>
              <a:spcBef>
                <a:spcPts val="600"/>
              </a:spcBef>
              <a:spcAft>
                <a:spcPts val="0"/>
              </a:spcAft>
              <a:buClr>
                <a:schemeClr val="dk1"/>
              </a:buClr>
              <a:buSzPts val="2000"/>
              <a:buFont typeface="Arial"/>
              <a:buChar char="•"/>
            </a:pPr>
            <a:r>
              <a:rPr lang="en-US" sz="2000" dirty="0">
                <a:solidFill>
                  <a:schemeClr val="dk1"/>
                </a:solidFill>
                <a:latin typeface="Calibri" panose="020F0502020204030204" pitchFamily="34" charset="0"/>
                <a:cs typeface="Calibri" panose="020F0502020204030204" pitchFamily="34" charset="0"/>
                <a:sym typeface="Arial"/>
              </a:rPr>
              <a:t>Contributing reviewers included </a:t>
            </a:r>
            <a:r>
              <a:rPr lang="en-US" sz="2000" b="1" dirty="0">
                <a:solidFill>
                  <a:schemeClr val="dk1"/>
                </a:solidFill>
                <a:latin typeface="Calibri" panose="020F0502020204030204" pitchFamily="34" charset="0"/>
                <a:cs typeface="Calibri" panose="020F0502020204030204" pitchFamily="34" charset="0"/>
                <a:sym typeface="Arial"/>
              </a:rPr>
              <a:t>Lauren Morando </a:t>
            </a:r>
            <a:r>
              <a:rPr lang="en-US" sz="2000" b="1" dirty="0" err="1">
                <a:solidFill>
                  <a:schemeClr val="dk1"/>
                </a:solidFill>
                <a:latin typeface="Calibri" panose="020F0502020204030204" pitchFamily="34" charset="0"/>
                <a:cs typeface="Calibri" panose="020F0502020204030204" pitchFamily="34" charset="0"/>
                <a:sym typeface="Arial"/>
              </a:rPr>
              <a:t>Rhim</a:t>
            </a:r>
            <a:r>
              <a:rPr lang="en-US" sz="2000" dirty="0">
                <a:solidFill>
                  <a:schemeClr val="dk1"/>
                </a:solidFill>
                <a:latin typeface="Calibri" panose="020F0502020204030204" pitchFamily="34" charset="0"/>
                <a:cs typeface="Calibri" panose="020F0502020204030204" pitchFamily="34" charset="0"/>
                <a:sym typeface="Arial"/>
              </a:rPr>
              <a:t>, </a:t>
            </a:r>
            <a:r>
              <a:rPr lang="en-US" sz="2000" b="1" dirty="0">
                <a:solidFill>
                  <a:schemeClr val="dk1"/>
                </a:solidFill>
                <a:latin typeface="Calibri" panose="020F0502020204030204" pitchFamily="34" charset="0"/>
                <a:cs typeface="Calibri" panose="020F0502020204030204" pitchFamily="34" charset="0"/>
                <a:sym typeface="Arial"/>
              </a:rPr>
              <a:t>Kathleen Ryan Jackson</a:t>
            </a:r>
            <a:r>
              <a:rPr lang="en-US" sz="2000" dirty="0">
                <a:solidFill>
                  <a:schemeClr val="dk1"/>
                </a:solidFill>
                <a:latin typeface="Calibri" panose="020F0502020204030204" pitchFamily="34" charset="0"/>
                <a:cs typeface="Calibri" panose="020F0502020204030204" pitchFamily="34" charset="0"/>
                <a:sym typeface="Arial"/>
              </a:rPr>
              <a:t>, </a:t>
            </a:r>
            <a:r>
              <a:rPr lang="en-US" sz="2000" b="1" dirty="0">
                <a:solidFill>
                  <a:schemeClr val="dk1"/>
                </a:solidFill>
                <a:latin typeface="Calibri" panose="020F0502020204030204" pitchFamily="34" charset="0"/>
                <a:cs typeface="Calibri" panose="020F0502020204030204" pitchFamily="34" charset="0"/>
                <a:sym typeface="Arial"/>
              </a:rPr>
              <a:t>Dean </a:t>
            </a:r>
            <a:r>
              <a:rPr lang="en-US" sz="2000" b="1" dirty="0" err="1">
                <a:solidFill>
                  <a:schemeClr val="dk1"/>
                </a:solidFill>
                <a:latin typeface="Calibri" panose="020F0502020204030204" pitchFamily="34" charset="0"/>
                <a:cs typeface="Calibri" panose="020F0502020204030204" pitchFamily="34" charset="0"/>
                <a:sym typeface="Arial"/>
              </a:rPr>
              <a:t>Fixsen</a:t>
            </a:r>
            <a:r>
              <a:rPr lang="en-US" sz="2000" dirty="0">
                <a:solidFill>
                  <a:schemeClr val="dk1"/>
                </a:solidFill>
                <a:latin typeface="Calibri" panose="020F0502020204030204" pitchFamily="34" charset="0"/>
                <a:cs typeface="Calibri" panose="020F0502020204030204" pitchFamily="34" charset="0"/>
                <a:sym typeface="Arial"/>
              </a:rPr>
              <a:t>, </a:t>
            </a:r>
            <a:r>
              <a:rPr lang="en-US" sz="2000" b="1" dirty="0">
                <a:solidFill>
                  <a:schemeClr val="dk1"/>
                </a:solidFill>
                <a:latin typeface="Calibri" panose="020F0502020204030204" pitchFamily="34" charset="0"/>
                <a:cs typeface="Calibri" panose="020F0502020204030204" pitchFamily="34" charset="0"/>
                <a:sym typeface="Arial"/>
              </a:rPr>
              <a:t>Caryn Ward</a:t>
            </a:r>
            <a:r>
              <a:rPr lang="en-US" sz="2000" dirty="0">
                <a:solidFill>
                  <a:schemeClr val="dk1"/>
                </a:solidFill>
                <a:latin typeface="Calibri" panose="020F0502020204030204" pitchFamily="34" charset="0"/>
                <a:cs typeface="Calibri" panose="020F0502020204030204" pitchFamily="34" charset="0"/>
                <a:sym typeface="Arial"/>
              </a:rPr>
              <a:t>, </a:t>
            </a:r>
            <a:r>
              <a:rPr lang="en-US" sz="2000" b="1" dirty="0">
                <a:solidFill>
                  <a:schemeClr val="dk1"/>
                </a:solidFill>
                <a:latin typeface="Calibri" panose="020F0502020204030204" pitchFamily="34" charset="0"/>
                <a:cs typeface="Calibri" panose="020F0502020204030204" pitchFamily="34" charset="0"/>
                <a:sym typeface="Arial"/>
              </a:rPr>
              <a:t>William Robinson</a:t>
            </a:r>
            <a:r>
              <a:rPr lang="en-US" sz="2000" dirty="0">
                <a:solidFill>
                  <a:schemeClr val="dk1"/>
                </a:solidFill>
                <a:latin typeface="Calibri" panose="020F0502020204030204" pitchFamily="34" charset="0"/>
                <a:cs typeface="Calibri" panose="020F0502020204030204" pitchFamily="34" charset="0"/>
                <a:sym typeface="Arial"/>
              </a:rPr>
              <a:t>, and </a:t>
            </a:r>
            <a:r>
              <a:rPr lang="en-US" sz="2000" b="1" dirty="0">
                <a:solidFill>
                  <a:schemeClr val="dk1"/>
                </a:solidFill>
                <a:latin typeface="Calibri" panose="020F0502020204030204" pitchFamily="34" charset="0"/>
                <a:cs typeface="Calibri" panose="020F0502020204030204" pitchFamily="34" charset="0"/>
                <a:sym typeface="Arial"/>
              </a:rPr>
              <a:t>Julie Corbett</a:t>
            </a:r>
            <a:r>
              <a:rPr lang="en-US" sz="2000" dirty="0">
                <a:solidFill>
                  <a:schemeClr val="dk1"/>
                </a:solidFill>
                <a:latin typeface="Calibri" panose="020F0502020204030204" pitchFamily="34" charset="0"/>
                <a:cs typeface="Calibri" panose="020F0502020204030204" pitchFamily="34" charset="0"/>
                <a:sym typeface="Arial"/>
              </a:rPr>
              <a:t>. </a:t>
            </a:r>
            <a:endParaRPr dirty="0">
              <a:latin typeface="Calibri" panose="020F0502020204030204" pitchFamily="34" charset="0"/>
              <a:cs typeface="Calibri" panose="020F0502020204030204" pitchFamily="34" charset="0"/>
            </a:endParaRPr>
          </a:p>
          <a:p>
            <a:pPr marL="285750" marR="0" lvl="0" indent="-228600" algn="l" rtl="0">
              <a:lnSpc>
                <a:spcPct val="90000"/>
              </a:lnSpc>
              <a:spcBef>
                <a:spcPts val="600"/>
              </a:spcBef>
              <a:spcAft>
                <a:spcPts val="0"/>
              </a:spcAft>
              <a:buClr>
                <a:schemeClr val="dk1"/>
              </a:buClr>
              <a:buSzPts val="2000"/>
              <a:buFont typeface="Arial"/>
              <a:buChar char="•"/>
            </a:pPr>
            <a:r>
              <a:rPr lang="en-US" sz="2000" dirty="0">
                <a:solidFill>
                  <a:schemeClr val="dk1"/>
                </a:solidFill>
                <a:latin typeface="Calibri" panose="020F0502020204030204" pitchFamily="34" charset="0"/>
                <a:cs typeface="Calibri" panose="020F0502020204030204" pitchFamily="34" charset="0"/>
                <a:sym typeface="Arial"/>
              </a:rPr>
              <a:t>The Center on School Turnaround leadership team also thanks </a:t>
            </a:r>
            <a:r>
              <a:rPr lang="en-US" sz="2000" dirty="0" err="1">
                <a:solidFill>
                  <a:schemeClr val="dk1"/>
                </a:solidFill>
                <a:latin typeface="Calibri" panose="020F0502020204030204" pitchFamily="34" charset="0"/>
                <a:cs typeface="Calibri" panose="020F0502020204030204" pitchFamily="34" charset="0"/>
                <a:sym typeface="Arial"/>
              </a:rPr>
              <a:t>WestEd’s</a:t>
            </a:r>
            <a:r>
              <a:rPr lang="en-US" sz="2000" dirty="0">
                <a:solidFill>
                  <a:schemeClr val="dk1"/>
                </a:solidFill>
                <a:latin typeface="Calibri" panose="020F0502020204030204" pitchFamily="34" charset="0"/>
                <a:cs typeface="Calibri" panose="020F0502020204030204" pitchFamily="34" charset="0"/>
                <a:sym typeface="Arial"/>
              </a:rPr>
              <a:t> </a:t>
            </a:r>
            <a:r>
              <a:rPr lang="en-US" sz="2000" b="1" dirty="0">
                <a:solidFill>
                  <a:schemeClr val="dk1"/>
                </a:solidFill>
                <a:latin typeface="Calibri" panose="020F0502020204030204" pitchFamily="34" charset="0"/>
                <a:cs typeface="Calibri" panose="020F0502020204030204" pitchFamily="34" charset="0"/>
                <a:sym typeface="Arial"/>
              </a:rPr>
              <a:t>Nikola </a:t>
            </a:r>
            <a:r>
              <a:rPr lang="en-US" sz="2000" b="1" dirty="0" err="1">
                <a:solidFill>
                  <a:schemeClr val="dk1"/>
                </a:solidFill>
                <a:latin typeface="Calibri" panose="020F0502020204030204" pitchFamily="34" charset="0"/>
                <a:cs typeface="Calibri" panose="020F0502020204030204" pitchFamily="34" charset="0"/>
                <a:sym typeface="Arial"/>
              </a:rPr>
              <a:t>Filby</a:t>
            </a:r>
            <a:r>
              <a:rPr lang="en-US" sz="2000" b="1" dirty="0">
                <a:solidFill>
                  <a:schemeClr val="dk1"/>
                </a:solidFill>
                <a:latin typeface="Calibri" panose="020F0502020204030204" pitchFamily="34" charset="0"/>
                <a:cs typeface="Calibri" panose="020F0502020204030204" pitchFamily="34" charset="0"/>
                <a:sym typeface="Arial"/>
              </a:rPr>
              <a:t> </a:t>
            </a:r>
            <a:r>
              <a:rPr lang="en-US" sz="2000" dirty="0">
                <a:solidFill>
                  <a:schemeClr val="dk1"/>
                </a:solidFill>
                <a:latin typeface="Calibri" panose="020F0502020204030204" pitchFamily="34" charset="0"/>
                <a:cs typeface="Calibri" panose="020F0502020204030204" pitchFamily="34" charset="0"/>
                <a:sym typeface="Arial"/>
              </a:rPr>
              <a:t>and </a:t>
            </a:r>
            <a:r>
              <a:rPr lang="en-US" sz="2000" b="1" dirty="0">
                <a:solidFill>
                  <a:schemeClr val="dk1"/>
                </a:solidFill>
                <a:latin typeface="Calibri" panose="020F0502020204030204" pitchFamily="34" charset="0"/>
                <a:cs typeface="Calibri" panose="020F0502020204030204" pitchFamily="34" charset="0"/>
                <a:sym typeface="Arial"/>
              </a:rPr>
              <a:t>John Rice </a:t>
            </a:r>
            <a:r>
              <a:rPr lang="en-US" sz="2000" dirty="0">
                <a:solidFill>
                  <a:schemeClr val="dk1"/>
                </a:solidFill>
                <a:latin typeface="Calibri" panose="020F0502020204030204" pitchFamily="34" charset="0"/>
                <a:cs typeface="Calibri" panose="020F0502020204030204" pitchFamily="34" charset="0"/>
                <a:sym typeface="Arial"/>
              </a:rPr>
              <a:t>for their thoughtful review and feedback.</a:t>
            </a:r>
            <a:endParaRPr dirty="0">
              <a:latin typeface="Calibri" panose="020F0502020204030204" pitchFamily="34" charset="0"/>
              <a:cs typeface="Calibri" panose="020F0502020204030204" pitchFamily="34" charset="0"/>
            </a:endParaRPr>
          </a:p>
          <a:p>
            <a:pPr marL="0" marR="0" lvl="0" indent="107950" algn="l" rtl="0">
              <a:lnSpc>
                <a:spcPct val="90000"/>
              </a:lnSpc>
              <a:spcBef>
                <a:spcPts val="600"/>
              </a:spcBef>
              <a:spcAft>
                <a:spcPts val="0"/>
              </a:spcAft>
              <a:buClr>
                <a:schemeClr val="dk1"/>
              </a:buClr>
              <a:buSzPts val="1700"/>
              <a:buFont typeface="Arial"/>
              <a:buNone/>
            </a:pPr>
            <a:endParaRPr sz="1700" dirty="0">
              <a:solidFill>
                <a:schemeClr val="dk1"/>
              </a:solidFill>
              <a:latin typeface="Calibri" panose="020F0502020204030204" pitchFamily="34" charset="0"/>
              <a:cs typeface="Calibri" panose="020F0502020204030204" pitchFamily="34" charset="0"/>
              <a:sym typeface="Arial"/>
            </a:endParaRPr>
          </a:p>
        </p:txBody>
      </p:sp>
      <p:pic>
        <p:nvPicPr>
          <p:cNvPr id="838" name="Google Shape;838;p7" descr="Graphical user interface, text&#10;&#10;Description automatically generated">
            <a:hlinkClick r:id="rId3"/>
          </p:cNvPr>
          <p:cNvPicPr preferRelativeResize="0">
            <a:picLocks noGrp="1"/>
          </p:cNvPicPr>
          <p:nvPr>
            <p:ph type="body" idx="1"/>
          </p:nvPr>
        </p:nvPicPr>
        <p:blipFill rotWithShape="1">
          <a:blip r:embed="rId4">
            <a:alphaModFix/>
          </a:blip>
          <a:srcRect l="12500"/>
          <a:stretch/>
        </p:blipFill>
        <p:spPr>
          <a:xfrm>
            <a:off x="20" y="10"/>
            <a:ext cx="4635571" cy="6857990"/>
          </a:xfrm>
          <a:prstGeom prst="rect">
            <a:avLst/>
          </a:prstGeom>
          <a:noFill/>
          <a:ln>
            <a:noFill/>
          </a:ln>
        </p:spPr>
      </p:pic>
      <p:cxnSp>
        <p:nvCxnSpPr>
          <p:cNvPr id="839" name="Google Shape;839;p7"/>
          <p:cNvCxnSpPr/>
          <p:nvPr/>
        </p:nvCxnSpPr>
        <p:spPr>
          <a:xfrm>
            <a:off x="5080934" y="2115117"/>
            <a:ext cx="6309360" cy="0"/>
          </a:xfrm>
          <a:prstGeom prst="straightConnector1">
            <a:avLst/>
          </a:prstGeom>
          <a:noFill/>
          <a:ln w="19050" cap="flat" cmpd="sng">
            <a:solidFill>
              <a:srgbClr val="F4A72C"/>
            </a:solidFill>
            <a:prstDash val="solid"/>
            <a:miter lim="800000"/>
            <a:headEnd type="none" w="sm" len="sm"/>
            <a:tailEnd type="none" w="sm" len="sm"/>
          </a:ln>
        </p:spPr>
      </p:cxnSp>
      <p:pic>
        <p:nvPicPr>
          <p:cNvPr id="840" name="Google Shape;840;p7"/>
          <p:cNvPicPr preferRelativeResize="0"/>
          <p:nvPr/>
        </p:nvPicPr>
        <p:blipFill rotWithShape="1">
          <a:blip r:embed="rId5">
            <a:alphaModFix/>
          </a:blip>
          <a:srcRect/>
          <a:stretch/>
        </p:blipFill>
        <p:spPr>
          <a:xfrm>
            <a:off x="270029" y="4946753"/>
            <a:ext cx="1243664" cy="1786731"/>
          </a:xfrm>
          <a:prstGeom prst="rect">
            <a:avLst/>
          </a:prstGeom>
          <a:noFill/>
          <a:ln>
            <a:noFill/>
          </a:ln>
        </p:spPr>
      </p:pic>
    </p:spTree>
  </p:cSld>
  <p:clrMapOvr>
    <a:masterClrMapping/>
  </p:clrMapOvr>
</p:sld>
</file>

<file path=ppt/theme/theme1.xml><?xml version="1.0" encoding="utf-8"?>
<a:theme xmlns:a="http://schemas.openxmlformats.org/drawingml/2006/main" name="1_Office Theme">
  <a:themeElements>
    <a:clrScheme name="Custom 3">
      <a:dk1>
        <a:srgbClr val="2B4A4F"/>
      </a:dk1>
      <a:lt1>
        <a:srgbClr val="FFFFFF"/>
      </a:lt1>
      <a:dk2>
        <a:srgbClr val="2B4A4F"/>
      </a:dk2>
      <a:lt2>
        <a:srgbClr val="E7E6E6"/>
      </a:lt2>
      <a:accent1>
        <a:srgbClr val="2B4A4F"/>
      </a:accent1>
      <a:accent2>
        <a:srgbClr val="56A200"/>
      </a:accent2>
      <a:accent3>
        <a:srgbClr val="0A8680"/>
      </a:accent3>
      <a:accent4>
        <a:srgbClr val="2CD8C7"/>
      </a:accent4>
      <a:accent5>
        <a:srgbClr val="FF9400"/>
      </a:accent5>
      <a:accent6>
        <a:srgbClr val="6DA15A"/>
      </a:accent6>
      <a:hlink>
        <a:srgbClr val="56A200"/>
      </a:hlink>
      <a:folHlink>
        <a:srgbClr val="9D3E2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TotalTime>
  <Words>3008</Words>
  <Application>Microsoft Office PowerPoint</Application>
  <PresentationFormat>Widescreen</PresentationFormat>
  <Paragraphs>316</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Times New Roman</vt:lpstr>
      <vt:lpstr>Helvetica Neue</vt:lpstr>
      <vt:lpstr>Corbel</vt:lpstr>
      <vt:lpstr>Trebuchet MS</vt:lpstr>
      <vt:lpstr>Noto Sans Symbols</vt:lpstr>
      <vt:lpstr>NTR</vt:lpstr>
      <vt:lpstr>Calibri</vt:lpstr>
      <vt:lpstr>Courier New</vt:lpstr>
      <vt:lpstr>1_Office Theme</vt:lpstr>
      <vt:lpstr>PowerPoint Presentation</vt:lpstr>
      <vt:lpstr>OPENING SESSION: APPLYING THE FOUR DOMAINS FOR RAPID SCHOOL IMPROVEMENT   </vt:lpstr>
      <vt:lpstr>PowerPoint Presentation</vt:lpstr>
      <vt:lpstr>csti.wested.org </vt:lpstr>
      <vt:lpstr>How familiar are you with the Four Domains for Rapid School Improvement?</vt:lpstr>
      <vt:lpstr>3 Ways to Get The Most From  This Session</vt:lpstr>
      <vt:lpstr>  Identify a Goal and Corresponding Strategies </vt:lpstr>
      <vt:lpstr> REALITY This work is not easy.   Turn &amp; Talk: What barriers have you encountered when implementing priority initiatives?</vt:lpstr>
      <vt:lpstr>Acknowledgements</vt:lpstr>
      <vt:lpstr>PowerPoint Presentation</vt:lpstr>
      <vt:lpstr>PowerPoint Presentation</vt:lpstr>
      <vt:lpstr>COMMON DATA IN NEEDS ASSESSMENTS</vt:lpstr>
      <vt:lpstr>PowerPoint Presentation</vt:lpstr>
      <vt:lpstr>Change Efforts Fail When …</vt:lpstr>
      <vt:lpstr>The Diagnostic Review process provides an opportunity for the school leader and his/her school team to utilize the data, reports, and emerging priorities to inform the school’s school improvement process-inclusive of needs to be targeted, schoolwide program planning, and school budgeting while rooted in the Four Domains for Rapid School Improvement framework.</vt:lpstr>
      <vt:lpstr>PowerPoint Presentation</vt:lpstr>
      <vt:lpstr>PowerPoint Presentation</vt:lpstr>
      <vt:lpstr>PowerPoint Presentation</vt:lpstr>
      <vt:lpstr>PowerPoint Presentation</vt:lpstr>
      <vt:lpstr>       SCHOOL IMPROVEMENT:  A TECHNICAL AND AN ADAPTIVE CHALLENGE</vt:lpstr>
      <vt:lpstr>PowerPoint Presentation</vt:lpstr>
      <vt:lpstr>       SCHOOL IMPROVEMENT:  A TECHNICAL AND AN ADAPTIVE CHALLENGE</vt:lpstr>
      <vt:lpstr>School Improvement Plans</vt:lpstr>
      <vt:lpstr>The Four Domains can strengthen the implementation of priority initiatives.</vt:lpstr>
      <vt:lpstr>The Four Domains for Rapid School Improvement</vt:lpstr>
      <vt:lpstr>SAMPLE PAGE </vt:lpstr>
      <vt:lpstr>REFERENCE PAGES</vt:lpstr>
      <vt:lpstr>FOUR DOMAINS CALL DATA (MARCH 2019 VS. DECEMBER 2019) </vt:lpstr>
      <vt:lpstr>4.1 CULTURE SHIFT – BUILD A CULTURE FOCUSED ON STUDENT LEARNING AND EFFORT</vt:lpstr>
      <vt:lpstr>2022-23 Schoolwide Plan Focus Areas</vt:lpstr>
      <vt:lpstr>PowerPoint Presentation</vt:lpstr>
      <vt:lpstr>Theory of Action</vt:lpstr>
      <vt:lpstr>The Heart of Professional Collaboration  for Teachers</vt:lpstr>
      <vt:lpstr>Translating School Improvement Team Meetings into Results</vt:lpstr>
      <vt:lpstr>3 Ways to Get The Most From This Session</vt:lpstr>
      <vt:lpstr>csti.wested.org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Terry Hofer</dc:creator>
  <cp:lastModifiedBy>Perry, Dunnivan G</cp:lastModifiedBy>
  <cp:revision>9</cp:revision>
  <dcterms:created xsi:type="dcterms:W3CDTF">2021-01-29T14:45:15Z</dcterms:created>
  <dcterms:modified xsi:type="dcterms:W3CDTF">2022-06-01T14:47:40Z</dcterms:modified>
</cp:coreProperties>
</file>