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9"/>
  </p:notesMasterIdLst>
  <p:sldIdLst>
    <p:sldId id="256" r:id="rId5"/>
    <p:sldId id="277" r:id="rId6"/>
    <p:sldId id="278"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87" r:id="rId26"/>
    <p:sldId id="275" r:id="rId27"/>
    <p:sldId id="276" r:id="rId28"/>
  </p:sldIdLst>
  <p:sldSz cx="12192000" cy="6858000"/>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0" roundtripDataSignature="AMtx7mhYg5k+k5eocYDGHgQAxQwYUwvPJ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0E581F-B06A-377A-D3B6-A735821C919A}" v="73" dt="2022-06-06T22:04:20.461"/>
    <p1510:client id="{C3031730-C12D-B77B-D8B0-0F4F4872AF45}" v="30" dt="2022-06-03T13:59:56.559"/>
    <p1510:client id="{CAF00E77-190E-6E9D-3618-8BFB57E9C09F}" v="13" dt="2022-06-06T22:04:39.803"/>
    <p1510:client id="{DE6B422C-8997-A264-D38D-E40ADA48380C}" v="46" dt="2022-06-03T13:24:41.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customschemas.google.com/relationships/presentationmetadata" Target="meta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ee, Lisa L" userId="S::lisa.magee@indianaffairs.gov::239c0ca5-e341-462c-b073-abcd5e6101ef" providerId="AD" clId="Web-{8C0E581F-B06A-377A-D3B6-A735821C919A}"/>
    <pc:docChg chg="modSld">
      <pc:chgData name="Magee, Lisa L" userId="S::lisa.magee@indianaffairs.gov::239c0ca5-e341-462c-b073-abcd5e6101ef" providerId="AD" clId="Web-{8C0E581F-B06A-377A-D3B6-A735821C919A}" dt="2022-06-06T22:04:20.461" v="63" actId="20577"/>
      <pc:docMkLst>
        <pc:docMk/>
      </pc:docMkLst>
      <pc:sldChg chg="modSp">
        <pc:chgData name="Magee, Lisa L" userId="S::lisa.magee@indianaffairs.gov::239c0ca5-e341-462c-b073-abcd5e6101ef" providerId="AD" clId="Web-{8C0E581F-B06A-377A-D3B6-A735821C919A}" dt="2022-06-06T21:58:52.459" v="44" actId="20577"/>
        <pc:sldMkLst>
          <pc:docMk/>
          <pc:sldMk cId="0" sldId="258"/>
        </pc:sldMkLst>
        <pc:spChg chg="mod">
          <ac:chgData name="Magee, Lisa L" userId="S::lisa.magee@indianaffairs.gov::239c0ca5-e341-462c-b073-abcd5e6101ef" providerId="AD" clId="Web-{8C0E581F-B06A-377A-D3B6-A735821C919A}" dt="2022-06-06T21:58:52.459" v="44" actId="20577"/>
          <ac:spMkLst>
            <pc:docMk/>
            <pc:sldMk cId="0" sldId="258"/>
            <ac:spMk id="396" creationId="{00000000-0000-0000-0000-000000000000}"/>
          </ac:spMkLst>
        </pc:spChg>
      </pc:sldChg>
      <pc:sldChg chg="modSp">
        <pc:chgData name="Magee, Lisa L" userId="S::lisa.magee@indianaffairs.gov::239c0ca5-e341-462c-b073-abcd5e6101ef" providerId="AD" clId="Web-{8C0E581F-B06A-377A-D3B6-A735821C919A}" dt="2022-06-06T22:01:12.601" v="55" actId="14100"/>
        <pc:sldMkLst>
          <pc:docMk/>
          <pc:sldMk cId="0" sldId="259"/>
        </pc:sldMkLst>
        <pc:spChg chg="mod">
          <ac:chgData name="Magee, Lisa L" userId="S::lisa.magee@indianaffairs.gov::239c0ca5-e341-462c-b073-abcd5e6101ef" providerId="AD" clId="Web-{8C0E581F-B06A-377A-D3B6-A735821C919A}" dt="2022-06-06T22:01:12.601" v="55" actId="14100"/>
          <ac:spMkLst>
            <pc:docMk/>
            <pc:sldMk cId="0" sldId="259"/>
            <ac:spMk id="405" creationId="{00000000-0000-0000-0000-000000000000}"/>
          </ac:spMkLst>
        </pc:spChg>
      </pc:sldChg>
      <pc:sldChg chg="modSp">
        <pc:chgData name="Magee, Lisa L" userId="S::lisa.magee@indianaffairs.gov::239c0ca5-e341-462c-b073-abcd5e6101ef" providerId="AD" clId="Web-{8C0E581F-B06A-377A-D3B6-A735821C919A}" dt="2022-06-06T22:03:15.867" v="60" actId="1076"/>
        <pc:sldMkLst>
          <pc:docMk/>
          <pc:sldMk cId="0" sldId="263"/>
        </pc:sldMkLst>
        <pc:spChg chg="mod">
          <ac:chgData name="Magee, Lisa L" userId="S::lisa.magee@indianaffairs.gov::239c0ca5-e341-462c-b073-abcd5e6101ef" providerId="AD" clId="Web-{8C0E581F-B06A-377A-D3B6-A735821C919A}" dt="2022-06-06T22:03:08.820" v="58" actId="20577"/>
          <ac:spMkLst>
            <pc:docMk/>
            <pc:sldMk cId="0" sldId="263"/>
            <ac:spMk id="448" creationId="{00000000-0000-0000-0000-000000000000}"/>
          </ac:spMkLst>
        </pc:spChg>
        <pc:grpChg chg="mod">
          <ac:chgData name="Magee, Lisa L" userId="S::lisa.magee@indianaffairs.gov::239c0ca5-e341-462c-b073-abcd5e6101ef" providerId="AD" clId="Web-{8C0E581F-B06A-377A-D3B6-A735821C919A}" dt="2022-06-06T22:03:15.867" v="60" actId="1076"/>
          <ac:grpSpMkLst>
            <pc:docMk/>
            <pc:sldMk cId="0" sldId="263"/>
            <ac:grpSpMk id="446" creationId="{00000000-0000-0000-0000-000000000000}"/>
          </ac:grpSpMkLst>
        </pc:grpChg>
      </pc:sldChg>
      <pc:sldChg chg="modSp">
        <pc:chgData name="Magee, Lisa L" userId="S::lisa.magee@indianaffairs.gov::239c0ca5-e341-462c-b073-abcd5e6101ef" providerId="AD" clId="Web-{8C0E581F-B06A-377A-D3B6-A735821C919A}" dt="2022-06-06T22:04:20.461" v="63" actId="20577"/>
        <pc:sldMkLst>
          <pc:docMk/>
          <pc:sldMk cId="0" sldId="264"/>
        </pc:sldMkLst>
        <pc:spChg chg="mod">
          <ac:chgData name="Magee, Lisa L" userId="S::lisa.magee@indianaffairs.gov::239c0ca5-e341-462c-b073-abcd5e6101ef" providerId="AD" clId="Web-{8C0E581F-B06A-377A-D3B6-A735821C919A}" dt="2022-06-06T22:04:20.461" v="63" actId="20577"/>
          <ac:spMkLst>
            <pc:docMk/>
            <pc:sldMk cId="0" sldId="264"/>
            <ac:spMk id="476" creationId="{00000000-0000-0000-0000-000000000000}"/>
          </ac:spMkLst>
        </pc:spChg>
      </pc:sldChg>
    </pc:docChg>
  </pc:docChgLst>
  <pc:docChgLst>
    <pc:chgData name="Perry, Dunnivan G" userId="S::dunnivan.perry@indianaffairs.gov::16084fac-ba3b-4942-8170-696cb1fe3871" providerId="AD" clId="Web-{CAF00E77-190E-6E9D-3618-8BFB57E9C09F}"/>
    <pc:docChg chg="modSld">
      <pc:chgData name="Perry, Dunnivan G" userId="S::dunnivan.perry@indianaffairs.gov::16084fac-ba3b-4942-8170-696cb1fe3871" providerId="AD" clId="Web-{CAF00E77-190E-6E9D-3618-8BFB57E9C09F}" dt="2022-06-06T22:04:39.803" v="10" actId="1076"/>
      <pc:docMkLst>
        <pc:docMk/>
      </pc:docMkLst>
      <pc:sldChg chg="modSp">
        <pc:chgData name="Perry, Dunnivan G" userId="S::dunnivan.perry@indianaffairs.gov::16084fac-ba3b-4942-8170-696cb1fe3871" providerId="AD" clId="Web-{CAF00E77-190E-6E9D-3618-8BFB57E9C09F}" dt="2022-06-06T22:02:46.068" v="5" actId="20577"/>
        <pc:sldMkLst>
          <pc:docMk/>
          <pc:sldMk cId="0" sldId="259"/>
        </pc:sldMkLst>
        <pc:spChg chg="mod">
          <ac:chgData name="Perry, Dunnivan G" userId="S::dunnivan.perry@indianaffairs.gov::16084fac-ba3b-4942-8170-696cb1fe3871" providerId="AD" clId="Web-{CAF00E77-190E-6E9D-3618-8BFB57E9C09F}" dt="2022-06-06T22:02:46.068" v="5" actId="20577"/>
          <ac:spMkLst>
            <pc:docMk/>
            <pc:sldMk cId="0" sldId="259"/>
            <ac:spMk id="405" creationId="{00000000-0000-0000-0000-000000000000}"/>
          </ac:spMkLst>
        </pc:spChg>
      </pc:sldChg>
      <pc:sldChg chg="modSp">
        <pc:chgData name="Perry, Dunnivan G" userId="S::dunnivan.perry@indianaffairs.gov::16084fac-ba3b-4942-8170-696cb1fe3871" providerId="AD" clId="Web-{CAF00E77-190E-6E9D-3618-8BFB57E9C09F}" dt="2022-06-06T22:03:39.631" v="7" actId="20577"/>
        <pc:sldMkLst>
          <pc:docMk/>
          <pc:sldMk cId="0" sldId="263"/>
        </pc:sldMkLst>
        <pc:spChg chg="mod">
          <ac:chgData name="Perry, Dunnivan G" userId="S::dunnivan.perry@indianaffairs.gov::16084fac-ba3b-4942-8170-696cb1fe3871" providerId="AD" clId="Web-{CAF00E77-190E-6E9D-3618-8BFB57E9C09F}" dt="2022-06-06T22:03:39.631" v="7" actId="20577"/>
          <ac:spMkLst>
            <pc:docMk/>
            <pc:sldMk cId="0" sldId="263"/>
            <ac:spMk id="448" creationId="{00000000-0000-0000-0000-000000000000}"/>
          </ac:spMkLst>
        </pc:spChg>
      </pc:sldChg>
      <pc:sldChg chg="addSp delSp modSp delAnim">
        <pc:chgData name="Perry, Dunnivan G" userId="S::dunnivan.perry@indianaffairs.gov::16084fac-ba3b-4942-8170-696cb1fe3871" providerId="AD" clId="Web-{CAF00E77-190E-6E9D-3618-8BFB57E9C09F}" dt="2022-06-06T22:04:39.803" v="10" actId="1076"/>
        <pc:sldMkLst>
          <pc:docMk/>
          <pc:sldMk cId="0" sldId="265"/>
        </pc:sldMkLst>
        <pc:picChg chg="add mod">
          <ac:chgData name="Perry, Dunnivan G" userId="S::dunnivan.perry@indianaffairs.gov::16084fac-ba3b-4942-8170-696cb1fe3871" providerId="AD" clId="Web-{CAF00E77-190E-6E9D-3618-8BFB57E9C09F}" dt="2022-06-06T22:04:39.803" v="10" actId="1076"/>
          <ac:picMkLst>
            <pc:docMk/>
            <pc:sldMk cId="0" sldId="265"/>
            <ac:picMk id="2" creationId="{276B939D-D577-1E9E-92DC-A04F0589E511}"/>
          </ac:picMkLst>
        </pc:picChg>
        <pc:picChg chg="del">
          <ac:chgData name="Perry, Dunnivan G" userId="S::dunnivan.perry@indianaffairs.gov::16084fac-ba3b-4942-8170-696cb1fe3871" providerId="AD" clId="Web-{CAF00E77-190E-6E9D-3618-8BFB57E9C09F}" dt="2022-06-06T22:04:32.303" v="8"/>
          <ac:picMkLst>
            <pc:docMk/>
            <pc:sldMk cId="0" sldId="265"/>
            <ac:picMk id="496" creationId="{00000000-0000-0000-0000-000000000000}"/>
          </ac:picMkLst>
        </pc:picChg>
      </pc:sldChg>
    </pc:docChg>
  </pc:docChgLst>
  <pc:docChgLst>
    <pc:chgData name="Perry, Dunnivan G" userId="S::dunnivan.perry@indianaffairs.gov::16084fac-ba3b-4942-8170-696cb1fe3871" providerId="AD" clId="Web-{C3031730-C12D-B77B-D8B0-0F4F4872AF45}"/>
    <pc:docChg chg="modSld">
      <pc:chgData name="Perry, Dunnivan G" userId="S::dunnivan.perry@indianaffairs.gov::16084fac-ba3b-4942-8170-696cb1fe3871" providerId="AD" clId="Web-{C3031730-C12D-B77B-D8B0-0F4F4872AF45}" dt="2022-06-03T13:59:56.559" v="28" actId="14100"/>
      <pc:docMkLst>
        <pc:docMk/>
      </pc:docMkLst>
      <pc:sldChg chg="addSp delSp modSp">
        <pc:chgData name="Perry, Dunnivan G" userId="S::dunnivan.perry@indianaffairs.gov::16084fac-ba3b-4942-8170-696cb1fe3871" providerId="AD" clId="Web-{C3031730-C12D-B77B-D8B0-0F4F4872AF45}" dt="2022-06-03T13:58:14.480" v="6"/>
        <pc:sldMkLst>
          <pc:docMk/>
          <pc:sldMk cId="0" sldId="267"/>
        </pc:sldMkLst>
        <pc:spChg chg="del">
          <ac:chgData name="Perry, Dunnivan G" userId="S::dunnivan.perry@indianaffairs.gov::16084fac-ba3b-4942-8170-696cb1fe3871" providerId="AD" clId="Web-{C3031730-C12D-B77B-D8B0-0F4F4872AF45}" dt="2022-06-03T13:57:34.558" v="1"/>
          <ac:spMkLst>
            <pc:docMk/>
            <pc:sldMk cId="0" sldId="267"/>
            <ac:spMk id="2" creationId="{EFF22794-F72C-4E5F-A2CC-360AA08DC728}"/>
          </ac:spMkLst>
        </pc:spChg>
        <pc:picChg chg="add mod ord">
          <ac:chgData name="Perry, Dunnivan G" userId="S::dunnivan.perry@indianaffairs.gov::16084fac-ba3b-4942-8170-696cb1fe3871" providerId="AD" clId="Web-{C3031730-C12D-B77B-D8B0-0F4F4872AF45}" dt="2022-06-03T13:58:14.480" v="6"/>
          <ac:picMkLst>
            <pc:docMk/>
            <pc:sldMk cId="0" sldId="267"/>
            <ac:picMk id="4" creationId="{0CFF9691-5F98-8A9D-41B3-6CDCDD7C5C2D}"/>
          </ac:picMkLst>
        </pc:picChg>
        <pc:picChg chg="del">
          <ac:chgData name="Perry, Dunnivan G" userId="S::dunnivan.perry@indianaffairs.gov::16084fac-ba3b-4942-8170-696cb1fe3871" providerId="AD" clId="Web-{C3031730-C12D-B77B-D8B0-0F4F4872AF45}" dt="2022-06-03T13:57:32.370" v="0"/>
          <ac:picMkLst>
            <pc:docMk/>
            <pc:sldMk cId="0" sldId="267"/>
            <ac:picMk id="512" creationId="{00000000-0000-0000-0000-000000000000}"/>
          </ac:picMkLst>
        </pc:picChg>
      </pc:sldChg>
      <pc:sldChg chg="addSp delSp modSp">
        <pc:chgData name="Perry, Dunnivan G" userId="S::dunnivan.perry@indianaffairs.gov::16084fac-ba3b-4942-8170-696cb1fe3871" providerId="AD" clId="Web-{C3031730-C12D-B77B-D8B0-0F4F4872AF45}" dt="2022-06-03T13:58:27.777" v="10"/>
        <pc:sldMkLst>
          <pc:docMk/>
          <pc:sldMk cId="0" sldId="268"/>
        </pc:sldMkLst>
        <pc:spChg chg="del">
          <ac:chgData name="Perry, Dunnivan G" userId="S::dunnivan.perry@indianaffairs.gov::16084fac-ba3b-4942-8170-696cb1fe3871" providerId="AD" clId="Web-{C3031730-C12D-B77B-D8B0-0F4F4872AF45}" dt="2022-06-03T13:58:27.777" v="10"/>
          <ac:spMkLst>
            <pc:docMk/>
            <pc:sldMk cId="0" sldId="268"/>
            <ac:spMk id="10" creationId="{BD014588-19F3-4161-88A4-D0D4C1C8F850}"/>
          </ac:spMkLst>
        </pc:spChg>
        <pc:picChg chg="add ord">
          <ac:chgData name="Perry, Dunnivan G" userId="S::dunnivan.perry@indianaffairs.gov::16084fac-ba3b-4942-8170-696cb1fe3871" providerId="AD" clId="Web-{C3031730-C12D-B77B-D8B0-0F4F4872AF45}" dt="2022-06-03T13:58:25.355" v="9"/>
          <ac:picMkLst>
            <pc:docMk/>
            <pc:sldMk cId="0" sldId="268"/>
            <ac:picMk id="3" creationId="{6648B488-4A96-60F8-BB2E-4BCC1EE8A60C}"/>
          </ac:picMkLst>
        </pc:picChg>
        <pc:picChg chg="del">
          <ac:chgData name="Perry, Dunnivan G" userId="S::dunnivan.perry@indianaffairs.gov::16084fac-ba3b-4942-8170-696cb1fe3871" providerId="AD" clId="Web-{C3031730-C12D-B77B-D8B0-0F4F4872AF45}" dt="2022-06-03T13:58:19.558" v="7"/>
          <ac:picMkLst>
            <pc:docMk/>
            <pc:sldMk cId="0" sldId="268"/>
            <ac:picMk id="11" creationId="{00F30F24-1D4C-330D-6574-AC2A4F69F5CC}"/>
          </ac:picMkLst>
        </pc:picChg>
      </pc:sldChg>
      <pc:sldChg chg="addSp delSp modSp">
        <pc:chgData name="Perry, Dunnivan G" userId="S::dunnivan.perry@indianaffairs.gov::16084fac-ba3b-4942-8170-696cb1fe3871" providerId="AD" clId="Web-{C3031730-C12D-B77B-D8B0-0F4F4872AF45}" dt="2022-06-03T13:58:37.715" v="14"/>
        <pc:sldMkLst>
          <pc:docMk/>
          <pc:sldMk cId="0" sldId="269"/>
        </pc:sldMkLst>
        <pc:spChg chg="del">
          <ac:chgData name="Perry, Dunnivan G" userId="S::dunnivan.perry@indianaffairs.gov::16084fac-ba3b-4942-8170-696cb1fe3871" providerId="AD" clId="Web-{C3031730-C12D-B77B-D8B0-0F4F4872AF45}" dt="2022-06-03T13:58:37.715" v="14"/>
          <ac:spMkLst>
            <pc:docMk/>
            <pc:sldMk cId="0" sldId="269"/>
            <ac:spMk id="11" creationId="{300E5AC2-3685-4BFD-AA40-A6A11955671B}"/>
          </ac:spMkLst>
        </pc:spChg>
        <pc:picChg chg="add ord">
          <ac:chgData name="Perry, Dunnivan G" userId="S::dunnivan.perry@indianaffairs.gov::16084fac-ba3b-4942-8170-696cb1fe3871" providerId="AD" clId="Web-{C3031730-C12D-B77B-D8B0-0F4F4872AF45}" dt="2022-06-03T13:58:36.121" v="13"/>
          <ac:picMkLst>
            <pc:docMk/>
            <pc:sldMk cId="0" sldId="269"/>
            <ac:picMk id="2" creationId="{10F28541-3E64-CAFD-AF93-BCE7EB4A476C}"/>
          </ac:picMkLst>
        </pc:picChg>
        <pc:picChg chg="del">
          <ac:chgData name="Perry, Dunnivan G" userId="S::dunnivan.perry@indianaffairs.gov::16084fac-ba3b-4942-8170-696cb1fe3871" providerId="AD" clId="Web-{C3031730-C12D-B77B-D8B0-0F4F4872AF45}" dt="2022-06-03T13:58:30.746" v="11"/>
          <ac:picMkLst>
            <pc:docMk/>
            <pc:sldMk cId="0" sldId="269"/>
            <ac:picMk id="10" creationId="{EC1C2DF7-7615-ED02-92A6-1F82FCCCF74F}"/>
          </ac:picMkLst>
        </pc:picChg>
      </pc:sldChg>
      <pc:sldChg chg="addSp delSp modSp">
        <pc:chgData name="Perry, Dunnivan G" userId="S::dunnivan.perry@indianaffairs.gov::16084fac-ba3b-4942-8170-696cb1fe3871" providerId="AD" clId="Web-{C3031730-C12D-B77B-D8B0-0F4F4872AF45}" dt="2022-06-03T13:58:47.215" v="18"/>
        <pc:sldMkLst>
          <pc:docMk/>
          <pc:sldMk cId="0" sldId="270"/>
        </pc:sldMkLst>
        <pc:spChg chg="del">
          <ac:chgData name="Perry, Dunnivan G" userId="S::dunnivan.perry@indianaffairs.gov::16084fac-ba3b-4942-8170-696cb1fe3871" providerId="AD" clId="Web-{C3031730-C12D-B77B-D8B0-0F4F4872AF45}" dt="2022-06-03T13:58:42.043" v="16"/>
          <ac:spMkLst>
            <pc:docMk/>
            <pc:sldMk cId="0" sldId="270"/>
            <ac:spMk id="10" creationId="{D80F2164-9880-4699-864D-4772FA2351ED}"/>
          </ac:spMkLst>
        </pc:spChg>
        <pc:picChg chg="add ord">
          <ac:chgData name="Perry, Dunnivan G" userId="S::dunnivan.perry@indianaffairs.gov::16084fac-ba3b-4942-8170-696cb1fe3871" providerId="AD" clId="Web-{C3031730-C12D-B77B-D8B0-0F4F4872AF45}" dt="2022-06-03T13:58:47.215" v="18"/>
          <ac:picMkLst>
            <pc:docMk/>
            <pc:sldMk cId="0" sldId="270"/>
            <ac:picMk id="2" creationId="{E7BA4C78-A901-C2BE-167A-F8B1AE07C3ED}"/>
          </ac:picMkLst>
        </pc:picChg>
        <pc:picChg chg="del">
          <ac:chgData name="Perry, Dunnivan G" userId="S::dunnivan.perry@indianaffairs.gov::16084fac-ba3b-4942-8170-696cb1fe3871" providerId="AD" clId="Web-{C3031730-C12D-B77B-D8B0-0F4F4872AF45}" dt="2022-06-03T13:58:40.715" v="15"/>
          <ac:picMkLst>
            <pc:docMk/>
            <pc:sldMk cId="0" sldId="270"/>
            <ac:picMk id="9" creationId="{B4AD19F7-3124-4556-D6AF-25F0AD008080}"/>
          </ac:picMkLst>
        </pc:picChg>
      </pc:sldChg>
      <pc:sldChg chg="addSp delSp modSp">
        <pc:chgData name="Perry, Dunnivan G" userId="S::dunnivan.perry@indianaffairs.gov::16084fac-ba3b-4942-8170-696cb1fe3871" providerId="AD" clId="Web-{C3031730-C12D-B77B-D8B0-0F4F4872AF45}" dt="2022-06-03T13:59:56.559" v="28" actId="14100"/>
        <pc:sldMkLst>
          <pc:docMk/>
          <pc:sldMk cId="0" sldId="271"/>
        </pc:sldMkLst>
        <pc:spChg chg="del">
          <ac:chgData name="Perry, Dunnivan G" userId="S::dunnivan.perry@indianaffairs.gov::16084fac-ba3b-4942-8170-696cb1fe3871" providerId="AD" clId="Web-{C3031730-C12D-B77B-D8B0-0F4F4872AF45}" dt="2022-06-03T13:58:51.621" v="20"/>
          <ac:spMkLst>
            <pc:docMk/>
            <pc:sldMk cId="0" sldId="271"/>
            <ac:spMk id="11" creationId="{EE517C65-596C-4B14-9C94-6FE306906756}"/>
          </ac:spMkLst>
        </pc:spChg>
        <pc:spChg chg="ord">
          <ac:chgData name="Perry, Dunnivan G" userId="S::dunnivan.perry@indianaffairs.gov::16084fac-ba3b-4942-8170-696cb1fe3871" providerId="AD" clId="Web-{C3031730-C12D-B77B-D8B0-0F4F4872AF45}" dt="2022-06-03T13:59:14.793" v="23"/>
          <ac:spMkLst>
            <pc:docMk/>
            <pc:sldMk cId="0" sldId="271"/>
            <ac:spMk id="562" creationId="{00000000-0000-0000-0000-000000000000}"/>
          </ac:spMkLst>
        </pc:spChg>
        <pc:spChg chg="mod ord">
          <ac:chgData name="Perry, Dunnivan G" userId="S::dunnivan.perry@indianaffairs.gov::16084fac-ba3b-4942-8170-696cb1fe3871" providerId="AD" clId="Web-{C3031730-C12D-B77B-D8B0-0F4F4872AF45}" dt="2022-06-03T13:59:39.481" v="27" actId="1076"/>
          <ac:spMkLst>
            <pc:docMk/>
            <pc:sldMk cId="0" sldId="271"/>
            <ac:spMk id="564" creationId="{00000000-0000-0000-0000-000000000000}"/>
          </ac:spMkLst>
        </pc:spChg>
        <pc:picChg chg="add ord">
          <ac:chgData name="Perry, Dunnivan G" userId="S::dunnivan.perry@indianaffairs.gov::16084fac-ba3b-4942-8170-696cb1fe3871" providerId="AD" clId="Web-{C3031730-C12D-B77B-D8B0-0F4F4872AF45}" dt="2022-06-03T13:58:58.293" v="22"/>
          <ac:picMkLst>
            <pc:docMk/>
            <pc:sldMk cId="0" sldId="271"/>
            <ac:picMk id="3" creationId="{66B5ECD3-3D10-CA83-CB19-5579B4CF57CF}"/>
          </ac:picMkLst>
        </pc:picChg>
        <pc:picChg chg="del">
          <ac:chgData name="Perry, Dunnivan G" userId="S::dunnivan.perry@indianaffairs.gov::16084fac-ba3b-4942-8170-696cb1fe3871" providerId="AD" clId="Web-{C3031730-C12D-B77B-D8B0-0F4F4872AF45}" dt="2022-06-03T13:58:50.012" v="19"/>
          <ac:picMkLst>
            <pc:docMk/>
            <pc:sldMk cId="0" sldId="271"/>
            <ac:picMk id="10" creationId="{9EEAC419-2A51-A4AF-CC3D-F46FAF5F4373}"/>
          </ac:picMkLst>
        </pc:picChg>
        <pc:cxnChg chg="mod">
          <ac:chgData name="Perry, Dunnivan G" userId="S::dunnivan.perry@indianaffairs.gov::16084fac-ba3b-4942-8170-696cb1fe3871" providerId="AD" clId="Web-{C3031730-C12D-B77B-D8B0-0F4F4872AF45}" dt="2022-06-03T13:59:56.559" v="28" actId="14100"/>
          <ac:cxnSpMkLst>
            <pc:docMk/>
            <pc:sldMk cId="0" sldId="271"/>
            <ac:cxnSpMk id="565" creationId="{00000000-0000-0000-0000-000000000000}"/>
          </ac:cxnSpMkLst>
        </pc:cxnChg>
      </pc:sldChg>
    </pc:docChg>
  </pc:docChgLst>
  <pc:docChgLst>
    <pc:chgData name="Knoche, Carly R" userId="S::carly.knoche@indianaffairs.gov::4786b37c-6092-4c08-90c2-366881f1aabf" providerId="AD" clId="Web-{DE6B422C-8997-A264-D38D-E40ADA48380C}"/>
    <pc:docChg chg="modSld">
      <pc:chgData name="Knoche, Carly R" userId="S::carly.knoche@indianaffairs.gov::4786b37c-6092-4c08-90c2-366881f1aabf" providerId="AD" clId="Web-{DE6B422C-8997-A264-D38D-E40ADA48380C}" dt="2022-06-03T13:24:41.343" v="45"/>
      <pc:docMkLst>
        <pc:docMk/>
      </pc:docMkLst>
      <pc:sldChg chg="addSp delSp modSp addAnim modAnim">
        <pc:chgData name="Knoche, Carly R" userId="S::carly.knoche@indianaffairs.gov::4786b37c-6092-4c08-90c2-366881f1aabf" providerId="AD" clId="Web-{DE6B422C-8997-A264-D38D-E40ADA48380C}" dt="2022-06-03T13:23:15.795" v="39"/>
        <pc:sldMkLst>
          <pc:docMk/>
          <pc:sldMk cId="0" sldId="267"/>
        </pc:sldMkLst>
        <pc:spChg chg="del">
          <ac:chgData name="Knoche, Carly R" userId="S::carly.knoche@indianaffairs.gov::4786b37c-6092-4c08-90c2-366881f1aabf" providerId="AD" clId="Web-{DE6B422C-8997-A264-D38D-E40ADA48380C}" dt="2022-06-03T13:20:22.434" v="0"/>
          <ac:spMkLst>
            <pc:docMk/>
            <pc:sldMk cId="0" sldId="267"/>
            <ac:spMk id="517" creationId="{00000000-0000-0000-0000-000000000000}"/>
          </ac:spMkLst>
        </pc:spChg>
        <pc:picChg chg="add mod">
          <ac:chgData name="Knoche, Carly R" userId="S::carly.knoche@indianaffairs.gov::4786b37c-6092-4c08-90c2-366881f1aabf" providerId="AD" clId="Web-{DE6B422C-8997-A264-D38D-E40ADA48380C}" dt="2022-06-03T13:20:40.856" v="5" actId="14100"/>
          <ac:picMkLst>
            <pc:docMk/>
            <pc:sldMk cId="0" sldId="267"/>
            <ac:picMk id="3" creationId="{7F19DB57-A19D-04E2-4DE7-36785960C58A}"/>
          </ac:picMkLst>
        </pc:picChg>
      </pc:sldChg>
      <pc:sldChg chg="addSp delSp modSp addAnim modAnim">
        <pc:chgData name="Knoche, Carly R" userId="S::carly.knoche@indianaffairs.gov::4786b37c-6092-4c08-90c2-366881f1aabf" providerId="AD" clId="Web-{DE6B422C-8997-A264-D38D-E40ADA48380C}" dt="2022-06-03T13:24:10.374" v="41"/>
        <pc:sldMkLst>
          <pc:docMk/>
          <pc:sldMk cId="0" sldId="268"/>
        </pc:sldMkLst>
        <pc:spChg chg="del">
          <ac:chgData name="Knoche, Carly R" userId="S::carly.knoche@indianaffairs.gov::4786b37c-6092-4c08-90c2-366881f1aabf" providerId="AD" clId="Web-{DE6B422C-8997-A264-D38D-E40ADA48380C}" dt="2022-06-03T13:20:44.310" v="6"/>
          <ac:spMkLst>
            <pc:docMk/>
            <pc:sldMk cId="0" sldId="268"/>
            <ac:spMk id="530" creationId="{00000000-0000-0000-0000-000000000000}"/>
          </ac:spMkLst>
        </pc:spChg>
        <pc:picChg chg="add mod">
          <ac:chgData name="Knoche, Carly R" userId="S::carly.knoche@indianaffairs.gov::4786b37c-6092-4c08-90c2-366881f1aabf" providerId="AD" clId="Web-{DE6B422C-8997-A264-D38D-E40ADA48380C}" dt="2022-06-03T13:20:57.716" v="11" actId="1076"/>
          <ac:picMkLst>
            <pc:docMk/>
            <pc:sldMk cId="0" sldId="268"/>
            <ac:picMk id="2" creationId="{250241AD-2CD8-C9E7-8FE1-382E73A526BC}"/>
          </ac:picMkLst>
        </pc:picChg>
      </pc:sldChg>
      <pc:sldChg chg="addSp delSp modSp addAnim modAnim">
        <pc:chgData name="Knoche, Carly R" userId="S::carly.knoche@indianaffairs.gov::4786b37c-6092-4c08-90c2-366881f1aabf" providerId="AD" clId="Web-{DE6B422C-8997-A264-D38D-E40ADA48380C}" dt="2022-06-03T13:24:27.452" v="43"/>
        <pc:sldMkLst>
          <pc:docMk/>
          <pc:sldMk cId="0" sldId="269"/>
        </pc:sldMkLst>
        <pc:spChg chg="del">
          <ac:chgData name="Knoche, Carly R" userId="S::carly.knoche@indianaffairs.gov::4786b37c-6092-4c08-90c2-366881f1aabf" providerId="AD" clId="Web-{DE6B422C-8997-A264-D38D-E40ADA48380C}" dt="2022-06-03T13:21:03.044" v="12"/>
          <ac:spMkLst>
            <pc:docMk/>
            <pc:sldMk cId="0" sldId="269"/>
            <ac:spMk id="543" creationId="{00000000-0000-0000-0000-000000000000}"/>
          </ac:spMkLst>
        </pc:spChg>
        <pc:picChg chg="add del mod">
          <ac:chgData name="Knoche, Carly R" userId="S::carly.knoche@indianaffairs.gov::4786b37c-6092-4c08-90c2-366881f1aabf" providerId="AD" clId="Web-{DE6B422C-8997-A264-D38D-E40ADA48380C}" dt="2022-06-03T13:21:20.732" v="16"/>
          <ac:picMkLst>
            <pc:docMk/>
            <pc:sldMk cId="0" sldId="269"/>
            <ac:picMk id="2" creationId="{5026C9F1-D723-33E9-5F6B-17D6325296CE}"/>
          </ac:picMkLst>
        </pc:picChg>
        <pc:picChg chg="add del mod">
          <ac:chgData name="Knoche, Carly R" userId="S::carly.knoche@indianaffairs.gov::4786b37c-6092-4c08-90c2-366881f1aabf" providerId="AD" clId="Web-{DE6B422C-8997-A264-D38D-E40ADA48380C}" dt="2022-06-03T13:21:37.451" v="19"/>
          <ac:picMkLst>
            <pc:docMk/>
            <pc:sldMk cId="0" sldId="269"/>
            <ac:picMk id="3" creationId="{D2035390-33CC-A2AD-861E-83C8881F9DE7}"/>
          </ac:picMkLst>
        </pc:picChg>
        <pc:picChg chg="add del mod">
          <ac:chgData name="Knoche, Carly R" userId="S::carly.knoche@indianaffairs.gov::4786b37c-6092-4c08-90c2-366881f1aabf" providerId="AD" clId="Web-{DE6B422C-8997-A264-D38D-E40ADA48380C}" dt="2022-06-03T13:22:38.889" v="26"/>
          <ac:picMkLst>
            <pc:docMk/>
            <pc:sldMk cId="0" sldId="269"/>
            <ac:picMk id="4" creationId="{19771661-937B-8A9F-3A0D-B19C1B2FF583}"/>
          </ac:picMkLst>
        </pc:picChg>
        <pc:picChg chg="add mod">
          <ac:chgData name="Knoche, Carly R" userId="S::carly.knoche@indianaffairs.gov::4786b37c-6092-4c08-90c2-366881f1aabf" providerId="AD" clId="Web-{DE6B422C-8997-A264-D38D-E40ADA48380C}" dt="2022-06-03T13:22:52.201" v="32" actId="1076"/>
          <ac:picMkLst>
            <pc:docMk/>
            <pc:sldMk cId="0" sldId="269"/>
            <ac:picMk id="5" creationId="{EB7DF811-EFA8-DADC-307E-FC545A9AB6C5}"/>
          </ac:picMkLst>
        </pc:picChg>
      </pc:sldChg>
      <pc:sldChg chg="addSp delSp modSp addAnim modAnim">
        <pc:chgData name="Knoche, Carly R" userId="S::carly.knoche@indianaffairs.gov::4786b37c-6092-4c08-90c2-366881f1aabf" providerId="AD" clId="Web-{DE6B422C-8997-A264-D38D-E40ADA48380C}" dt="2022-06-03T13:24:41.343" v="45"/>
        <pc:sldMkLst>
          <pc:docMk/>
          <pc:sldMk cId="0" sldId="271"/>
        </pc:sldMkLst>
        <pc:spChg chg="del">
          <ac:chgData name="Knoche, Carly R" userId="S::carly.knoche@indianaffairs.gov::4786b37c-6092-4c08-90c2-366881f1aabf" providerId="AD" clId="Web-{DE6B422C-8997-A264-D38D-E40ADA48380C}" dt="2022-06-03T13:22:55.326" v="33"/>
          <ac:spMkLst>
            <pc:docMk/>
            <pc:sldMk cId="0" sldId="271"/>
            <ac:spMk id="568" creationId="{00000000-0000-0000-0000-000000000000}"/>
          </ac:spMkLst>
        </pc:spChg>
        <pc:picChg chg="add mod">
          <ac:chgData name="Knoche, Carly R" userId="S::carly.knoche@indianaffairs.gov::4786b37c-6092-4c08-90c2-366881f1aabf" providerId="AD" clId="Web-{DE6B422C-8997-A264-D38D-E40ADA48380C}" dt="2022-06-03T13:23:09.701" v="37" actId="1076"/>
          <ac:picMkLst>
            <pc:docMk/>
            <pc:sldMk cId="0" sldId="271"/>
            <ac:picMk id="2" creationId="{81732D08-CA43-EB5B-3389-D2555811599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170162" cy="48131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829" y="1"/>
            <a:ext cx="3170162" cy="48131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890"/>
            <a:ext cx="3170162" cy="48131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Myl5gV75wR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2 minute</a:t>
            </a:r>
            <a:endParaRPr/>
          </a:p>
        </p:txBody>
      </p:sp>
      <p:sp>
        <p:nvSpPr>
          <p:cNvPr id="375" name="Google Shape;375;p1: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8: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minute</a:t>
            </a:r>
            <a:endParaRPr/>
          </a:p>
          <a:p>
            <a:pPr marL="0" lvl="0" indent="0" algn="l" rtl="0">
              <a:spcBef>
                <a:spcPts val="0"/>
              </a:spcBef>
              <a:spcAft>
                <a:spcPts val="0"/>
              </a:spcAft>
              <a:buNone/>
            </a:pPr>
            <a:r>
              <a:rPr lang="en-US"/>
              <a:t>Continuum</a:t>
            </a:r>
            <a:endParaRPr/>
          </a:p>
        </p:txBody>
      </p:sp>
      <p:sp>
        <p:nvSpPr>
          <p:cNvPr id="443" name="Google Shape;443;p8: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10</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9: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3 minutes</a:t>
            </a:r>
            <a:endParaRPr/>
          </a:p>
          <a:p>
            <a:pPr marL="0" lvl="0" indent="0" algn="l" rtl="0">
              <a:spcBef>
                <a:spcPts val="0"/>
              </a:spcBef>
              <a:spcAft>
                <a:spcPts val="0"/>
              </a:spcAft>
              <a:buNone/>
            </a:pPr>
            <a:r>
              <a:rPr lang="en-US"/>
              <a:t>How can we use technology to meet the needs of learners?</a:t>
            </a:r>
            <a:endParaRPr/>
          </a:p>
          <a:p>
            <a:pPr marL="0" lvl="0" indent="0" algn="l" rtl="0">
              <a:spcBef>
                <a:spcPts val="0"/>
              </a:spcBef>
              <a:spcAft>
                <a:spcPts val="0"/>
              </a:spcAft>
              <a:buNone/>
            </a:pPr>
            <a:r>
              <a:rPr lang="en-US"/>
              <a:t>Many of the physical Needs &amp; Safety are often only controlled by for administrators and IT staff, but some of these are areas that all staff can support.</a:t>
            </a:r>
            <a:endParaRPr/>
          </a:p>
          <a:p>
            <a:pPr marL="0" lvl="0" indent="0" algn="l" rtl="0">
              <a:spcBef>
                <a:spcPts val="0"/>
              </a:spcBef>
              <a:spcAft>
                <a:spcPts val="0"/>
              </a:spcAft>
              <a:buNone/>
            </a:pPr>
            <a:r>
              <a:rPr lang="en-US"/>
              <a:t>Majority of staff should be focused on belonging and esteem to lead to actualization. </a:t>
            </a:r>
            <a:endParaRPr/>
          </a:p>
        </p:txBody>
      </p:sp>
      <p:sp>
        <p:nvSpPr>
          <p:cNvPr id="463" name="Google Shape;463;p9: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11</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10: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2 minutes</a:t>
            </a:r>
            <a:endParaRPr/>
          </a:p>
          <a:p>
            <a:pPr marL="0" lvl="0" indent="0" algn="l" rtl="0">
              <a:spcBef>
                <a:spcPts val="0"/>
              </a:spcBef>
              <a:spcAft>
                <a:spcPts val="0"/>
              </a:spcAft>
              <a:buNone/>
            </a:pPr>
            <a:r>
              <a:rPr lang="en-US"/>
              <a:t>Examples of stand-alone: Second Step, </a:t>
            </a:r>
            <a:endParaRPr/>
          </a:p>
          <a:p>
            <a:pPr marL="0" lvl="0" indent="0" algn="l" rtl="0">
              <a:spcBef>
                <a:spcPts val="0"/>
              </a:spcBef>
              <a:spcAft>
                <a:spcPts val="0"/>
              </a:spcAft>
              <a:buNone/>
            </a:pPr>
            <a:r>
              <a:rPr lang="en-US"/>
              <a:t>Using competencies</a:t>
            </a:r>
            <a:endParaRPr/>
          </a:p>
          <a:p>
            <a:pPr marL="0" lvl="0" indent="0" algn="l" rtl="0">
              <a:spcBef>
                <a:spcPts val="0"/>
              </a:spcBef>
              <a:spcAft>
                <a:spcPts val="0"/>
              </a:spcAft>
              <a:buNone/>
            </a:pPr>
            <a:r>
              <a:rPr lang="en-US"/>
              <a:t>All are viable and backed by research. It’s dependent on where you are.</a:t>
            </a:r>
            <a:endParaRPr/>
          </a:p>
          <a:p>
            <a:pPr marL="0" lvl="0" indent="0" algn="l" rtl="0">
              <a:spcBef>
                <a:spcPts val="0"/>
              </a:spcBef>
              <a:spcAft>
                <a:spcPts val="0"/>
              </a:spcAft>
              <a:buNone/>
            </a:pPr>
            <a:r>
              <a:rPr lang="en-US"/>
              <a:t>Importance that it isn’t another thing.</a:t>
            </a:r>
            <a:endParaRPr/>
          </a:p>
          <a:p>
            <a:pPr marL="0" lvl="0" indent="0" algn="l" rtl="0">
              <a:spcBef>
                <a:spcPts val="0"/>
              </a:spcBef>
              <a:spcAft>
                <a:spcPts val="0"/>
              </a:spcAft>
              <a:buNone/>
            </a:pPr>
            <a:r>
              <a:rPr lang="en-US"/>
              <a:t>When integrated within curricula, it becomes more relevant to students lives and learning is therefore increased.</a:t>
            </a:r>
            <a:endParaRPr/>
          </a:p>
          <a:p>
            <a:pPr marL="0" lvl="0" indent="0" algn="l" rtl="0">
              <a:spcBef>
                <a:spcPts val="0"/>
              </a:spcBef>
              <a:spcAft>
                <a:spcPts val="0"/>
              </a:spcAft>
              <a:buNone/>
            </a:pPr>
            <a:r>
              <a:rPr lang="en-US"/>
              <a:t>Assessments: Learn then be able to apply</a:t>
            </a:r>
            <a:endParaRPr/>
          </a:p>
        </p:txBody>
      </p:sp>
      <p:sp>
        <p:nvSpPr>
          <p:cNvPr id="487" name="Google Shape;487;p10: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12</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11: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2 minutes</a:t>
            </a:r>
            <a:endParaRPr/>
          </a:p>
          <a:p>
            <a:pPr marL="228600" lvl="0" indent="-228600" algn="l" rtl="0">
              <a:spcBef>
                <a:spcPts val="0"/>
              </a:spcBef>
              <a:spcAft>
                <a:spcPts val="0"/>
              </a:spcAft>
              <a:buClr>
                <a:schemeClr val="dk1"/>
              </a:buClr>
              <a:buSzPts val="1200"/>
              <a:buFont typeface="Calibri"/>
              <a:buAutoNum type="arabicPeriod"/>
            </a:pPr>
            <a:r>
              <a:rPr lang="en-US"/>
              <a:t>Each classroom is it’s own learning community both virtually and in person and both help it to grow. Personalize your classroom in the LMS just like you would your traditional classroom.</a:t>
            </a:r>
            <a:endParaRPr/>
          </a:p>
          <a:p>
            <a:pPr marL="228600" lvl="0" indent="-228600" algn="l" rtl="0">
              <a:spcBef>
                <a:spcPts val="0"/>
              </a:spcBef>
              <a:spcAft>
                <a:spcPts val="0"/>
              </a:spcAft>
              <a:buClr>
                <a:schemeClr val="dk1"/>
              </a:buClr>
              <a:buSzPts val="1200"/>
              <a:buFont typeface="Calibri"/>
              <a:buAutoNum type="arabicPeriod"/>
            </a:pPr>
            <a:r>
              <a:rPr lang="en-US"/>
              <a:t>Provide CASEL Signature Practices Playbook</a:t>
            </a:r>
            <a:endParaRPr/>
          </a:p>
          <a:p>
            <a:pPr marL="228600" lvl="0" indent="-228600" algn="l" rtl="0">
              <a:spcBef>
                <a:spcPts val="0"/>
              </a:spcBef>
              <a:spcAft>
                <a:spcPts val="0"/>
              </a:spcAft>
              <a:buClr>
                <a:schemeClr val="dk1"/>
              </a:buClr>
              <a:buSzPts val="1200"/>
              <a:buFont typeface="Calibri"/>
              <a:buAutoNum type="arabicPeriod"/>
            </a:pPr>
            <a:r>
              <a:rPr lang="en-US"/>
              <a:t>Choice boards</a:t>
            </a:r>
            <a:endParaRPr/>
          </a:p>
        </p:txBody>
      </p:sp>
      <p:sp>
        <p:nvSpPr>
          <p:cNvPr id="501" name="Google Shape;501;p11: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13</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12: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2 minutes</a:t>
            </a:r>
            <a:endParaRPr/>
          </a:p>
        </p:txBody>
      </p:sp>
      <p:sp>
        <p:nvSpPr>
          <p:cNvPr id="509" name="Google Shape;509;p12: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14</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13: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2 minutes</a:t>
            </a:r>
            <a:endParaRPr/>
          </a:p>
          <a:p>
            <a:pPr marL="0" lvl="0" indent="0" algn="l" rtl="0">
              <a:spcBef>
                <a:spcPts val="0"/>
              </a:spcBef>
              <a:spcAft>
                <a:spcPts val="0"/>
              </a:spcAft>
              <a:buNone/>
            </a:pPr>
            <a:endParaRPr/>
          </a:p>
        </p:txBody>
      </p:sp>
      <p:sp>
        <p:nvSpPr>
          <p:cNvPr id="522" name="Google Shape;522;p13: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15</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14: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2 minutes</a:t>
            </a:r>
            <a:endParaRPr/>
          </a:p>
          <a:p>
            <a:pPr marL="0" lvl="0" indent="0" algn="l" rtl="0">
              <a:spcBef>
                <a:spcPts val="0"/>
              </a:spcBef>
              <a:spcAft>
                <a:spcPts val="0"/>
              </a:spcAft>
              <a:buNone/>
            </a:pPr>
            <a:endParaRPr/>
          </a:p>
        </p:txBody>
      </p:sp>
      <p:sp>
        <p:nvSpPr>
          <p:cNvPr id="535" name="Google Shape;535;p14: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16</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15: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1 minutes</a:t>
            </a:r>
            <a:endParaRPr/>
          </a:p>
          <a:p>
            <a:pPr marL="0" lvl="0" indent="0" algn="l" rtl="0">
              <a:spcBef>
                <a:spcPts val="0"/>
              </a:spcBef>
              <a:spcAft>
                <a:spcPts val="0"/>
              </a:spcAft>
              <a:buNone/>
            </a:pPr>
            <a:r>
              <a:rPr lang="en-US"/>
              <a:t>Very similar to social awareness &amp; include many of the same strategies. This focuses more on the interaction piece.</a:t>
            </a:r>
            <a:endParaRPr/>
          </a:p>
        </p:txBody>
      </p:sp>
      <p:sp>
        <p:nvSpPr>
          <p:cNvPr id="548" name="Google Shape;548;p15: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17</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16: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2 minutes</a:t>
            </a:r>
            <a:endParaRPr/>
          </a:p>
          <a:p>
            <a:pPr marL="0" lvl="0" indent="0" algn="l" rtl="0">
              <a:spcBef>
                <a:spcPts val="0"/>
              </a:spcBef>
              <a:spcAft>
                <a:spcPts val="0"/>
              </a:spcAft>
              <a:buNone/>
            </a:pPr>
            <a:endParaRPr/>
          </a:p>
        </p:txBody>
      </p:sp>
      <p:sp>
        <p:nvSpPr>
          <p:cNvPr id="560" name="Google Shape;560;p16: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18</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17: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20 minutes</a:t>
            </a:r>
            <a:endParaRPr/>
          </a:p>
          <a:p>
            <a:pPr marL="0" lvl="0" indent="0" algn="l" rtl="0">
              <a:spcBef>
                <a:spcPts val="0"/>
              </a:spcBef>
              <a:spcAft>
                <a:spcPts val="0"/>
              </a:spcAft>
              <a:buNone/>
            </a:pPr>
            <a:r>
              <a:rPr lang="en-US"/>
              <a:t>Focus on what you need to create systemic change and implement SEL into your space. Select one or multiple. You decide what is right for you at this time.</a:t>
            </a:r>
            <a:endParaRPr/>
          </a:p>
          <a:p>
            <a:pPr marL="0" lvl="0" indent="0" algn="l" rtl="0">
              <a:spcBef>
                <a:spcPts val="0"/>
              </a:spcBef>
              <a:spcAft>
                <a:spcPts val="0"/>
              </a:spcAft>
              <a:buNone/>
            </a:pPr>
            <a:r>
              <a:rPr lang="en-US"/>
              <a:t>INCLUDE LINKS TO DOCUMENTS!!</a:t>
            </a:r>
            <a:endParaRPr/>
          </a:p>
        </p:txBody>
      </p:sp>
      <p:sp>
        <p:nvSpPr>
          <p:cNvPr id="573" name="Google Shape;573;p17: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19</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2 minute</a:t>
            </a:r>
            <a:endParaRPr/>
          </a:p>
        </p:txBody>
      </p:sp>
      <p:sp>
        <p:nvSpPr>
          <p:cNvPr id="375" name="Google Shape;375;p1: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a:t>
            </a:fld>
            <a:endParaRPr>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474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18: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2 minutes</a:t>
            </a:r>
            <a:endParaRPr/>
          </a:p>
        </p:txBody>
      </p:sp>
      <p:sp>
        <p:nvSpPr>
          <p:cNvPr id="587" name="Google Shape;587;p18: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20</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19:notes"/>
          <p:cNvSpPr txBox="1">
            <a:spLocks noGrp="1"/>
          </p:cNvSpPr>
          <p:nvPr>
            <p:ph type="body" idx="1"/>
          </p:nvPr>
        </p:nvSpPr>
        <p:spPr>
          <a:xfrm>
            <a:off x="731763" y="4621412"/>
            <a:ext cx="5851676" cy="37796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3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20: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minute</a:t>
            </a:r>
            <a:endParaRPr/>
          </a:p>
          <a:p>
            <a:pPr marL="0" lvl="0" indent="0" algn="l" rtl="0">
              <a:spcBef>
                <a:spcPts val="0"/>
              </a:spcBef>
              <a:spcAft>
                <a:spcPts val="0"/>
              </a:spcAft>
              <a:buNone/>
            </a:pPr>
            <a:r>
              <a:rPr lang="en-US"/>
              <a:t>We build SEL skills on a continuum as well and all our needs from Maslow are supported through SEL.</a:t>
            </a:r>
            <a:endParaRPr/>
          </a:p>
        </p:txBody>
      </p:sp>
      <p:sp>
        <p:nvSpPr>
          <p:cNvPr id="601" name="Google Shape;601;p20: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23</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1:notes"/>
          <p:cNvSpPr txBox="1">
            <a:spLocks noGrp="1"/>
          </p:cNvSpPr>
          <p:nvPr>
            <p:ph type="body" idx="1"/>
          </p:nvPr>
        </p:nvSpPr>
        <p:spPr>
          <a:xfrm>
            <a:off x="731763" y="4621412"/>
            <a:ext cx="5851676" cy="37796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p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2 minute</a:t>
            </a:r>
            <a:endParaRPr/>
          </a:p>
        </p:txBody>
      </p:sp>
      <p:sp>
        <p:nvSpPr>
          <p:cNvPr id="375" name="Google Shape;375;p1: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3</a:t>
            </a:fld>
            <a:endParaRPr>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544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2: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minute</a:t>
            </a:r>
            <a:endParaRPr/>
          </a:p>
          <a:p>
            <a:pPr marL="0" lvl="0" indent="0" algn="l" rtl="0">
              <a:spcBef>
                <a:spcPts val="0"/>
              </a:spcBef>
              <a:spcAft>
                <a:spcPts val="0"/>
              </a:spcAft>
              <a:buNone/>
            </a:pPr>
            <a:r>
              <a:rPr lang="en-US"/>
              <a:t>Brief explanation of "Blended Learning"</a:t>
            </a:r>
            <a:endParaRPr/>
          </a:p>
        </p:txBody>
      </p:sp>
      <p:sp>
        <p:nvSpPr>
          <p:cNvPr id="383" name="Google Shape;383;p2: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4</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3: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2 minutes</a:t>
            </a:r>
            <a:endParaRPr/>
          </a:p>
          <a:p>
            <a:pPr marL="0" marR="0" lvl="0" indent="0" algn="l" rtl="0">
              <a:lnSpc>
                <a:spcPct val="100000"/>
              </a:lnSpc>
              <a:spcBef>
                <a:spcPts val="0"/>
              </a:spcBef>
              <a:spcAft>
                <a:spcPts val="0"/>
              </a:spcAft>
              <a:buClr>
                <a:schemeClr val="dk1"/>
              </a:buClr>
              <a:buSzPts val="1200"/>
              <a:buFont typeface="Calibri"/>
              <a:buNone/>
            </a:pPr>
            <a:r>
              <a:rPr lang="en-US"/>
              <a:t>SEL can be used and learning in all environments and subject areas. This learning takes places (regardless if positive or negative) in all areas.</a:t>
            </a:r>
            <a:endParaRPr/>
          </a:p>
          <a:p>
            <a:pPr marL="0" marR="0" lvl="0" indent="0" algn="l" rtl="0">
              <a:lnSpc>
                <a:spcPct val="100000"/>
              </a:lnSpc>
              <a:spcBef>
                <a:spcPts val="0"/>
              </a:spcBef>
              <a:spcAft>
                <a:spcPts val="0"/>
              </a:spcAft>
              <a:buClr>
                <a:schemeClr val="dk1"/>
              </a:buClr>
              <a:buSzPts val="1200"/>
              <a:buFont typeface="Calibri"/>
              <a:buNone/>
            </a:pPr>
            <a:r>
              <a:rPr lang="en-US" b="1"/>
              <a:t>Provide handout to 5 competencies + sub-competencies </a:t>
            </a:r>
            <a:endParaRPr/>
          </a:p>
          <a:p>
            <a:pPr marL="0" lvl="0" indent="0" algn="l" rtl="0">
              <a:spcBef>
                <a:spcPts val="0"/>
              </a:spcBef>
              <a:spcAft>
                <a:spcPts val="0"/>
              </a:spcAft>
              <a:buNone/>
            </a:pPr>
            <a:endParaRPr/>
          </a:p>
        </p:txBody>
      </p:sp>
      <p:sp>
        <p:nvSpPr>
          <p:cNvPr id="393" name="Google Shape;393;p3: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5</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4: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Personal reflection</a:t>
            </a:r>
            <a:endParaRPr/>
          </a:p>
          <a:p>
            <a:pPr marL="0" lvl="0" indent="0" algn="l" rtl="0">
              <a:spcBef>
                <a:spcPts val="0"/>
              </a:spcBef>
              <a:spcAft>
                <a:spcPts val="0"/>
              </a:spcAft>
              <a:buNone/>
            </a:pPr>
            <a:r>
              <a:rPr lang="en-US"/>
              <a:t>7 minutes</a:t>
            </a:r>
            <a:endParaRPr/>
          </a:p>
        </p:txBody>
      </p:sp>
      <p:sp>
        <p:nvSpPr>
          <p:cNvPr id="402" name="Google Shape;402;p4: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6</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5: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minute</a:t>
            </a:r>
            <a:endParaRPr/>
          </a:p>
        </p:txBody>
      </p:sp>
      <p:sp>
        <p:nvSpPr>
          <p:cNvPr id="412" name="Google Shape;412;p5: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7</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6: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5 minutes (total)</a:t>
            </a:r>
            <a:endParaRPr/>
          </a:p>
          <a:p>
            <a:pPr marL="0" lvl="0" indent="0" algn="l" rtl="0">
              <a:spcBef>
                <a:spcPts val="0"/>
              </a:spcBef>
              <a:spcAft>
                <a:spcPts val="0"/>
              </a:spcAft>
              <a:buNone/>
            </a:pPr>
            <a:r>
              <a:rPr lang="en-US"/>
              <a:t>Read to self + reflect.</a:t>
            </a:r>
            <a:endParaRPr/>
          </a:p>
          <a:p>
            <a:pPr marL="0" lvl="0" indent="0" algn="l" rtl="0">
              <a:spcBef>
                <a:spcPts val="0"/>
              </a:spcBef>
              <a:spcAft>
                <a:spcPts val="0"/>
              </a:spcAft>
              <a:buClr>
                <a:schemeClr val="dk1"/>
              </a:buClr>
              <a:buSzPts val="1200"/>
              <a:buFont typeface="Calibri"/>
              <a:buNone/>
            </a:pPr>
            <a:r>
              <a:rPr lang="en-US"/>
              <a:t>3 minute to set intention for our work &amp; center ourselves</a:t>
            </a:r>
            <a:endParaRPr/>
          </a:p>
          <a:p>
            <a:pPr marL="0" lvl="0" indent="0" algn="l" rtl="0">
              <a:spcBef>
                <a:spcPts val="0"/>
              </a:spcBef>
              <a:spcAft>
                <a:spcPts val="0"/>
              </a:spcAft>
              <a:buNone/>
            </a:pPr>
            <a:r>
              <a:rPr lang="en-US" u="sng">
                <a:solidFill>
                  <a:schemeClr val="hlink"/>
                </a:solidFill>
                <a:hlinkClick r:id="rId3"/>
              </a:rPr>
              <a:t>Music for the background of guided meditation.</a:t>
            </a:r>
            <a:endParaRPr/>
          </a:p>
        </p:txBody>
      </p:sp>
      <p:sp>
        <p:nvSpPr>
          <p:cNvPr id="423" name="Google Shape;423;p6: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8</a:t>
            </a:fld>
            <a:endParaRPr>
              <a:latin typeface="Calibri" panose="020F0502020204030204" pitchFamily="34" charset="0"/>
              <a:cs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7:notes"/>
          <p:cNvSpPr txBox="1">
            <a:spLocks noGrp="1"/>
          </p:cNvSpPr>
          <p:nvPr>
            <p:ph type="body" idx="1"/>
          </p:nvPr>
        </p:nvSpPr>
        <p:spPr>
          <a:xfrm>
            <a:off x="731763" y="4621412"/>
            <a:ext cx="5851676" cy="37796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2 minutes</a:t>
            </a:r>
            <a:endParaRPr/>
          </a:p>
        </p:txBody>
      </p:sp>
      <p:sp>
        <p:nvSpPr>
          <p:cNvPr id="433" name="Google Shape;433;p7:notes"/>
          <p:cNvSpPr txBox="1">
            <a:spLocks noGrp="1"/>
          </p:cNvSpPr>
          <p:nvPr>
            <p:ph type="sldNum" idx="12"/>
          </p:nvPr>
        </p:nvSpPr>
        <p:spPr>
          <a:xfrm>
            <a:off x="4143829" y="9119890"/>
            <a:ext cx="3170162" cy="481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9</a:t>
            </a:fld>
            <a:endParaRPr>
              <a:latin typeface="Calibri" panose="020F0502020204030204" pitchFamily="34" charset="0"/>
              <a:cs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4.emf"/><Relationship Id="rId4" Type="http://schemas.openxmlformats.org/officeDocument/2006/relationships/image" Target="../media/image2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emf"/><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4.emf"/><Relationship Id="rId4" Type="http://schemas.openxmlformats.org/officeDocument/2006/relationships/image" Target="../media/image24.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3.png"/><Relationship Id="rId11" Type="http://schemas.openxmlformats.org/officeDocument/2006/relationships/image" Target="../media/image4.emf"/><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hyperlink" Target="http://www.bie.edu/"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1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2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37085" y="599010"/>
            <a:ext cx="7117830" cy="4587046"/>
          </a:xfrm>
          <a:prstGeom prst="rect">
            <a:avLst/>
          </a:prstGeom>
        </p:spPr>
      </p:pic>
      <p:pic>
        <p:nvPicPr>
          <p:cNvPr id="19" name="Picture 18">
            <a:extLst>
              <a:ext uri="{FF2B5EF4-FFF2-40B4-BE49-F238E27FC236}">
                <a16:creationId xmlns:a16="http://schemas.microsoft.com/office/drawing/2014/main" id="{FA416B67-B76A-8687-EFF8-2DCBCD3AF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9182" y="5380521"/>
            <a:ext cx="893636" cy="893636"/>
          </a:xfrm>
          <a:prstGeom prst="rect">
            <a:avLst/>
          </a:prstGeom>
        </p:spPr>
      </p:pic>
    </p:spTree>
    <p:extLst>
      <p:ext uri="{BB962C8B-B14F-4D97-AF65-F5344CB8AC3E}">
        <p14:creationId xmlns:p14="http://schemas.microsoft.com/office/powerpoint/2010/main" val="1795647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3"/>
        <p:cNvGrpSpPr/>
        <p:nvPr/>
      </p:nvGrpSpPr>
      <p:grpSpPr>
        <a:xfrm>
          <a:off x="0" y="0"/>
          <a:ext cx="0" cy="0"/>
          <a:chOff x="0" y="0"/>
          <a:chExt cx="0" cy="0"/>
        </a:xfrm>
      </p:grpSpPr>
      <p:sp>
        <p:nvSpPr>
          <p:cNvPr id="124" name="Google Shape;124;p29"/>
          <p:cNvSpPr txBox="1">
            <a:spLocks noGrp="1"/>
          </p:cNvSpPr>
          <p:nvPr>
            <p:ph type="title"/>
          </p:nvPr>
        </p:nvSpPr>
        <p:spPr>
          <a:xfrm>
            <a:off x="381000" y="-1105037"/>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2" type="secHead">
  <p:cSld name="SECTION_HEADER">
    <p:spTree>
      <p:nvGrpSpPr>
        <p:cNvPr id="1" name="Shape 128"/>
        <p:cNvGrpSpPr/>
        <p:nvPr/>
      </p:nvGrpSpPr>
      <p:grpSpPr>
        <a:xfrm>
          <a:off x="0" y="0"/>
          <a:ext cx="0" cy="0"/>
          <a:chOff x="0" y="0"/>
          <a:chExt cx="0" cy="0"/>
        </a:xfrm>
      </p:grpSpPr>
      <p:pic>
        <p:nvPicPr>
          <p:cNvPr id="129" name="Google Shape;129;p30"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sp>
        <p:nvSpPr>
          <p:cNvPr id="130" name="Google Shape;130;p30"/>
          <p:cNvSpPr txBox="1">
            <a:spLocks noGrp="1"/>
          </p:cNvSpPr>
          <p:nvPr>
            <p:ph type="title"/>
          </p:nvPr>
        </p:nvSpPr>
        <p:spPr>
          <a:xfrm>
            <a:off x="3700149" y="1696719"/>
            <a:ext cx="6827520" cy="211693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rebuchet MS"/>
              <a:buNone/>
              <a:defRPr sz="48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30"/>
          <p:cNvSpPr txBox="1">
            <a:spLocks noGrp="1"/>
          </p:cNvSpPr>
          <p:nvPr>
            <p:ph type="body" idx="1"/>
          </p:nvPr>
        </p:nvSpPr>
        <p:spPr>
          <a:xfrm>
            <a:off x="3700149" y="4149568"/>
            <a:ext cx="6827520" cy="1341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89D9C"/>
              </a:buClr>
              <a:buSzPts val="2400"/>
              <a:buNone/>
              <a:defRPr sz="2400">
                <a:solidFill>
                  <a:srgbClr val="889D9C"/>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rgbClr val="889D9C"/>
              </a:buClr>
              <a:buSzPts val="2000"/>
              <a:buNone/>
              <a:defRPr sz="2000">
                <a:solidFill>
                  <a:srgbClr val="889D9C"/>
                </a:solidFill>
              </a:defRPr>
            </a:lvl2pPr>
            <a:lvl3pPr marL="1371600" lvl="2" indent="-228600" algn="l">
              <a:lnSpc>
                <a:spcPct val="90000"/>
              </a:lnSpc>
              <a:spcBef>
                <a:spcPts val="500"/>
              </a:spcBef>
              <a:spcAft>
                <a:spcPts val="0"/>
              </a:spcAft>
              <a:buClr>
                <a:srgbClr val="889D9C"/>
              </a:buClr>
              <a:buSzPts val="1800"/>
              <a:buNone/>
              <a:defRPr sz="1800">
                <a:solidFill>
                  <a:srgbClr val="889D9C"/>
                </a:solidFill>
              </a:defRPr>
            </a:lvl3pPr>
            <a:lvl4pPr marL="1828800" lvl="3" indent="-228600" algn="l">
              <a:lnSpc>
                <a:spcPct val="90000"/>
              </a:lnSpc>
              <a:spcBef>
                <a:spcPts val="500"/>
              </a:spcBef>
              <a:spcAft>
                <a:spcPts val="0"/>
              </a:spcAft>
              <a:buClr>
                <a:srgbClr val="889D9C"/>
              </a:buClr>
              <a:buSzPts val="1600"/>
              <a:buNone/>
              <a:defRPr sz="1600">
                <a:solidFill>
                  <a:srgbClr val="889D9C"/>
                </a:solidFill>
              </a:defRPr>
            </a:lvl4pPr>
            <a:lvl5pPr marL="2286000" lvl="4" indent="-228600" algn="l">
              <a:lnSpc>
                <a:spcPct val="90000"/>
              </a:lnSpc>
              <a:spcBef>
                <a:spcPts val="500"/>
              </a:spcBef>
              <a:spcAft>
                <a:spcPts val="0"/>
              </a:spcAft>
              <a:buClr>
                <a:srgbClr val="889D9C"/>
              </a:buClr>
              <a:buSzPts val="1600"/>
              <a:buNone/>
              <a:defRPr sz="1600">
                <a:solidFill>
                  <a:srgbClr val="889D9C"/>
                </a:solidFill>
              </a:defRPr>
            </a:lvl5pPr>
            <a:lvl6pPr marL="2743200" lvl="5" indent="-228600" algn="l">
              <a:lnSpc>
                <a:spcPct val="90000"/>
              </a:lnSpc>
              <a:spcBef>
                <a:spcPts val="500"/>
              </a:spcBef>
              <a:spcAft>
                <a:spcPts val="0"/>
              </a:spcAft>
              <a:buClr>
                <a:srgbClr val="889D9C"/>
              </a:buClr>
              <a:buSzPts val="1600"/>
              <a:buNone/>
              <a:defRPr sz="1600">
                <a:solidFill>
                  <a:srgbClr val="889D9C"/>
                </a:solidFill>
              </a:defRPr>
            </a:lvl6pPr>
            <a:lvl7pPr marL="3200400" lvl="6" indent="-228600" algn="l">
              <a:lnSpc>
                <a:spcPct val="90000"/>
              </a:lnSpc>
              <a:spcBef>
                <a:spcPts val="500"/>
              </a:spcBef>
              <a:spcAft>
                <a:spcPts val="0"/>
              </a:spcAft>
              <a:buClr>
                <a:srgbClr val="889D9C"/>
              </a:buClr>
              <a:buSzPts val="1600"/>
              <a:buNone/>
              <a:defRPr sz="1600">
                <a:solidFill>
                  <a:srgbClr val="889D9C"/>
                </a:solidFill>
              </a:defRPr>
            </a:lvl7pPr>
            <a:lvl8pPr marL="3657600" lvl="7" indent="-228600" algn="l">
              <a:lnSpc>
                <a:spcPct val="90000"/>
              </a:lnSpc>
              <a:spcBef>
                <a:spcPts val="500"/>
              </a:spcBef>
              <a:spcAft>
                <a:spcPts val="0"/>
              </a:spcAft>
              <a:buClr>
                <a:srgbClr val="889D9C"/>
              </a:buClr>
              <a:buSzPts val="1600"/>
              <a:buNone/>
              <a:defRPr sz="1600">
                <a:solidFill>
                  <a:srgbClr val="889D9C"/>
                </a:solidFill>
              </a:defRPr>
            </a:lvl8pPr>
            <a:lvl9pPr marL="4114800" lvl="8" indent="-228600" algn="l">
              <a:lnSpc>
                <a:spcPct val="90000"/>
              </a:lnSpc>
              <a:spcBef>
                <a:spcPts val="500"/>
              </a:spcBef>
              <a:spcAft>
                <a:spcPts val="0"/>
              </a:spcAft>
              <a:buClr>
                <a:srgbClr val="889D9C"/>
              </a:buClr>
              <a:buSzPts val="1600"/>
              <a:buNone/>
              <a:defRPr sz="1600">
                <a:solidFill>
                  <a:srgbClr val="889D9C"/>
                </a:solidFill>
              </a:defRPr>
            </a:lvl9pPr>
          </a:lstStyle>
          <a:p>
            <a:endParaRPr/>
          </a:p>
        </p:txBody>
      </p:sp>
      <p:sp>
        <p:nvSpPr>
          <p:cNvPr id="132" name="Google Shape;13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35" name="Google Shape;135;p30" descr="A person smiling at the camera&#10;&#10;Description automatically generated with low confidence"/>
          <p:cNvPicPr preferRelativeResize="0"/>
          <p:nvPr/>
        </p:nvPicPr>
        <p:blipFill rotWithShape="1">
          <a:blip r:embed="rId3">
            <a:alphaModFix/>
          </a:blip>
          <a:srcRect l="35520" t="3567" r="2364" b="3259"/>
          <a:stretch/>
        </p:blipFill>
        <p:spPr>
          <a:xfrm>
            <a:off x="722314" y="886303"/>
            <a:ext cx="2255520" cy="2255520"/>
          </a:xfrm>
          <a:prstGeom prst="ellipse">
            <a:avLst/>
          </a:prstGeom>
          <a:noFill/>
          <a:ln w="76200" cap="flat" cmpd="sng">
            <a:solidFill>
              <a:schemeClr val="accent2"/>
            </a:solidFill>
            <a:prstDash val="solid"/>
            <a:round/>
            <a:headEnd type="none" w="sm" len="sm"/>
            <a:tailEnd type="none" w="sm" len="sm"/>
          </a:ln>
        </p:spPr>
      </p:pic>
      <p:pic>
        <p:nvPicPr>
          <p:cNvPr id="136" name="Google Shape;136;p30"/>
          <p:cNvPicPr preferRelativeResize="0"/>
          <p:nvPr/>
        </p:nvPicPr>
        <p:blipFill rotWithShape="1">
          <a:blip r:embed="rId4">
            <a:alphaModFix/>
          </a:blip>
          <a:srcRect/>
          <a:stretch/>
        </p:blipFill>
        <p:spPr>
          <a:xfrm>
            <a:off x="1629095" y="3759361"/>
            <a:ext cx="1731326" cy="1731326"/>
          </a:xfrm>
          <a:prstGeom prst="ellipse">
            <a:avLst/>
          </a:prstGeom>
          <a:noFill/>
          <a:ln w="76200" cap="flat" cmpd="sng">
            <a:solidFill>
              <a:schemeClr val="dk2"/>
            </a:solidFill>
            <a:prstDash val="solid"/>
            <a:round/>
            <a:headEnd type="none" w="sm" len="sm"/>
            <a:tailEnd type="none" w="sm" len="sm"/>
          </a:ln>
        </p:spPr>
      </p:pic>
      <p:pic>
        <p:nvPicPr>
          <p:cNvPr id="12" name="Picture 11">
            <a:extLst>
              <a:ext uri="{FF2B5EF4-FFF2-40B4-BE49-F238E27FC236}">
                <a16:creationId xmlns:a16="http://schemas.microsoft.com/office/drawing/2014/main" id="{D4DA033E-4439-8C9A-EC4D-2AF9CD21733D}"/>
              </a:ext>
            </a:extLst>
          </p:cNvPr>
          <p:cNvPicPr>
            <a:picLocks noChangeAspect="1"/>
          </p:cNvPicPr>
          <p:nvPr userDrawn="1"/>
        </p:nvPicPr>
        <p:blipFill>
          <a:blip r:embed="rId5"/>
          <a:stretch>
            <a:fillRect/>
          </a:stretch>
        </p:blipFill>
        <p:spPr>
          <a:xfrm>
            <a:off x="9911080" y="243523"/>
            <a:ext cx="2097059" cy="1351438"/>
          </a:xfrm>
          <a:prstGeom prst="rect">
            <a:avLst/>
          </a:prstGeom>
        </p:spPr>
      </p:pic>
      <p:pic>
        <p:nvPicPr>
          <p:cNvPr id="13" name="Picture 12">
            <a:extLst>
              <a:ext uri="{FF2B5EF4-FFF2-40B4-BE49-F238E27FC236}">
                <a16:creationId xmlns:a16="http://schemas.microsoft.com/office/drawing/2014/main" id="{C1024342-095D-1668-FFB5-19DAB0553FDF}"/>
              </a:ext>
            </a:extLst>
          </p:cNvPr>
          <p:cNvPicPr>
            <a:picLocks noChangeAspect="1"/>
          </p:cNvPicPr>
          <p:nvPr userDrawn="1"/>
        </p:nvPicPr>
        <p:blipFill>
          <a:blip r:embed="rId6"/>
          <a:stretch>
            <a:fillRect/>
          </a:stretch>
        </p:blipFill>
        <p:spPr>
          <a:xfrm>
            <a:off x="115193" y="4625576"/>
            <a:ext cx="1513902" cy="97562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9"/>
        <p:cNvGrpSpPr/>
        <p:nvPr/>
      </p:nvGrpSpPr>
      <p:grpSpPr>
        <a:xfrm>
          <a:off x="0" y="0"/>
          <a:ext cx="0" cy="0"/>
          <a:chOff x="0" y="0"/>
          <a:chExt cx="0" cy="0"/>
        </a:xfrm>
      </p:grpSpPr>
      <p:sp>
        <p:nvSpPr>
          <p:cNvPr id="140" name="Google Shape;140;p31"/>
          <p:cNvSpPr txBox="1">
            <a:spLocks noGrp="1"/>
          </p:cNvSpPr>
          <p:nvPr>
            <p:ph type="ctrTitle"/>
          </p:nvPr>
        </p:nvSpPr>
        <p:spPr>
          <a:xfrm>
            <a:off x="1524000" y="1777999"/>
            <a:ext cx="9144000" cy="173196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rebuchet MS"/>
              <a:buNone/>
              <a:defRPr sz="60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4E1E07"/>
              </a:buClr>
              <a:buSzPts val="2400"/>
              <a:buNone/>
              <a:defRPr sz="2400">
                <a:latin typeface="Calibri" panose="020F0502020204030204" pitchFamily="34" charset="0"/>
                <a:cs typeface="Calibri" panose="020F050202020403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rgbClr val="00000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2" name="Google Shape;14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45"/>
        <p:cNvGrpSpPr/>
        <p:nvPr/>
      </p:nvGrpSpPr>
      <p:grpSpPr>
        <a:xfrm>
          <a:off x="0" y="0"/>
          <a:ext cx="0" cy="0"/>
          <a:chOff x="0" y="0"/>
          <a:chExt cx="0" cy="0"/>
        </a:xfrm>
      </p:grpSpPr>
      <p:sp>
        <p:nvSpPr>
          <p:cNvPr id="146" name="Google Shape;146;p32"/>
          <p:cNvSpPr txBox="1">
            <a:spLocks noGrp="1"/>
          </p:cNvSpPr>
          <p:nvPr>
            <p:ph type="title"/>
          </p:nvPr>
        </p:nvSpPr>
        <p:spPr>
          <a:xfrm>
            <a:off x="0" y="-1232989"/>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7" name="Google Shape;147;p32" descr="Text&#10;&#10;Description automatically generated"/>
          <p:cNvPicPr preferRelativeResize="0"/>
          <p:nvPr/>
        </p:nvPicPr>
        <p:blipFill rotWithShape="1">
          <a:blip r:embed="rId2">
            <a:alphaModFix/>
          </a:blip>
          <a:srcRect/>
          <a:stretch/>
        </p:blipFill>
        <p:spPr>
          <a:xfrm>
            <a:off x="1496169" y="527052"/>
            <a:ext cx="9199661" cy="580389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MIssion Slide">
  <p:cSld name="MIssion Slide">
    <p:bg>
      <p:bgPr>
        <a:blipFill>
          <a:blip r:embed="rId2">
            <a:alphaModFix/>
          </a:blip>
          <a:stretch>
            <a:fillRect/>
          </a:stretch>
        </a:blipFill>
        <a:effectLst/>
      </p:bgPr>
    </p:bg>
    <p:spTree>
      <p:nvGrpSpPr>
        <p:cNvPr id="1" name="Shape 148"/>
        <p:cNvGrpSpPr/>
        <p:nvPr/>
      </p:nvGrpSpPr>
      <p:grpSpPr>
        <a:xfrm>
          <a:off x="0" y="0"/>
          <a:ext cx="0" cy="0"/>
          <a:chOff x="0" y="0"/>
          <a:chExt cx="0" cy="0"/>
        </a:xfrm>
      </p:grpSpPr>
      <p:pic>
        <p:nvPicPr>
          <p:cNvPr id="149" name="Google Shape;149;p33"/>
          <p:cNvPicPr preferRelativeResize="0"/>
          <p:nvPr/>
        </p:nvPicPr>
        <p:blipFill rotWithShape="1">
          <a:blip r:embed="rId3">
            <a:alphaModFix/>
          </a:blip>
          <a:srcRect/>
          <a:stretch/>
        </p:blipFill>
        <p:spPr>
          <a:xfrm>
            <a:off x="-10180" y="-1038"/>
            <a:ext cx="5735954" cy="6526998"/>
          </a:xfrm>
          <a:prstGeom prst="rect">
            <a:avLst/>
          </a:prstGeom>
          <a:noFill/>
          <a:ln>
            <a:noFill/>
          </a:ln>
        </p:spPr>
      </p:pic>
      <p:pic>
        <p:nvPicPr>
          <p:cNvPr id="150" name="Google Shape;150;p33" descr="An organic corner shape"/>
          <p:cNvPicPr preferRelativeResize="0"/>
          <p:nvPr/>
        </p:nvPicPr>
        <p:blipFill rotWithShape="1">
          <a:blip r:embed="rId4">
            <a:alphaModFix/>
          </a:blip>
          <a:srcRect t="47415" r="11642"/>
          <a:stretch/>
        </p:blipFill>
        <p:spPr>
          <a:xfrm>
            <a:off x="-10180" y="4453838"/>
            <a:ext cx="4039730" cy="2404162"/>
          </a:xfrm>
          <a:prstGeom prst="rect">
            <a:avLst/>
          </a:prstGeom>
          <a:noFill/>
          <a:ln>
            <a:noFill/>
          </a:ln>
        </p:spPr>
      </p:pic>
      <p:pic>
        <p:nvPicPr>
          <p:cNvPr id="151" name="Google Shape;151;p33" descr="A circle filled with diagonal lines"/>
          <p:cNvPicPr preferRelativeResize="0"/>
          <p:nvPr/>
        </p:nvPicPr>
        <p:blipFill rotWithShape="1">
          <a:blip r:embed="rId5">
            <a:alphaModFix/>
          </a:blip>
          <a:srcRect l="58934" t="11636" r="12364" b="10950"/>
          <a:stretch/>
        </p:blipFill>
        <p:spPr>
          <a:xfrm>
            <a:off x="-10180" y="3318626"/>
            <a:ext cx="1312242" cy="3539374"/>
          </a:xfrm>
          <a:prstGeom prst="rect">
            <a:avLst/>
          </a:prstGeom>
          <a:noFill/>
          <a:ln>
            <a:noFill/>
          </a:ln>
        </p:spPr>
      </p:pic>
      <p:cxnSp>
        <p:nvCxnSpPr>
          <p:cNvPr id="152" name="Google Shape;152;p33"/>
          <p:cNvCxnSpPr/>
          <p:nvPr/>
        </p:nvCxnSpPr>
        <p:spPr>
          <a:xfrm rot="10800000">
            <a:off x="1168400" y="6176963"/>
            <a:ext cx="6747350" cy="0"/>
          </a:xfrm>
          <a:prstGeom prst="straightConnector1">
            <a:avLst/>
          </a:prstGeom>
          <a:noFill/>
          <a:ln w="76200" cap="rnd" cmpd="sng">
            <a:solidFill>
              <a:srgbClr val="FFCC56"/>
            </a:solidFill>
            <a:prstDash val="dot"/>
            <a:miter lim="800000"/>
            <a:headEnd type="none" w="sm" len="sm"/>
            <a:tailEnd type="none" w="sm" len="sm"/>
          </a:ln>
        </p:spPr>
      </p:cxnSp>
      <p:sp>
        <p:nvSpPr>
          <p:cNvPr id="153" name="Google Shape;153;p33"/>
          <p:cNvSpPr txBox="1">
            <a:spLocks noGrp="1"/>
          </p:cNvSpPr>
          <p:nvPr>
            <p:ph type="title"/>
          </p:nvPr>
        </p:nvSpPr>
        <p:spPr>
          <a:xfrm>
            <a:off x="-101620" y="-1312401"/>
            <a:ext cx="5273040" cy="110503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157" name="Google Shape;157;p33"/>
          <p:cNvGrpSpPr/>
          <p:nvPr/>
        </p:nvGrpSpPr>
        <p:grpSpPr>
          <a:xfrm rot="-5400000">
            <a:off x="10469429" y="1181806"/>
            <a:ext cx="2584807" cy="869620"/>
            <a:chOff x="9177476" y="5772727"/>
            <a:chExt cx="2584807" cy="869620"/>
          </a:xfrm>
        </p:grpSpPr>
        <p:sp>
          <p:nvSpPr>
            <p:cNvPr id="158" name="Google Shape;158;p33"/>
            <p:cNvSpPr/>
            <p:nvPr/>
          </p:nvSpPr>
          <p:spPr>
            <a:xfrm>
              <a:off x="11660683"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33"/>
            <p:cNvSpPr/>
            <p:nvPr/>
          </p:nvSpPr>
          <p:spPr>
            <a:xfrm>
              <a:off x="1126190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33"/>
            <p:cNvSpPr/>
            <p:nvPr/>
          </p:nvSpPr>
          <p:spPr>
            <a:xfrm>
              <a:off x="1085817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33"/>
            <p:cNvSpPr/>
            <p:nvPr/>
          </p:nvSpPr>
          <p:spPr>
            <a:xfrm>
              <a:off x="10438963"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Google Shape;162;p33"/>
            <p:cNvSpPr/>
            <p:nvPr/>
          </p:nvSpPr>
          <p:spPr>
            <a:xfrm>
              <a:off x="10019752"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33"/>
            <p:cNvSpPr/>
            <p:nvPr/>
          </p:nvSpPr>
          <p:spPr>
            <a:xfrm>
              <a:off x="959861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33"/>
            <p:cNvSpPr/>
            <p:nvPr/>
          </p:nvSpPr>
          <p:spPr>
            <a:xfrm>
              <a:off x="9177476"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65" name="Google Shape;165;p33"/>
          <p:cNvSpPr txBox="1"/>
          <p:nvPr/>
        </p:nvSpPr>
        <p:spPr>
          <a:xfrm>
            <a:off x="6095311" y="2492314"/>
            <a:ext cx="4902814" cy="3477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The mission of the BIE is to provide students at BIE-funded schools with a culturally relevant, high-quality education that prepares students with the knowledge, skills, and behaviors needed to flourish in the opportunities of tomorrow, become healthy and successful individuals, and lead their communities and sovereign nations to a thriving future that preserves their unique cultural identities.</a:t>
            </a:r>
            <a:endParaRPr>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2000">
              <a:solidFill>
                <a:schemeClr val="lt1"/>
              </a:solidFill>
              <a:latin typeface="Calibri"/>
              <a:ea typeface="Calibri"/>
              <a:cs typeface="Calibri"/>
              <a:sym typeface="Calibri"/>
            </a:endParaRPr>
          </a:p>
        </p:txBody>
      </p:sp>
      <p:sp>
        <p:nvSpPr>
          <p:cNvPr id="166" name="Google Shape;166;p33"/>
          <p:cNvSpPr txBox="1"/>
          <p:nvPr/>
        </p:nvSpPr>
        <p:spPr>
          <a:xfrm>
            <a:off x="6159193" y="1647533"/>
            <a:ext cx="4902814"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5400"/>
              <a:buFont typeface="Trebuchet MS"/>
              <a:buNone/>
            </a:pPr>
            <a:r>
              <a:rPr lang="en-US" sz="5400" b="1">
                <a:solidFill>
                  <a:schemeClr val="lt1"/>
                </a:solidFill>
                <a:latin typeface="Calibri" panose="020F0502020204030204" pitchFamily="34" charset="0"/>
                <a:ea typeface="Trebuchet MS"/>
                <a:cs typeface="Calibri" panose="020F0502020204030204" pitchFamily="34" charset="0"/>
                <a:sym typeface="Trebuchet MS"/>
              </a:rPr>
              <a:t>MISSION</a:t>
            </a:r>
            <a:endParaRPr>
              <a:latin typeface="Calibri" panose="020F0502020204030204" pitchFamily="34" charset="0"/>
              <a:cs typeface="Calibri" panose="020F050202020403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spTree>
      <p:nvGrpSpPr>
        <p:cNvPr id="1" name="Shape 167"/>
        <p:cNvGrpSpPr/>
        <p:nvPr/>
      </p:nvGrpSpPr>
      <p:grpSpPr>
        <a:xfrm>
          <a:off x="0" y="0"/>
          <a:ext cx="0" cy="0"/>
          <a:chOff x="0" y="0"/>
          <a:chExt cx="0" cy="0"/>
        </a:xfrm>
      </p:grpSpPr>
      <p:pic>
        <p:nvPicPr>
          <p:cNvPr id="168" name="Google Shape;168;p34"/>
          <p:cNvPicPr preferRelativeResize="0"/>
          <p:nvPr/>
        </p:nvPicPr>
        <p:blipFill rotWithShape="1">
          <a:blip r:embed="rId2">
            <a:alphaModFix/>
          </a:blip>
          <a:srcRect l="35167" t="11305" b="10042"/>
          <a:stretch/>
        </p:blipFill>
        <p:spPr>
          <a:xfrm>
            <a:off x="-386596" y="0"/>
            <a:ext cx="4470916" cy="6892290"/>
          </a:xfrm>
          <a:prstGeom prst="rect">
            <a:avLst/>
          </a:prstGeom>
          <a:noFill/>
          <a:ln>
            <a:noFill/>
          </a:ln>
        </p:spPr>
      </p:pic>
      <p:pic>
        <p:nvPicPr>
          <p:cNvPr id="169" name="Google Shape;169;p34" descr="A picture containing person, person&#10;&#10;Description automatically generated"/>
          <p:cNvPicPr preferRelativeResize="0"/>
          <p:nvPr/>
        </p:nvPicPr>
        <p:blipFill rotWithShape="1">
          <a:blip r:embed="rId3">
            <a:alphaModFix/>
          </a:blip>
          <a:srcRect l="51882" t="9186" r="-1"/>
          <a:stretch/>
        </p:blipFill>
        <p:spPr>
          <a:xfrm>
            <a:off x="0" y="0"/>
            <a:ext cx="3652004" cy="6892290"/>
          </a:xfrm>
          <a:prstGeom prst="flowChartDelay">
            <a:avLst/>
          </a:prstGeom>
          <a:noFill/>
          <a:ln>
            <a:noFill/>
          </a:ln>
        </p:spPr>
      </p:pic>
      <p:sp>
        <p:nvSpPr>
          <p:cNvPr id="170" name="Google Shape;170;p34"/>
          <p:cNvSpPr txBox="1">
            <a:spLocks noGrp="1"/>
          </p:cNvSpPr>
          <p:nvPr>
            <p:ph type="ctrTitle"/>
          </p:nvPr>
        </p:nvSpPr>
        <p:spPr>
          <a:xfrm>
            <a:off x="4160520" y="1808479"/>
            <a:ext cx="7589520" cy="170148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rebuchet MS"/>
              <a:buNone/>
              <a:defRPr sz="48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34"/>
          <p:cNvSpPr txBox="1">
            <a:spLocks noGrp="1"/>
          </p:cNvSpPr>
          <p:nvPr>
            <p:ph type="subTitle" idx="1"/>
          </p:nvPr>
        </p:nvSpPr>
        <p:spPr>
          <a:xfrm>
            <a:off x="4160521" y="3642360"/>
            <a:ext cx="7589520" cy="161544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4E1E07"/>
              </a:buClr>
              <a:buSzPts val="2400"/>
              <a:buNone/>
              <a:defRPr sz="2400">
                <a:latin typeface="Calibri" panose="020F0502020204030204" pitchFamily="34" charset="0"/>
                <a:cs typeface="Calibri" panose="020F050202020403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rgbClr val="00000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2" name="Google Shape;17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76" name="Google Shape;176;p34" descr="A square made of dots"/>
          <p:cNvPicPr preferRelativeResize="0"/>
          <p:nvPr/>
        </p:nvPicPr>
        <p:blipFill rotWithShape="1">
          <a:blip r:embed="rId4">
            <a:alphaModFix/>
          </a:blip>
          <a:srcRect l="44777" t="13758" r="30555" b="40299"/>
          <a:stretch/>
        </p:blipFill>
        <p:spPr>
          <a:xfrm rot="5400000">
            <a:off x="486330" y="4207589"/>
            <a:ext cx="1127760" cy="2100421"/>
          </a:xfrm>
          <a:prstGeom prst="rect">
            <a:avLst/>
          </a:prstGeom>
          <a:noFill/>
          <a:ln>
            <a:noFill/>
          </a:ln>
        </p:spPr>
      </p:pic>
      <p:pic>
        <p:nvPicPr>
          <p:cNvPr id="11" name="Picture 10">
            <a:extLst>
              <a:ext uri="{FF2B5EF4-FFF2-40B4-BE49-F238E27FC236}">
                <a16:creationId xmlns:a16="http://schemas.microsoft.com/office/drawing/2014/main" id="{71205B50-F85A-0B07-5661-F7B6E9F4B447}"/>
              </a:ext>
            </a:extLst>
          </p:cNvPr>
          <p:cNvPicPr>
            <a:picLocks noChangeAspect="1"/>
          </p:cNvPicPr>
          <p:nvPr userDrawn="1"/>
        </p:nvPicPr>
        <p:blipFill>
          <a:blip r:embed="rId5"/>
          <a:stretch>
            <a:fillRect/>
          </a:stretch>
        </p:blipFill>
        <p:spPr>
          <a:xfrm>
            <a:off x="9911080" y="243523"/>
            <a:ext cx="2097059" cy="1351438"/>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spTree>
      <p:nvGrpSpPr>
        <p:cNvPr id="1" name="Shape 177"/>
        <p:cNvGrpSpPr/>
        <p:nvPr/>
      </p:nvGrpSpPr>
      <p:grpSpPr>
        <a:xfrm>
          <a:off x="0" y="0"/>
          <a:ext cx="0" cy="0"/>
          <a:chOff x="0" y="0"/>
          <a:chExt cx="0" cy="0"/>
        </a:xfrm>
      </p:grpSpPr>
      <p:pic>
        <p:nvPicPr>
          <p:cNvPr id="178" name="Google Shape;178;p35"/>
          <p:cNvPicPr preferRelativeResize="0"/>
          <p:nvPr/>
        </p:nvPicPr>
        <p:blipFill rotWithShape="1">
          <a:blip r:embed="rId2">
            <a:alphaModFix/>
          </a:blip>
          <a:srcRect l="18343" r="46333"/>
          <a:stretch/>
        </p:blipFill>
        <p:spPr>
          <a:xfrm flipH="1">
            <a:off x="8539996" y="0"/>
            <a:ext cx="3652004" cy="6892290"/>
          </a:xfrm>
          <a:prstGeom prst="flowChartDelay">
            <a:avLst/>
          </a:prstGeom>
          <a:noFill/>
          <a:ln>
            <a:noFill/>
          </a:ln>
        </p:spPr>
      </p:pic>
      <p:pic>
        <p:nvPicPr>
          <p:cNvPr id="179" name="Google Shape;179;p35"/>
          <p:cNvPicPr preferRelativeResize="0"/>
          <p:nvPr/>
        </p:nvPicPr>
        <p:blipFill rotWithShape="1">
          <a:blip r:embed="rId3">
            <a:alphaModFix/>
          </a:blip>
          <a:srcRect l="35167" t="11305" b="10042"/>
          <a:stretch/>
        </p:blipFill>
        <p:spPr>
          <a:xfrm flipH="1">
            <a:off x="8153400" y="0"/>
            <a:ext cx="4470916" cy="6892290"/>
          </a:xfrm>
          <a:prstGeom prst="rect">
            <a:avLst/>
          </a:prstGeom>
          <a:noFill/>
          <a:ln>
            <a:noFill/>
          </a:ln>
        </p:spPr>
      </p:pic>
      <p:sp>
        <p:nvSpPr>
          <p:cNvPr id="180" name="Google Shape;180;p35"/>
          <p:cNvSpPr txBox="1">
            <a:spLocks noGrp="1"/>
          </p:cNvSpPr>
          <p:nvPr>
            <p:ph type="ctrTitle"/>
          </p:nvPr>
        </p:nvSpPr>
        <p:spPr>
          <a:xfrm>
            <a:off x="757177" y="1930400"/>
            <a:ext cx="7055734" cy="17552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rebuchet MS"/>
              <a:buNone/>
              <a:defRPr sz="48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35"/>
          <p:cNvSpPr txBox="1">
            <a:spLocks noGrp="1"/>
          </p:cNvSpPr>
          <p:nvPr>
            <p:ph type="subTitle" idx="1"/>
          </p:nvPr>
        </p:nvSpPr>
        <p:spPr>
          <a:xfrm>
            <a:off x="757178" y="3818047"/>
            <a:ext cx="7055734" cy="161544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4E1E07"/>
              </a:buClr>
              <a:buSzPts val="2400"/>
              <a:buNone/>
              <a:defRPr sz="2400">
                <a:latin typeface="Calibri" panose="020F0502020204030204" pitchFamily="34" charset="0"/>
                <a:cs typeface="Calibri" panose="020F050202020403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rgbClr val="00000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2" name="Google Shape;18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86" name="Google Shape;186;p35" descr="A square made of dots"/>
          <p:cNvPicPr preferRelativeResize="0"/>
          <p:nvPr/>
        </p:nvPicPr>
        <p:blipFill rotWithShape="1">
          <a:blip r:embed="rId4">
            <a:alphaModFix/>
          </a:blip>
          <a:srcRect l="44777" t="13758" r="30555" b="40299"/>
          <a:stretch/>
        </p:blipFill>
        <p:spPr>
          <a:xfrm rot="-5400000" flipH="1">
            <a:off x="9026326" y="4207589"/>
            <a:ext cx="1127760" cy="2100421"/>
          </a:xfrm>
          <a:prstGeom prst="rect">
            <a:avLst/>
          </a:prstGeom>
          <a:noFill/>
          <a:ln>
            <a:noFill/>
          </a:ln>
        </p:spPr>
      </p:pic>
      <p:pic>
        <p:nvPicPr>
          <p:cNvPr id="11" name="Picture 10">
            <a:extLst>
              <a:ext uri="{FF2B5EF4-FFF2-40B4-BE49-F238E27FC236}">
                <a16:creationId xmlns:a16="http://schemas.microsoft.com/office/drawing/2014/main" id="{7CC54F83-B62E-33E2-067F-CAB25443C82D}"/>
              </a:ext>
            </a:extLst>
          </p:cNvPr>
          <p:cNvPicPr>
            <a:picLocks noChangeAspect="1"/>
          </p:cNvPicPr>
          <p:nvPr userDrawn="1"/>
        </p:nvPicPr>
        <p:blipFill>
          <a:blip r:embed="rId5"/>
          <a:stretch>
            <a:fillRect/>
          </a:stretch>
        </p:blipFill>
        <p:spPr>
          <a:xfrm>
            <a:off x="416688" y="389379"/>
            <a:ext cx="2097059" cy="1351438"/>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7"/>
        <p:cNvGrpSpPr/>
        <p:nvPr/>
      </p:nvGrpSpPr>
      <p:grpSpPr>
        <a:xfrm>
          <a:off x="0" y="0"/>
          <a:ext cx="0" cy="0"/>
          <a:chOff x="0" y="0"/>
          <a:chExt cx="0" cy="0"/>
        </a:xfrm>
      </p:grpSpPr>
      <p:sp>
        <p:nvSpPr>
          <p:cNvPr id="188" name="Google Shape;188;p36"/>
          <p:cNvSpPr txBox="1">
            <a:spLocks noGrp="1"/>
          </p:cNvSpPr>
          <p:nvPr>
            <p:ph type="body" idx="1"/>
          </p:nvPr>
        </p:nvSpPr>
        <p:spPr>
          <a:xfrm>
            <a:off x="1455592" y="1825625"/>
            <a:ext cx="9623888" cy="39769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2" name="Google Shape;192;p36"/>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93"/>
        <p:cNvGrpSpPr/>
        <p:nvPr/>
      </p:nvGrpSpPr>
      <p:grpSpPr>
        <a:xfrm>
          <a:off x="0" y="0"/>
          <a:ext cx="0" cy="0"/>
          <a:chOff x="0" y="0"/>
          <a:chExt cx="0" cy="0"/>
        </a:xfrm>
      </p:grpSpPr>
      <p:sp>
        <p:nvSpPr>
          <p:cNvPr id="194" name="Google Shape;194;p37"/>
          <p:cNvSpPr txBox="1">
            <a:spLocks noGrp="1"/>
          </p:cNvSpPr>
          <p:nvPr>
            <p:ph type="title"/>
          </p:nvPr>
        </p:nvSpPr>
        <p:spPr>
          <a:xfrm>
            <a:off x="1325880" y="1709739"/>
            <a:ext cx="10021570" cy="23745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rebuchet MS"/>
              <a:buNone/>
              <a:defRPr sz="60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37"/>
          <p:cNvSpPr txBox="1">
            <a:spLocks noGrp="1"/>
          </p:cNvSpPr>
          <p:nvPr>
            <p:ph type="body" idx="1"/>
          </p:nvPr>
        </p:nvSpPr>
        <p:spPr>
          <a:xfrm>
            <a:off x="2209800" y="4343401"/>
            <a:ext cx="9137650" cy="13411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9D9C"/>
              </a:buClr>
              <a:buSzPts val="2400"/>
              <a:buNone/>
              <a:defRPr sz="2400">
                <a:solidFill>
                  <a:srgbClr val="889D9C"/>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rgbClr val="889D9C"/>
              </a:buClr>
              <a:buSzPts val="2000"/>
              <a:buNone/>
              <a:defRPr sz="2000">
                <a:solidFill>
                  <a:srgbClr val="889D9C"/>
                </a:solidFill>
              </a:defRPr>
            </a:lvl2pPr>
            <a:lvl3pPr marL="1371600" lvl="2" indent="-228600" algn="l">
              <a:lnSpc>
                <a:spcPct val="90000"/>
              </a:lnSpc>
              <a:spcBef>
                <a:spcPts val="500"/>
              </a:spcBef>
              <a:spcAft>
                <a:spcPts val="0"/>
              </a:spcAft>
              <a:buClr>
                <a:srgbClr val="889D9C"/>
              </a:buClr>
              <a:buSzPts val="1800"/>
              <a:buNone/>
              <a:defRPr sz="1800">
                <a:solidFill>
                  <a:srgbClr val="889D9C"/>
                </a:solidFill>
              </a:defRPr>
            </a:lvl3pPr>
            <a:lvl4pPr marL="1828800" lvl="3" indent="-228600" algn="l">
              <a:lnSpc>
                <a:spcPct val="90000"/>
              </a:lnSpc>
              <a:spcBef>
                <a:spcPts val="500"/>
              </a:spcBef>
              <a:spcAft>
                <a:spcPts val="0"/>
              </a:spcAft>
              <a:buClr>
                <a:srgbClr val="889D9C"/>
              </a:buClr>
              <a:buSzPts val="1600"/>
              <a:buNone/>
              <a:defRPr sz="1600">
                <a:solidFill>
                  <a:srgbClr val="889D9C"/>
                </a:solidFill>
              </a:defRPr>
            </a:lvl4pPr>
            <a:lvl5pPr marL="2286000" lvl="4" indent="-228600" algn="l">
              <a:lnSpc>
                <a:spcPct val="90000"/>
              </a:lnSpc>
              <a:spcBef>
                <a:spcPts val="500"/>
              </a:spcBef>
              <a:spcAft>
                <a:spcPts val="0"/>
              </a:spcAft>
              <a:buClr>
                <a:srgbClr val="889D9C"/>
              </a:buClr>
              <a:buSzPts val="1600"/>
              <a:buNone/>
              <a:defRPr sz="1600">
                <a:solidFill>
                  <a:srgbClr val="889D9C"/>
                </a:solidFill>
              </a:defRPr>
            </a:lvl5pPr>
            <a:lvl6pPr marL="2743200" lvl="5" indent="-228600" algn="l">
              <a:lnSpc>
                <a:spcPct val="90000"/>
              </a:lnSpc>
              <a:spcBef>
                <a:spcPts val="500"/>
              </a:spcBef>
              <a:spcAft>
                <a:spcPts val="0"/>
              </a:spcAft>
              <a:buClr>
                <a:srgbClr val="889D9C"/>
              </a:buClr>
              <a:buSzPts val="1600"/>
              <a:buNone/>
              <a:defRPr sz="1600">
                <a:solidFill>
                  <a:srgbClr val="889D9C"/>
                </a:solidFill>
              </a:defRPr>
            </a:lvl6pPr>
            <a:lvl7pPr marL="3200400" lvl="6" indent="-228600" algn="l">
              <a:lnSpc>
                <a:spcPct val="90000"/>
              </a:lnSpc>
              <a:spcBef>
                <a:spcPts val="500"/>
              </a:spcBef>
              <a:spcAft>
                <a:spcPts val="0"/>
              </a:spcAft>
              <a:buClr>
                <a:srgbClr val="889D9C"/>
              </a:buClr>
              <a:buSzPts val="1600"/>
              <a:buNone/>
              <a:defRPr sz="1600">
                <a:solidFill>
                  <a:srgbClr val="889D9C"/>
                </a:solidFill>
              </a:defRPr>
            </a:lvl7pPr>
            <a:lvl8pPr marL="3657600" lvl="7" indent="-228600" algn="l">
              <a:lnSpc>
                <a:spcPct val="90000"/>
              </a:lnSpc>
              <a:spcBef>
                <a:spcPts val="500"/>
              </a:spcBef>
              <a:spcAft>
                <a:spcPts val="0"/>
              </a:spcAft>
              <a:buClr>
                <a:srgbClr val="889D9C"/>
              </a:buClr>
              <a:buSzPts val="1600"/>
              <a:buNone/>
              <a:defRPr sz="1600">
                <a:solidFill>
                  <a:srgbClr val="889D9C"/>
                </a:solidFill>
              </a:defRPr>
            </a:lvl8pPr>
            <a:lvl9pPr marL="4114800" lvl="8" indent="-228600" algn="l">
              <a:lnSpc>
                <a:spcPct val="90000"/>
              </a:lnSpc>
              <a:spcBef>
                <a:spcPts val="500"/>
              </a:spcBef>
              <a:spcAft>
                <a:spcPts val="0"/>
              </a:spcAft>
              <a:buClr>
                <a:srgbClr val="889D9C"/>
              </a:buClr>
              <a:buSzPts val="1600"/>
              <a:buNone/>
              <a:defRPr sz="1600">
                <a:solidFill>
                  <a:srgbClr val="889D9C"/>
                </a:solidFill>
              </a:defRPr>
            </a:lvl9pPr>
          </a:lstStyle>
          <a:p>
            <a:endParaRPr/>
          </a:p>
        </p:txBody>
      </p:sp>
      <p:sp>
        <p:nvSpPr>
          <p:cNvPr id="196" name="Google Shape;19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199"/>
        <p:cNvGrpSpPr/>
        <p:nvPr/>
      </p:nvGrpSpPr>
      <p:grpSpPr>
        <a:xfrm>
          <a:off x="0" y="0"/>
          <a:ext cx="0" cy="0"/>
          <a:chOff x="0" y="0"/>
          <a:chExt cx="0" cy="0"/>
        </a:xfrm>
      </p:grpSpPr>
      <p:pic>
        <p:nvPicPr>
          <p:cNvPr id="200" name="Google Shape;200;p38" descr="An organic corner shape"/>
          <p:cNvPicPr preferRelativeResize="0"/>
          <p:nvPr/>
        </p:nvPicPr>
        <p:blipFill rotWithShape="1">
          <a:blip r:embed="rId2">
            <a:alphaModFix/>
          </a:blip>
          <a:srcRect t="47415" r="11642"/>
          <a:stretch/>
        </p:blipFill>
        <p:spPr>
          <a:xfrm>
            <a:off x="-10180" y="4453838"/>
            <a:ext cx="4039730" cy="2404162"/>
          </a:xfrm>
          <a:prstGeom prst="rect">
            <a:avLst/>
          </a:prstGeom>
          <a:noFill/>
          <a:ln>
            <a:noFill/>
          </a:ln>
        </p:spPr>
      </p:pic>
      <p:pic>
        <p:nvPicPr>
          <p:cNvPr id="201" name="Google Shape;201;p38" descr="A circle filled with diagonal lines"/>
          <p:cNvPicPr preferRelativeResize="0"/>
          <p:nvPr/>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202" name="Google Shape;202;p38"/>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212" name="Google Shape;212;p38"/>
          <p:cNvSpPr txBox="1">
            <a:spLocks noGrp="1"/>
          </p:cNvSpPr>
          <p:nvPr>
            <p:ph type="title"/>
          </p:nvPr>
        </p:nvSpPr>
        <p:spPr>
          <a:xfrm>
            <a:off x="839788" y="365125"/>
            <a:ext cx="905097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38"/>
          <p:cNvSpPr txBox="1">
            <a:spLocks noGrp="1"/>
          </p:cNvSpPr>
          <p:nvPr>
            <p:ph type="body" idx="1"/>
          </p:nvPr>
        </p:nvSpPr>
        <p:spPr>
          <a:xfrm>
            <a:off x="1415737" y="1879598"/>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2400"/>
              <a:buNone/>
              <a:defRPr sz="2400" b="1">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4" name="Google Shape;214;p38"/>
          <p:cNvSpPr txBox="1">
            <a:spLocks noGrp="1"/>
          </p:cNvSpPr>
          <p:nvPr>
            <p:ph type="body" idx="2"/>
          </p:nvPr>
        </p:nvSpPr>
        <p:spPr>
          <a:xfrm>
            <a:off x="6377528" y="1870073"/>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2400"/>
              <a:buNone/>
              <a:defRPr sz="2400" b="1">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5" name="Google Shape;215;p38"/>
          <p:cNvSpPr txBox="1">
            <a:spLocks noGrp="1"/>
          </p:cNvSpPr>
          <p:nvPr>
            <p:ph type="body" idx="3"/>
          </p:nvPr>
        </p:nvSpPr>
        <p:spPr>
          <a:xfrm>
            <a:off x="6377529" y="2670561"/>
            <a:ext cx="4587240" cy="32317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38"/>
          <p:cNvSpPr txBox="1">
            <a:spLocks noGrp="1"/>
          </p:cNvSpPr>
          <p:nvPr>
            <p:ph type="body" idx="4"/>
          </p:nvPr>
        </p:nvSpPr>
        <p:spPr>
          <a:xfrm>
            <a:off x="1428035" y="2657443"/>
            <a:ext cx="4587240" cy="32200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2" name="Picture 21">
            <a:extLst>
              <a:ext uri="{FF2B5EF4-FFF2-40B4-BE49-F238E27FC236}">
                <a16:creationId xmlns:a16="http://schemas.microsoft.com/office/drawing/2014/main" id="{A668E82E-9174-6993-09E8-8A49A962A056}"/>
              </a:ext>
            </a:extLst>
          </p:cNvPr>
          <p:cNvPicPr>
            <a:picLocks noChangeAspect="1"/>
          </p:cNvPicPr>
          <p:nvPr userDrawn="1"/>
        </p:nvPicPr>
        <p:blipFill>
          <a:blip r:embed="rId4"/>
          <a:stretch>
            <a:fillRect/>
          </a:stretch>
        </p:blipFill>
        <p:spPr>
          <a:xfrm>
            <a:off x="9911080" y="243523"/>
            <a:ext cx="2097059" cy="135143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6174" y="583843"/>
            <a:ext cx="3719652" cy="2397109"/>
          </a:xfrm>
          <a:prstGeom prst="rect">
            <a:avLst/>
          </a:prstGeom>
        </p:spPr>
      </p:pic>
      <p:pic>
        <p:nvPicPr>
          <p:cNvPr id="19" name="Picture 18">
            <a:extLst>
              <a:ext uri="{FF2B5EF4-FFF2-40B4-BE49-F238E27FC236}">
                <a16:creationId xmlns:a16="http://schemas.microsoft.com/office/drawing/2014/main" id="{FA416B67-B76A-8687-EFF8-2DCBCD3AF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9182" y="5380521"/>
            <a:ext cx="893636" cy="893636"/>
          </a:xfrm>
          <a:prstGeom prst="rect">
            <a:avLst/>
          </a:prstGeom>
        </p:spPr>
      </p:pic>
      <p:sp>
        <p:nvSpPr>
          <p:cNvPr id="6" name="Title 1">
            <a:extLst>
              <a:ext uri="{FF2B5EF4-FFF2-40B4-BE49-F238E27FC236}">
                <a16:creationId xmlns:a16="http://schemas.microsoft.com/office/drawing/2014/main" id="{47C81348-B399-1281-1054-8086D52C0C9B}"/>
              </a:ext>
            </a:extLst>
          </p:cNvPr>
          <p:cNvSpPr>
            <a:spLocks noGrp="1"/>
          </p:cNvSpPr>
          <p:nvPr>
            <p:ph type="title" hasCustomPrompt="1"/>
          </p:nvPr>
        </p:nvSpPr>
        <p:spPr>
          <a:xfrm>
            <a:off x="838200" y="3455232"/>
            <a:ext cx="10515600" cy="1325563"/>
          </a:xfrm>
        </p:spPr>
        <p:txBody>
          <a:bodyPr/>
          <a:lstStyle>
            <a:lvl1pPr algn="ctr">
              <a:defRPr b="1">
                <a:solidFill>
                  <a:schemeClr val="bg1"/>
                </a:solidFill>
                <a:latin typeface="Calibri" panose="020F0502020204030204" pitchFamily="34" charset="0"/>
                <a:cs typeface="Calibri" panose="020F0502020204030204" pitchFamily="34" charset="0"/>
              </a:defRPr>
            </a:lvl1pPr>
          </a:lstStyle>
          <a:p>
            <a:r>
              <a:rPr lang="en-US"/>
              <a:t>SESSION 2</a:t>
            </a:r>
          </a:p>
        </p:txBody>
      </p:sp>
    </p:spTree>
    <p:extLst>
      <p:ext uri="{BB962C8B-B14F-4D97-AF65-F5344CB8AC3E}">
        <p14:creationId xmlns:p14="http://schemas.microsoft.com/office/powerpoint/2010/main" val="4682324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reak Slide">
  <p:cSld name="Break Slide">
    <p:spTree>
      <p:nvGrpSpPr>
        <p:cNvPr id="1" name="Shape 220"/>
        <p:cNvGrpSpPr/>
        <p:nvPr/>
      </p:nvGrpSpPr>
      <p:grpSpPr>
        <a:xfrm>
          <a:off x="0" y="0"/>
          <a:ext cx="0" cy="0"/>
          <a:chOff x="0" y="0"/>
          <a:chExt cx="0" cy="0"/>
        </a:xfrm>
      </p:grpSpPr>
      <p:pic>
        <p:nvPicPr>
          <p:cNvPr id="221" name="Google Shape;221;p39" descr="Clock outline"/>
          <p:cNvPicPr preferRelativeResize="0"/>
          <p:nvPr/>
        </p:nvPicPr>
        <p:blipFill rotWithShape="1">
          <a:blip r:embed="rId2">
            <a:alphaModFix/>
          </a:blip>
          <a:srcRect/>
          <a:stretch/>
        </p:blipFill>
        <p:spPr>
          <a:xfrm>
            <a:off x="9799320" y="4384574"/>
            <a:ext cx="1999069" cy="1999069"/>
          </a:xfrm>
          <a:prstGeom prst="rect">
            <a:avLst/>
          </a:prstGeom>
          <a:noFill/>
          <a:ln>
            <a:noFill/>
          </a:ln>
        </p:spPr>
      </p:pic>
      <p:pic>
        <p:nvPicPr>
          <p:cNvPr id="222" name="Google Shape;222;p39" descr="A person smiling at the camera&#10;&#10;Description automatically generated with low confidence"/>
          <p:cNvPicPr preferRelativeResize="0"/>
          <p:nvPr/>
        </p:nvPicPr>
        <p:blipFill rotWithShape="1">
          <a:blip r:embed="rId3">
            <a:alphaModFix/>
          </a:blip>
          <a:srcRect l="9787" t="2747"/>
          <a:stretch/>
        </p:blipFill>
        <p:spPr>
          <a:xfrm>
            <a:off x="-14824" y="-1038"/>
            <a:ext cx="8177275" cy="5864420"/>
          </a:xfrm>
          <a:prstGeom prst="rect">
            <a:avLst/>
          </a:prstGeom>
          <a:noFill/>
          <a:ln>
            <a:noFill/>
          </a:ln>
        </p:spPr>
      </p:pic>
      <p:pic>
        <p:nvPicPr>
          <p:cNvPr id="223" name="Google Shape;223;p39" descr="An organic corner shape"/>
          <p:cNvPicPr preferRelativeResize="0"/>
          <p:nvPr/>
        </p:nvPicPr>
        <p:blipFill rotWithShape="1">
          <a:blip r:embed="rId4">
            <a:alphaModFix/>
          </a:blip>
          <a:srcRect b="65540"/>
          <a:stretch/>
        </p:blipFill>
        <p:spPr>
          <a:xfrm>
            <a:off x="7620000" y="-1038"/>
            <a:ext cx="4572000" cy="1575516"/>
          </a:xfrm>
          <a:prstGeom prst="rect">
            <a:avLst/>
          </a:prstGeom>
          <a:noFill/>
          <a:ln>
            <a:noFill/>
          </a:ln>
        </p:spPr>
      </p:pic>
      <p:pic>
        <p:nvPicPr>
          <p:cNvPr id="224" name="Google Shape;224;p39" descr="An organic corner shape"/>
          <p:cNvPicPr preferRelativeResize="0"/>
          <p:nvPr/>
        </p:nvPicPr>
        <p:blipFill rotWithShape="1">
          <a:blip r:embed="rId5">
            <a:alphaModFix/>
          </a:blip>
          <a:srcRect t="47415" r="11642"/>
          <a:stretch/>
        </p:blipFill>
        <p:spPr>
          <a:xfrm>
            <a:off x="-10180" y="4453838"/>
            <a:ext cx="4039730" cy="2404162"/>
          </a:xfrm>
          <a:prstGeom prst="rect">
            <a:avLst/>
          </a:prstGeom>
          <a:noFill/>
          <a:ln>
            <a:noFill/>
          </a:ln>
        </p:spPr>
      </p:pic>
      <p:pic>
        <p:nvPicPr>
          <p:cNvPr id="225" name="Google Shape;225;p39" descr="A circle filled with diagonal lines"/>
          <p:cNvPicPr preferRelativeResize="0"/>
          <p:nvPr/>
        </p:nvPicPr>
        <p:blipFill rotWithShape="1">
          <a:blip r:embed="rId6">
            <a:alphaModFix/>
          </a:blip>
          <a:srcRect l="58934" t="11636" r="12364" b="10950"/>
          <a:stretch/>
        </p:blipFill>
        <p:spPr>
          <a:xfrm>
            <a:off x="-10180" y="3318626"/>
            <a:ext cx="1312242" cy="3539374"/>
          </a:xfrm>
          <a:prstGeom prst="rect">
            <a:avLst/>
          </a:prstGeom>
          <a:noFill/>
          <a:ln>
            <a:noFill/>
          </a:ln>
        </p:spPr>
      </p:pic>
      <p:cxnSp>
        <p:nvCxnSpPr>
          <p:cNvPr id="226" name="Google Shape;226;p39"/>
          <p:cNvCxnSpPr/>
          <p:nvPr/>
        </p:nvCxnSpPr>
        <p:spPr>
          <a:xfrm rot="10800000">
            <a:off x="5186294" y="4786732"/>
            <a:ext cx="6747350" cy="0"/>
          </a:xfrm>
          <a:prstGeom prst="straightConnector1">
            <a:avLst/>
          </a:prstGeom>
          <a:noFill/>
          <a:ln w="76200" cap="rnd" cmpd="sng">
            <a:solidFill>
              <a:schemeClr val="accent6"/>
            </a:solidFill>
            <a:prstDash val="dot"/>
            <a:miter lim="800000"/>
            <a:headEnd type="none" w="sm" len="sm"/>
            <a:tailEnd type="none" w="sm" len="sm"/>
          </a:ln>
        </p:spPr>
      </p:cxnSp>
      <p:sp>
        <p:nvSpPr>
          <p:cNvPr id="235" name="Google Shape;235;p39"/>
          <p:cNvSpPr txBox="1">
            <a:spLocks noGrp="1"/>
          </p:cNvSpPr>
          <p:nvPr>
            <p:ph type="title"/>
          </p:nvPr>
        </p:nvSpPr>
        <p:spPr>
          <a:xfrm>
            <a:off x="0" y="-1242689"/>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 name="Google Shape;236;p39"/>
          <p:cNvSpPr txBox="1"/>
          <p:nvPr/>
        </p:nvSpPr>
        <p:spPr>
          <a:xfrm>
            <a:off x="5186294" y="4947807"/>
            <a:ext cx="7005706"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panose="020F0502020204030204" pitchFamily="34" charset="0"/>
                <a:ea typeface="Trebuchet MS"/>
                <a:cs typeface="Calibri" panose="020F0502020204030204" pitchFamily="34" charset="0"/>
                <a:sym typeface="Trebuchet MS"/>
              </a:rPr>
              <a:t>BREAK TIME</a:t>
            </a:r>
            <a:endParaRPr>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1A4A439-722A-891F-F850-7E0CB9781407}"/>
              </a:ext>
            </a:extLst>
          </p:cNvPr>
          <p:cNvPicPr>
            <a:picLocks noChangeAspect="1"/>
          </p:cNvPicPr>
          <p:nvPr userDrawn="1"/>
        </p:nvPicPr>
        <p:blipFill>
          <a:blip r:embed="rId7"/>
          <a:stretch>
            <a:fillRect/>
          </a:stretch>
        </p:blipFill>
        <p:spPr>
          <a:xfrm>
            <a:off x="8822886" y="929708"/>
            <a:ext cx="2975503" cy="1917546"/>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37"/>
        <p:cNvGrpSpPr/>
        <p:nvPr/>
      </p:nvGrpSpPr>
      <p:grpSpPr>
        <a:xfrm>
          <a:off x="0" y="0"/>
          <a:ext cx="0" cy="0"/>
          <a:chOff x="0" y="0"/>
          <a:chExt cx="0" cy="0"/>
        </a:xfrm>
      </p:grpSpPr>
      <p:sp>
        <p:nvSpPr>
          <p:cNvPr id="238" name="Google Shape;23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1" name="Google Shape;241;p40"/>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2">
  <p:cSld name="Blank 2">
    <p:spTree>
      <p:nvGrpSpPr>
        <p:cNvPr id="1" name="Shape 242"/>
        <p:cNvGrpSpPr/>
        <p:nvPr/>
      </p:nvGrpSpPr>
      <p:grpSpPr>
        <a:xfrm>
          <a:off x="0" y="0"/>
          <a:ext cx="0" cy="0"/>
          <a:chOff x="0" y="0"/>
          <a:chExt cx="0" cy="0"/>
        </a:xfrm>
      </p:grpSpPr>
      <p:pic>
        <p:nvPicPr>
          <p:cNvPr id="243" name="Google Shape;243;p41" descr="Shape, circle&#10;&#10;Description automatically generated"/>
          <p:cNvPicPr preferRelativeResize="0"/>
          <p:nvPr/>
        </p:nvPicPr>
        <p:blipFill rotWithShape="1">
          <a:blip r:embed="rId2">
            <a:alphaModFix/>
          </a:blip>
          <a:srcRect t="7896" r="41615" b="8148"/>
          <a:stretch/>
        </p:blipFill>
        <p:spPr>
          <a:xfrm>
            <a:off x="7415810" y="0"/>
            <a:ext cx="4776190" cy="6858000"/>
          </a:xfrm>
          <a:prstGeom prst="rect">
            <a:avLst/>
          </a:prstGeom>
          <a:noFill/>
          <a:ln>
            <a:noFill/>
          </a:ln>
        </p:spPr>
      </p:pic>
      <p:pic>
        <p:nvPicPr>
          <p:cNvPr id="244" name="Google Shape;244;p41" descr="Shape, circle&#10;&#10;Description automatically generated"/>
          <p:cNvPicPr preferRelativeResize="0"/>
          <p:nvPr/>
        </p:nvPicPr>
        <p:blipFill rotWithShape="1">
          <a:blip r:embed="rId3">
            <a:alphaModFix/>
          </a:blip>
          <a:srcRect t="3393" r="11726" b="3836"/>
          <a:stretch/>
        </p:blipFill>
        <p:spPr>
          <a:xfrm>
            <a:off x="7734769" y="1"/>
            <a:ext cx="4457231" cy="6858000"/>
          </a:xfrm>
          <a:prstGeom prst="rect">
            <a:avLst/>
          </a:prstGeom>
          <a:noFill/>
          <a:ln>
            <a:noFill/>
          </a:ln>
        </p:spPr>
      </p:pic>
      <p:sp>
        <p:nvSpPr>
          <p:cNvPr id="245" name="Google Shape;245;p41"/>
          <p:cNvSpPr/>
          <p:nvPr/>
        </p:nvSpPr>
        <p:spPr>
          <a:xfrm>
            <a:off x="411661" y="6209844"/>
            <a:ext cx="579122" cy="579122"/>
          </a:xfrm>
          <a:prstGeom prst="ellipse">
            <a:avLst/>
          </a:prstGeom>
          <a:noFill/>
          <a:ln w="57150" cap="flat" cmpd="sng">
            <a:solidFill>
              <a:srgbClr val="FCE1C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6" name="Google Shape;246;p41"/>
          <p:cNvPicPr preferRelativeResize="0">
            <a:picLocks noGrp="1"/>
          </p:cNvPicPr>
          <p:nvPr>
            <p:ph type="pic" idx="2"/>
          </p:nvPr>
        </p:nvPicPr>
        <p:blipFill/>
        <p:spPr>
          <a:xfrm rot="386686">
            <a:off x="8283840" y="812680"/>
            <a:ext cx="3611140" cy="2527509"/>
          </a:xfrm>
          <a:prstGeom prst="roundRect">
            <a:avLst>
              <a:gd name="adj" fmla="val 16667"/>
            </a:avLst>
          </a:prstGeom>
          <a:blipFill rotWithShape="1">
            <a:blip r:embed="rId4">
              <a:alphaModFix/>
            </a:blip>
            <a:stretch>
              <a:fillRect l="-1732" t="-4790" r="-4531" b="-12621"/>
            </a:stretch>
          </a:blipFill>
          <a:ln w="9525" cap="flat" cmpd="sng">
            <a:solidFill>
              <a:srgbClr val="B6F7F4"/>
            </a:solidFill>
            <a:prstDash val="solid"/>
            <a:round/>
            <a:headEnd type="none" w="sm" len="sm"/>
            <a:tailEnd type="none" w="sm" len="sm"/>
          </a:ln>
        </p:spPr>
      </p:pic>
      <p:pic>
        <p:nvPicPr>
          <p:cNvPr id="247" name="Google Shape;247;p41"/>
          <p:cNvPicPr preferRelativeResize="0">
            <a:picLocks noGrp="1"/>
          </p:cNvPicPr>
          <p:nvPr>
            <p:ph type="pic" idx="3"/>
          </p:nvPr>
        </p:nvPicPr>
        <p:blipFill/>
        <p:spPr>
          <a:xfrm rot="-311454">
            <a:off x="8351197" y="3413999"/>
            <a:ext cx="3611136" cy="2527506"/>
          </a:xfrm>
          <a:prstGeom prst="roundRect">
            <a:avLst>
              <a:gd name="adj" fmla="val 16667"/>
            </a:avLst>
          </a:prstGeom>
          <a:blipFill rotWithShape="1">
            <a:blip r:embed="rId5">
              <a:alphaModFix/>
            </a:blip>
            <a:stretch>
              <a:fillRect/>
            </a:stretch>
          </a:blipFill>
          <a:ln w="9525" cap="flat" cmpd="sng">
            <a:solidFill>
              <a:srgbClr val="B6F7F4"/>
            </a:solidFill>
            <a:prstDash val="solid"/>
            <a:round/>
            <a:headEnd type="none" w="sm" len="sm"/>
            <a:tailEnd type="none" w="sm" len="sm"/>
          </a:ln>
        </p:spPr>
      </p:pic>
      <p:pic>
        <p:nvPicPr>
          <p:cNvPr id="248" name="Google Shape;248;p41" descr="Grid lines"/>
          <p:cNvPicPr preferRelativeResize="0"/>
          <p:nvPr/>
        </p:nvPicPr>
        <p:blipFill rotWithShape="1">
          <a:blip r:embed="rId6">
            <a:alphaModFix/>
          </a:blip>
          <a:srcRect l="62255" b="2640"/>
          <a:stretch/>
        </p:blipFill>
        <p:spPr>
          <a:xfrm>
            <a:off x="-24659" y="4297680"/>
            <a:ext cx="992606" cy="2560320"/>
          </a:xfrm>
          <a:prstGeom prst="rect">
            <a:avLst/>
          </a:prstGeom>
          <a:noFill/>
          <a:ln>
            <a:noFill/>
          </a:ln>
        </p:spPr>
      </p:pic>
      <p:sp>
        <p:nvSpPr>
          <p:cNvPr id="249" name="Google Shape;249;p41"/>
          <p:cNvSpPr/>
          <p:nvPr/>
        </p:nvSpPr>
        <p:spPr>
          <a:xfrm>
            <a:off x="-62798" y="5220697"/>
            <a:ext cx="304726" cy="304726"/>
          </a:xfrm>
          <a:prstGeom prst="ellipse">
            <a:avLst/>
          </a:prstGeom>
          <a:solidFill>
            <a:srgbClr val="FFF1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41"/>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3">
  <p:cSld name="Blank 3">
    <p:spTree>
      <p:nvGrpSpPr>
        <p:cNvPr id="1" name="Shape 254"/>
        <p:cNvGrpSpPr/>
        <p:nvPr/>
      </p:nvGrpSpPr>
      <p:grpSpPr>
        <a:xfrm>
          <a:off x="0" y="0"/>
          <a:ext cx="0" cy="0"/>
          <a:chOff x="0" y="0"/>
          <a:chExt cx="0" cy="0"/>
        </a:xfrm>
      </p:grpSpPr>
      <p:sp>
        <p:nvSpPr>
          <p:cNvPr id="255" name="Google Shape;255;p42"/>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56" name="Google Shape;256;p42"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257" name="Google Shape;257;p42"/>
          <p:cNvPicPr preferRelativeResize="0"/>
          <p:nvPr/>
        </p:nvPicPr>
        <p:blipFill rotWithShape="1">
          <a:blip r:embed="rId3">
            <a:alphaModFix/>
          </a:blip>
          <a:srcRect l="16667" r="16666"/>
          <a:stretch/>
        </p:blipFill>
        <p:spPr>
          <a:xfrm>
            <a:off x="722314" y="886303"/>
            <a:ext cx="2255520" cy="2255520"/>
          </a:xfrm>
          <a:prstGeom prst="ellipse">
            <a:avLst/>
          </a:prstGeom>
          <a:noFill/>
          <a:ln w="76200" cap="flat" cmpd="sng">
            <a:solidFill>
              <a:schemeClr val="accent2"/>
            </a:solidFill>
            <a:prstDash val="solid"/>
            <a:round/>
            <a:headEnd type="none" w="sm" len="sm"/>
            <a:tailEnd type="none" w="sm" len="sm"/>
          </a:ln>
        </p:spPr>
      </p:pic>
      <p:pic>
        <p:nvPicPr>
          <p:cNvPr id="258" name="Google Shape;258;p42"/>
          <p:cNvPicPr preferRelativeResize="0"/>
          <p:nvPr/>
        </p:nvPicPr>
        <p:blipFill rotWithShape="1">
          <a:blip r:embed="rId4">
            <a:alphaModFix/>
          </a:blip>
          <a:srcRect l="16748" r="16747"/>
          <a:stretch/>
        </p:blipFill>
        <p:spPr>
          <a:xfrm>
            <a:off x="1629095" y="3759361"/>
            <a:ext cx="1731326" cy="1731326"/>
          </a:xfrm>
          <a:prstGeom prst="ellipse">
            <a:avLst/>
          </a:prstGeom>
          <a:noFill/>
          <a:ln w="76200" cap="flat" cmpd="sng">
            <a:solidFill>
              <a:schemeClr val="dk2"/>
            </a:solidFill>
            <a:prstDash val="solid"/>
            <a:round/>
            <a:headEnd type="none" w="sm" len="sm"/>
            <a:tailEnd type="none" w="sm" len="sm"/>
          </a:ln>
        </p:spPr>
      </p:pic>
      <p:sp>
        <p:nvSpPr>
          <p:cNvPr id="261" name="Google Shape;26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1" name="Picture 10">
            <a:extLst>
              <a:ext uri="{FF2B5EF4-FFF2-40B4-BE49-F238E27FC236}">
                <a16:creationId xmlns:a16="http://schemas.microsoft.com/office/drawing/2014/main" id="{C2CECFAD-66C7-B5E2-63F9-A5AA58AA6082}"/>
              </a:ext>
            </a:extLst>
          </p:cNvPr>
          <p:cNvPicPr>
            <a:picLocks noChangeAspect="1"/>
          </p:cNvPicPr>
          <p:nvPr userDrawn="1"/>
        </p:nvPicPr>
        <p:blipFill>
          <a:blip r:embed="rId5"/>
          <a:stretch>
            <a:fillRect/>
          </a:stretch>
        </p:blipFill>
        <p:spPr>
          <a:xfrm>
            <a:off x="9911080" y="243523"/>
            <a:ext cx="2097059" cy="1351438"/>
          </a:xfrm>
          <a:prstGeom prst="rect">
            <a:avLst/>
          </a:prstGeom>
        </p:spPr>
      </p:pic>
      <p:pic>
        <p:nvPicPr>
          <p:cNvPr id="12" name="Picture 11">
            <a:extLst>
              <a:ext uri="{FF2B5EF4-FFF2-40B4-BE49-F238E27FC236}">
                <a16:creationId xmlns:a16="http://schemas.microsoft.com/office/drawing/2014/main" id="{27EC216B-C9DB-443C-BCC4-26D0BFDB09F7}"/>
              </a:ext>
            </a:extLst>
          </p:cNvPr>
          <p:cNvPicPr>
            <a:picLocks noChangeAspect="1"/>
          </p:cNvPicPr>
          <p:nvPr userDrawn="1"/>
        </p:nvPicPr>
        <p:blipFill>
          <a:blip r:embed="rId6"/>
          <a:stretch>
            <a:fillRect/>
          </a:stretch>
        </p:blipFill>
        <p:spPr>
          <a:xfrm>
            <a:off x="241928" y="4625024"/>
            <a:ext cx="1351618" cy="871043"/>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4">
  <p:cSld name="Blank 4">
    <p:spTree>
      <p:nvGrpSpPr>
        <p:cNvPr id="1" name="Shape 264"/>
        <p:cNvGrpSpPr/>
        <p:nvPr/>
      </p:nvGrpSpPr>
      <p:grpSpPr>
        <a:xfrm>
          <a:off x="0" y="0"/>
          <a:ext cx="0" cy="0"/>
          <a:chOff x="0" y="0"/>
          <a:chExt cx="0" cy="0"/>
        </a:xfrm>
      </p:grpSpPr>
      <p:sp>
        <p:nvSpPr>
          <p:cNvPr id="265" name="Google Shape;265;p43"/>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66" name="Google Shape;266;p43" descr="An organic corner shape"/>
          <p:cNvPicPr preferRelativeResize="0"/>
          <p:nvPr/>
        </p:nvPicPr>
        <p:blipFill rotWithShape="1">
          <a:blip r:embed="rId2">
            <a:alphaModFix/>
          </a:blip>
          <a:srcRect t="47415" r="11642"/>
          <a:stretch/>
        </p:blipFill>
        <p:spPr>
          <a:xfrm>
            <a:off x="-10180" y="4453838"/>
            <a:ext cx="4039730" cy="2404162"/>
          </a:xfrm>
          <a:prstGeom prst="rect">
            <a:avLst/>
          </a:prstGeom>
          <a:noFill/>
          <a:ln>
            <a:noFill/>
          </a:ln>
        </p:spPr>
      </p:pic>
      <p:pic>
        <p:nvPicPr>
          <p:cNvPr id="267" name="Google Shape;267;p43" descr="A circle filled with diagonal lines"/>
          <p:cNvPicPr preferRelativeResize="0"/>
          <p:nvPr/>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268" name="Google Shape;268;p43"/>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278" name="Google Shape;27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8" name="Picture 17">
            <a:extLst>
              <a:ext uri="{FF2B5EF4-FFF2-40B4-BE49-F238E27FC236}">
                <a16:creationId xmlns:a16="http://schemas.microsoft.com/office/drawing/2014/main" id="{A5FDA0C3-0A11-07C9-0803-5A9BB169F3EB}"/>
              </a:ext>
            </a:extLst>
          </p:cNvPr>
          <p:cNvPicPr>
            <a:picLocks noChangeAspect="1"/>
          </p:cNvPicPr>
          <p:nvPr userDrawn="1"/>
        </p:nvPicPr>
        <p:blipFill>
          <a:blip r:embed="rId4"/>
          <a:stretch>
            <a:fillRect/>
          </a:stretch>
        </p:blipFill>
        <p:spPr>
          <a:xfrm>
            <a:off x="9911080" y="243523"/>
            <a:ext cx="2097059" cy="1351438"/>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5">
  <p:cSld name="Blank 5">
    <p:spTree>
      <p:nvGrpSpPr>
        <p:cNvPr id="1" name="Shape 281"/>
        <p:cNvGrpSpPr/>
        <p:nvPr/>
      </p:nvGrpSpPr>
      <p:grpSpPr>
        <a:xfrm>
          <a:off x="0" y="0"/>
          <a:ext cx="0" cy="0"/>
          <a:chOff x="0" y="0"/>
          <a:chExt cx="0" cy="0"/>
        </a:xfrm>
      </p:grpSpPr>
      <p:sp>
        <p:nvSpPr>
          <p:cNvPr id="282" name="Google Shape;282;p44"/>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83" name="Google Shape;283;p44"/>
          <p:cNvPicPr preferRelativeResize="0"/>
          <p:nvPr/>
        </p:nvPicPr>
        <p:blipFill rotWithShape="1">
          <a:blip r:embed="rId2">
            <a:alphaModFix/>
          </a:blip>
          <a:srcRect l="35167" t="11305" b="10042"/>
          <a:stretch/>
        </p:blipFill>
        <p:spPr>
          <a:xfrm>
            <a:off x="-386596" y="0"/>
            <a:ext cx="4470916" cy="6892290"/>
          </a:xfrm>
          <a:prstGeom prst="rect">
            <a:avLst/>
          </a:prstGeom>
          <a:noFill/>
          <a:ln>
            <a:noFill/>
          </a:ln>
        </p:spPr>
      </p:pic>
      <p:pic>
        <p:nvPicPr>
          <p:cNvPr id="284" name="Google Shape;284;p44" descr="A picture containing person, person&#10;&#10;Description automatically generated"/>
          <p:cNvPicPr preferRelativeResize="0"/>
          <p:nvPr/>
        </p:nvPicPr>
        <p:blipFill rotWithShape="1">
          <a:blip r:embed="rId3">
            <a:alphaModFix/>
          </a:blip>
          <a:srcRect l="51882" t="9186" r="-1"/>
          <a:stretch/>
        </p:blipFill>
        <p:spPr>
          <a:xfrm>
            <a:off x="0" y="0"/>
            <a:ext cx="3652004" cy="6892290"/>
          </a:xfrm>
          <a:prstGeom prst="flowChartDelay">
            <a:avLst/>
          </a:prstGeom>
          <a:noFill/>
          <a:ln>
            <a:noFill/>
          </a:ln>
        </p:spPr>
      </p:pic>
      <p:pic>
        <p:nvPicPr>
          <p:cNvPr id="286" name="Google Shape;286;p44" descr="A square made of dots"/>
          <p:cNvPicPr preferRelativeResize="0"/>
          <p:nvPr/>
        </p:nvPicPr>
        <p:blipFill rotWithShape="1">
          <a:blip r:embed="rId4">
            <a:alphaModFix/>
          </a:blip>
          <a:srcRect l="44777" t="13758" r="30555" b="40299"/>
          <a:stretch/>
        </p:blipFill>
        <p:spPr>
          <a:xfrm rot="5400000">
            <a:off x="486330" y="4207589"/>
            <a:ext cx="1127760" cy="2100421"/>
          </a:xfrm>
          <a:prstGeom prst="rect">
            <a:avLst/>
          </a:prstGeom>
          <a:noFill/>
          <a:ln>
            <a:noFill/>
          </a:ln>
        </p:spPr>
      </p:pic>
      <p:sp>
        <p:nvSpPr>
          <p:cNvPr id="287" name="Google Shape;28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0" name="Picture 9">
            <a:extLst>
              <a:ext uri="{FF2B5EF4-FFF2-40B4-BE49-F238E27FC236}">
                <a16:creationId xmlns:a16="http://schemas.microsoft.com/office/drawing/2014/main" id="{E86DAEFB-8EF3-D3C3-3C54-BC4749F0674A}"/>
              </a:ext>
            </a:extLst>
          </p:cNvPr>
          <p:cNvPicPr>
            <a:picLocks noChangeAspect="1"/>
          </p:cNvPicPr>
          <p:nvPr userDrawn="1"/>
        </p:nvPicPr>
        <p:blipFill>
          <a:blip r:embed="rId5"/>
          <a:stretch>
            <a:fillRect/>
          </a:stretch>
        </p:blipFill>
        <p:spPr>
          <a:xfrm>
            <a:off x="9911080" y="243523"/>
            <a:ext cx="2097059" cy="1351438"/>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0"/>
        <p:cNvGrpSpPr/>
        <p:nvPr/>
      </p:nvGrpSpPr>
      <p:grpSpPr>
        <a:xfrm>
          <a:off x="0" y="0"/>
          <a:ext cx="0" cy="0"/>
          <a:chOff x="0" y="0"/>
          <a:chExt cx="0" cy="0"/>
        </a:xfrm>
      </p:grpSpPr>
      <p:sp>
        <p:nvSpPr>
          <p:cNvPr id="291" name="Google Shape;291;p45"/>
          <p:cNvSpPr txBox="1">
            <a:spLocks noGrp="1"/>
          </p:cNvSpPr>
          <p:nvPr>
            <p:ph type="title"/>
          </p:nvPr>
        </p:nvSpPr>
        <p:spPr>
          <a:xfrm>
            <a:off x="838200" y="457200"/>
            <a:ext cx="9111932" cy="13258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rebuchet MS"/>
              <a:buNone/>
              <a:defRPr sz="32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45"/>
          <p:cNvSpPr txBox="1">
            <a:spLocks noGrp="1"/>
          </p:cNvSpPr>
          <p:nvPr>
            <p:ph type="body" idx="1"/>
          </p:nvPr>
        </p:nvSpPr>
        <p:spPr>
          <a:xfrm>
            <a:off x="5183188" y="2057400"/>
            <a:ext cx="6169024" cy="380365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4E1E07"/>
              </a:buClr>
              <a:buSzPts val="3200"/>
              <a:buChar char="•"/>
              <a:defRPr sz="3200">
                <a:latin typeface="Calibri" panose="020F0502020204030204" pitchFamily="34" charset="0"/>
                <a:cs typeface="Calibri" panose="020F0502020204030204" pitchFamily="34"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2"/>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rgbClr val="000000"/>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3" name="Google Shape;293;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1600"/>
              <a:buNone/>
              <a:defRPr sz="1600">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2"/>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rgbClr val="000000"/>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4" name="Google Shape;29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7"/>
        <p:cNvGrpSpPr/>
        <p:nvPr/>
      </p:nvGrpSpPr>
      <p:grpSpPr>
        <a:xfrm>
          <a:off x="0" y="0"/>
          <a:ext cx="0" cy="0"/>
          <a:chOff x="0" y="0"/>
          <a:chExt cx="0" cy="0"/>
        </a:xfrm>
      </p:grpSpPr>
      <p:sp>
        <p:nvSpPr>
          <p:cNvPr id="298" name="Google Shape;298;p46"/>
          <p:cNvSpPr txBox="1">
            <a:spLocks noGrp="1"/>
          </p:cNvSpPr>
          <p:nvPr>
            <p:ph type="title"/>
          </p:nvPr>
        </p:nvSpPr>
        <p:spPr>
          <a:xfrm>
            <a:off x="839788" y="457200"/>
            <a:ext cx="9111932" cy="13258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rebuchet MS"/>
              <a:buNone/>
              <a:defRPr sz="320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46"/>
          <p:cNvSpPr>
            <a:spLocks noGrp="1"/>
          </p:cNvSpPr>
          <p:nvPr>
            <p:ph type="pic" idx="2"/>
          </p:nvPr>
        </p:nvSpPr>
        <p:spPr>
          <a:xfrm>
            <a:off x="5183188" y="2049462"/>
            <a:ext cx="6172200" cy="3811588"/>
          </a:xfrm>
          <a:prstGeom prst="rect">
            <a:avLst/>
          </a:prstGeom>
          <a:noFill/>
          <a:ln>
            <a:noFill/>
          </a:ln>
        </p:spPr>
      </p:sp>
      <p:sp>
        <p:nvSpPr>
          <p:cNvPr id="300" name="Google Shape;300;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1600"/>
              <a:buNone/>
              <a:defRPr sz="1600">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2"/>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rgbClr val="000000"/>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1" name="Google Shape;30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4"/>
        <p:cNvGrpSpPr/>
        <p:nvPr/>
      </p:nvGrpSpPr>
      <p:grpSpPr>
        <a:xfrm>
          <a:off x="0" y="0"/>
          <a:ext cx="0" cy="0"/>
          <a:chOff x="0" y="0"/>
          <a:chExt cx="0" cy="0"/>
        </a:xfrm>
      </p:grpSpPr>
      <p:sp>
        <p:nvSpPr>
          <p:cNvPr id="305" name="Google Shape;305;p47"/>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p47"/>
          <p:cNvSpPr txBox="1">
            <a:spLocks noGrp="1"/>
          </p:cNvSpPr>
          <p:nvPr>
            <p:ph type="body" idx="1"/>
          </p:nvPr>
        </p:nvSpPr>
        <p:spPr>
          <a:xfrm rot="5400000">
            <a:off x="4364488" y="-988657"/>
            <a:ext cx="3882297" cy="97000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0"/>
        <p:cNvGrpSpPr/>
        <p:nvPr/>
      </p:nvGrpSpPr>
      <p:grpSpPr>
        <a:xfrm>
          <a:off x="0" y="0"/>
          <a:ext cx="0" cy="0"/>
          <a:chOff x="0" y="0"/>
          <a:chExt cx="0" cy="0"/>
        </a:xfrm>
      </p:grpSpPr>
      <p:sp>
        <p:nvSpPr>
          <p:cNvPr id="311" name="Google Shape;311;p48"/>
          <p:cNvSpPr txBox="1">
            <a:spLocks noGrp="1"/>
          </p:cNvSpPr>
          <p:nvPr>
            <p:ph type="title"/>
          </p:nvPr>
        </p:nvSpPr>
        <p:spPr>
          <a:xfrm rot="5400000">
            <a:off x="7895748" y="2825591"/>
            <a:ext cx="4180523" cy="25222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48"/>
          <p:cNvSpPr txBox="1">
            <a:spLocks noGrp="1"/>
          </p:cNvSpPr>
          <p:nvPr>
            <p:ph type="body" idx="1"/>
          </p:nvPr>
        </p:nvSpPr>
        <p:spPr>
          <a:xfrm rot="5400000">
            <a:off x="2264569" y="-130969"/>
            <a:ext cx="5445443" cy="71704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resentation Slide" preserve="1">
  <p:cSld name="1_Presentation Slide">
    <p:bg>
      <p:bgPr>
        <a:blipFill>
          <a:blip r:embed="rId2">
            <a:alphaModFix/>
          </a:blip>
          <a:stretch>
            <a:fillRect/>
          </a:stretch>
        </a:blipFill>
        <a:effectLst/>
      </p:bgPr>
    </p:bg>
    <p:spTree>
      <p:nvGrpSpPr>
        <p:cNvPr id="1" name="Shape 28"/>
        <p:cNvGrpSpPr/>
        <p:nvPr/>
      </p:nvGrpSpPr>
      <p:grpSpPr>
        <a:xfrm>
          <a:off x="0" y="0"/>
          <a:ext cx="0" cy="0"/>
          <a:chOff x="0" y="0"/>
          <a:chExt cx="0" cy="0"/>
        </a:xfrm>
      </p:grpSpPr>
      <p:pic>
        <p:nvPicPr>
          <p:cNvPr id="30" name="Google Shape;30;p34" descr="An organic corner shape"/>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31" name="Google Shape;31;p34" descr="A circle filled with diagonal lines"/>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32" name="Google Shape;32;p34"/>
          <p:cNvCxnSpPr/>
          <p:nvPr/>
        </p:nvCxnSpPr>
        <p:spPr>
          <a:xfrm rot="10800000">
            <a:off x="1702685" y="1919938"/>
            <a:ext cx="6765675" cy="3947"/>
          </a:xfrm>
          <a:prstGeom prst="straightConnector1">
            <a:avLst/>
          </a:prstGeom>
          <a:noFill/>
          <a:ln w="76200" cap="rnd" cmpd="sng">
            <a:solidFill>
              <a:schemeClr val="accent6"/>
            </a:solidFill>
            <a:prstDash val="dot"/>
            <a:miter lim="800000"/>
            <a:headEnd type="none" w="sm" len="sm"/>
            <a:tailEnd type="none" w="sm" len="sm"/>
          </a:ln>
        </p:spPr>
      </p:cxnSp>
      <p:sp>
        <p:nvSpPr>
          <p:cNvPr id="33" name="Google Shape;33;p34"/>
          <p:cNvSpPr txBox="1">
            <a:spLocks noGrp="1"/>
          </p:cNvSpPr>
          <p:nvPr>
            <p:ph type="body" idx="1"/>
          </p:nvPr>
        </p:nvSpPr>
        <p:spPr>
          <a:xfrm>
            <a:off x="1702685" y="3429000"/>
            <a:ext cx="5551555" cy="1855302"/>
          </a:xfrm>
          <a:prstGeom prst="rect">
            <a:avLst/>
          </a:prstGeom>
          <a:noFill/>
          <a:ln>
            <a:noFill/>
          </a:ln>
        </p:spPr>
        <p:txBody>
          <a:bodyPr spcFirstLastPara="1" wrap="square" lIns="91425" tIns="45700" rIns="91425" bIns="45700" anchor="ctr" anchorCtr="0">
            <a:noAutofit/>
          </a:bodyPr>
          <a:lstStyle>
            <a:lvl1pPr marL="457200" lvl="0" indent="-431800" algn="l">
              <a:lnSpc>
                <a:spcPct val="90000"/>
              </a:lnSpc>
              <a:spcBef>
                <a:spcPts val="1000"/>
              </a:spcBef>
              <a:spcAft>
                <a:spcPts val="0"/>
              </a:spcAft>
              <a:buClr>
                <a:schemeClr val="lt1"/>
              </a:buClr>
              <a:buSzPts val="3200"/>
              <a:buChar char="•"/>
              <a:defRPr>
                <a:solidFill>
                  <a:schemeClr val="lt1"/>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lt1"/>
              </a:buClr>
              <a:buSzPts val="2800"/>
              <a:buNone/>
              <a:defRPr sz="2800">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55600" algn="l">
              <a:lnSpc>
                <a:spcPct val="90000"/>
              </a:lnSpc>
              <a:spcBef>
                <a:spcPts val="500"/>
              </a:spcBef>
              <a:spcAft>
                <a:spcPts val="0"/>
              </a:spcAft>
              <a:buClr>
                <a:schemeClr val="lt1"/>
              </a:buClr>
              <a:buSzPts val="2000"/>
              <a:buChar char="•"/>
              <a:defRPr>
                <a:solidFill>
                  <a:schemeClr val="lt1"/>
                </a:solidFill>
              </a:defRPr>
            </a:lvl4pPr>
            <a:lvl5pPr marL="2286000" lvl="4" indent="-355600" algn="l">
              <a:lnSpc>
                <a:spcPct val="90000"/>
              </a:lnSpc>
              <a:spcBef>
                <a:spcPts val="500"/>
              </a:spcBef>
              <a:spcAft>
                <a:spcPts val="0"/>
              </a:spcAft>
              <a:buClr>
                <a:schemeClr val="lt1"/>
              </a:buClr>
              <a:buSzPts val="20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 name="Google Shape;34;p34" descr="An organic corner shape"/>
          <p:cNvPicPr preferRelativeResize="0"/>
          <p:nvPr/>
        </p:nvPicPr>
        <p:blipFill rotWithShape="1">
          <a:blip r:embed="rId5">
            <a:alphaModFix/>
          </a:blip>
          <a:srcRect b="65540"/>
          <a:stretch/>
        </p:blipFill>
        <p:spPr>
          <a:xfrm>
            <a:off x="7620000" y="-1038"/>
            <a:ext cx="4572000" cy="1575516"/>
          </a:xfrm>
          <a:prstGeom prst="rect">
            <a:avLst/>
          </a:prstGeom>
          <a:noFill/>
          <a:ln>
            <a:noFill/>
          </a:ln>
        </p:spPr>
      </p:pic>
      <p:grpSp>
        <p:nvGrpSpPr>
          <p:cNvPr id="35" name="Google Shape;35;p34"/>
          <p:cNvGrpSpPr/>
          <p:nvPr/>
        </p:nvGrpSpPr>
        <p:grpSpPr>
          <a:xfrm rot="-5400000">
            <a:off x="10469429" y="1181806"/>
            <a:ext cx="2584807" cy="869620"/>
            <a:chOff x="9177476" y="5772727"/>
            <a:chExt cx="2584807" cy="869620"/>
          </a:xfrm>
        </p:grpSpPr>
        <p:sp>
          <p:nvSpPr>
            <p:cNvPr id="36" name="Google Shape;36;p34"/>
            <p:cNvSpPr/>
            <p:nvPr/>
          </p:nvSpPr>
          <p:spPr>
            <a:xfrm>
              <a:off x="1166068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34"/>
            <p:cNvSpPr/>
            <p:nvPr/>
          </p:nvSpPr>
          <p:spPr>
            <a:xfrm>
              <a:off x="1126190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34"/>
            <p:cNvSpPr/>
            <p:nvPr/>
          </p:nvSpPr>
          <p:spPr>
            <a:xfrm>
              <a:off x="1085817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34"/>
            <p:cNvSpPr/>
            <p:nvPr/>
          </p:nvSpPr>
          <p:spPr>
            <a:xfrm>
              <a:off x="1043896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34"/>
            <p:cNvSpPr/>
            <p:nvPr/>
          </p:nvSpPr>
          <p:spPr>
            <a:xfrm>
              <a:off x="10019752"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34"/>
            <p:cNvSpPr/>
            <p:nvPr/>
          </p:nvSpPr>
          <p:spPr>
            <a:xfrm>
              <a:off x="959861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34"/>
            <p:cNvSpPr/>
            <p:nvPr/>
          </p:nvSpPr>
          <p:spPr>
            <a:xfrm>
              <a:off x="9177476"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3" name="Google Shape;43;p34"/>
          <p:cNvSpPr txBox="1">
            <a:spLocks noGrp="1"/>
          </p:cNvSpPr>
          <p:nvPr>
            <p:ph type="title"/>
          </p:nvPr>
        </p:nvSpPr>
        <p:spPr>
          <a:xfrm>
            <a:off x="1702685" y="2130681"/>
            <a:ext cx="9042786" cy="9685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rebuchet MS"/>
              <a:buNone/>
              <a:defRPr>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4" name="Google Shape;44;p34"/>
          <p:cNvPicPr preferRelativeResize="0"/>
          <p:nvPr userDrawn="1"/>
        </p:nvPicPr>
        <p:blipFill rotWithShape="1">
          <a:blip r:embed="rId6">
            <a:alphaModFix/>
          </a:blip>
          <a:srcRect/>
          <a:stretch/>
        </p:blipFill>
        <p:spPr>
          <a:xfrm>
            <a:off x="444312" y="512082"/>
            <a:ext cx="5779766" cy="1229279"/>
          </a:xfrm>
          <a:prstGeom prst="rect">
            <a:avLst/>
          </a:prstGeom>
          <a:noFill/>
          <a:ln>
            <a:noFill/>
          </a:ln>
        </p:spPr>
      </p:pic>
      <p:pic>
        <p:nvPicPr>
          <p:cNvPr id="5" name="Picture 4">
            <a:extLst>
              <a:ext uri="{FF2B5EF4-FFF2-40B4-BE49-F238E27FC236}">
                <a16:creationId xmlns:a16="http://schemas.microsoft.com/office/drawing/2014/main" id="{B6213CA0-9459-5250-6FEB-14A74DD5504B}"/>
              </a:ext>
            </a:extLst>
          </p:cNvPr>
          <p:cNvPicPr>
            <a:picLocks noChangeAspect="1"/>
          </p:cNvPicPr>
          <p:nvPr userDrawn="1"/>
        </p:nvPicPr>
        <p:blipFill>
          <a:blip r:embed="rId7"/>
          <a:stretch>
            <a:fillRect/>
          </a:stretch>
        </p:blipFill>
        <p:spPr>
          <a:xfrm>
            <a:off x="6705600" y="3228558"/>
            <a:ext cx="5210686" cy="3357998"/>
          </a:xfrm>
          <a:prstGeom prst="rect">
            <a:avLst/>
          </a:prstGeom>
        </p:spPr>
      </p:pic>
    </p:spTree>
    <p:extLst>
      <p:ext uri="{BB962C8B-B14F-4D97-AF65-F5344CB8AC3E}">
        <p14:creationId xmlns:p14="http://schemas.microsoft.com/office/powerpoint/2010/main" val="3855007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wo Category Titles">
  <p:cSld name="Two Category Titles">
    <p:spTree>
      <p:nvGrpSpPr>
        <p:cNvPr id="1" name="Shape 316"/>
        <p:cNvGrpSpPr/>
        <p:nvPr/>
      </p:nvGrpSpPr>
      <p:grpSpPr>
        <a:xfrm>
          <a:off x="0" y="0"/>
          <a:ext cx="0" cy="0"/>
          <a:chOff x="0" y="0"/>
          <a:chExt cx="0" cy="0"/>
        </a:xfrm>
      </p:grpSpPr>
      <p:pic>
        <p:nvPicPr>
          <p:cNvPr id="317" name="Google Shape;317;p49"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318" name="Google Shape;318;p49"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sp>
        <p:nvSpPr>
          <p:cNvPr id="319" name="Google Shape;319;p49"/>
          <p:cNvSpPr txBox="1">
            <a:spLocks noGrp="1"/>
          </p:cNvSpPr>
          <p:nvPr>
            <p:ph type="title"/>
          </p:nvPr>
        </p:nvSpPr>
        <p:spPr>
          <a:xfrm>
            <a:off x="840568" y="1807242"/>
            <a:ext cx="4770120" cy="19349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20" name="Google Shape;320;p49" descr="A person reading a newspaper&#10;&#10;Description automatically generated with low confidence"/>
          <p:cNvPicPr preferRelativeResize="0"/>
          <p:nvPr/>
        </p:nvPicPr>
        <p:blipFill rotWithShape="1">
          <a:blip r:embed="rId4">
            <a:alphaModFix/>
          </a:blip>
          <a:srcRect l="-85" r="39415"/>
          <a:stretch/>
        </p:blipFill>
        <p:spPr>
          <a:xfrm rot="10800000">
            <a:off x="5952744" y="0"/>
            <a:ext cx="6239256" cy="6858000"/>
          </a:xfrm>
          <a:prstGeom prst="flowChartDelay">
            <a:avLst/>
          </a:prstGeom>
          <a:noFill/>
          <a:ln>
            <a:noFill/>
          </a:ln>
        </p:spPr>
      </p:pic>
      <p:sp>
        <p:nvSpPr>
          <p:cNvPr id="321" name="Google Shape;321;p49"/>
          <p:cNvSpPr/>
          <p:nvPr/>
        </p:nvSpPr>
        <p:spPr>
          <a:xfrm>
            <a:off x="838200" y="4343718"/>
            <a:ext cx="4143756" cy="1630680"/>
          </a:xfrm>
          <a:prstGeom prst="roundRect">
            <a:avLst>
              <a:gd name="adj" fmla="val 16667"/>
            </a:avLst>
          </a:prstGeom>
          <a:solidFill>
            <a:schemeClr val="accent1"/>
          </a:solidFill>
          <a:ln w="12700" cap="flat" cmpd="sng">
            <a:solidFill>
              <a:srgbClr val="0060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49"/>
          <p:cNvSpPr/>
          <p:nvPr/>
        </p:nvSpPr>
        <p:spPr>
          <a:xfrm>
            <a:off x="5268631" y="4313238"/>
            <a:ext cx="4143756" cy="1630680"/>
          </a:xfrm>
          <a:prstGeom prst="roundRect">
            <a:avLst>
              <a:gd name="adj" fmla="val 16667"/>
            </a:avLst>
          </a:prstGeom>
          <a:solidFill>
            <a:schemeClr val="lt2"/>
          </a:solidFill>
          <a:ln w="12700" cap="flat" cmpd="sng">
            <a:solidFill>
              <a:srgbClr val="A77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3" name="Google Shape;323;p49"/>
          <p:cNvSpPr txBox="1">
            <a:spLocks noGrp="1"/>
          </p:cNvSpPr>
          <p:nvPr>
            <p:ph type="body" idx="1"/>
          </p:nvPr>
        </p:nvSpPr>
        <p:spPr>
          <a:xfrm>
            <a:off x="2198123" y="4709716"/>
            <a:ext cx="2388273" cy="8377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228600" algn="l">
              <a:lnSpc>
                <a:spcPct val="90000"/>
              </a:lnSpc>
              <a:spcBef>
                <a:spcPts val="500"/>
              </a:spcBef>
              <a:spcAft>
                <a:spcPts val="0"/>
              </a:spcAft>
              <a:buClr>
                <a:schemeClr val="lt1"/>
              </a:buClr>
              <a:buSzPts val="2000"/>
              <a:buNone/>
              <a:defRPr sz="2000">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p49"/>
          <p:cNvSpPr txBox="1">
            <a:spLocks noGrp="1"/>
          </p:cNvSpPr>
          <p:nvPr>
            <p:ph type="body" idx="2"/>
          </p:nvPr>
        </p:nvSpPr>
        <p:spPr>
          <a:xfrm>
            <a:off x="6684099" y="4709716"/>
            <a:ext cx="2388273" cy="8377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228600" algn="l">
              <a:lnSpc>
                <a:spcPct val="90000"/>
              </a:lnSpc>
              <a:spcBef>
                <a:spcPts val="500"/>
              </a:spcBef>
              <a:spcAft>
                <a:spcPts val="0"/>
              </a:spcAft>
              <a:buClr>
                <a:schemeClr val="lt1"/>
              </a:buClr>
              <a:buSzPts val="2000"/>
              <a:buNone/>
              <a:defRPr sz="2000">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5" name="Google Shape;325;p49" descr="A circle filled with diagonal lines"/>
          <p:cNvPicPr preferRelativeResize="0"/>
          <p:nvPr/>
        </p:nvPicPr>
        <p:blipFill rotWithShape="1">
          <a:blip r:embed="rId5">
            <a:alphaModFix/>
          </a:blip>
          <a:srcRect l="29003" t="11635" r="12363" b="52733"/>
          <a:stretch/>
        </p:blipFill>
        <p:spPr>
          <a:xfrm rot="-5400000" flipH="1">
            <a:off x="10037114" y="525789"/>
            <a:ext cx="2680677" cy="162909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Emphasis">
  <p:cSld name="Quote/Emphasis">
    <p:spTree>
      <p:nvGrpSpPr>
        <p:cNvPr id="1" name="Shape 326"/>
        <p:cNvGrpSpPr/>
        <p:nvPr/>
      </p:nvGrpSpPr>
      <p:grpSpPr>
        <a:xfrm>
          <a:off x="0" y="0"/>
          <a:ext cx="0" cy="0"/>
          <a:chOff x="0" y="0"/>
          <a:chExt cx="0" cy="0"/>
        </a:xfrm>
      </p:grpSpPr>
      <p:sp>
        <p:nvSpPr>
          <p:cNvPr id="327" name="Google Shape;327;p50"/>
          <p:cNvSpPr txBox="1">
            <a:spLocks noGrp="1"/>
          </p:cNvSpPr>
          <p:nvPr>
            <p:ph type="title"/>
          </p:nvPr>
        </p:nvSpPr>
        <p:spPr>
          <a:xfrm>
            <a:off x="1754907" y="1819563"/>
            <a:ext cx="9855201" cy="276167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6000"/>
              <a:buFont typeface="Trebuchet MS"/>
              <a:buNone/>
              <a:defRPr sz="6000"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50"/>
          <p:cNvSpPr txBox="1">
            <a:spLocks noGrp="1"/>
          </p:cNvSpPr>
          <p:nvPr>
            <p:ph type="body" idx="1"/>
          </p:nvPr>
        </p:nvSpPr>
        <p:spPr>
          <a:xfrm>
            <a:off x="6454774" y="4945064"/>
            <a:ext cx="5155333" cy="514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3200"/>
              <a:buNone/>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Quote/Emphasis 2">
  <p:cSld name="Quote/Emphasis 2">
    <p:spTree>
      <p:nvGrpSpPr>
        <p:cNvPr id="1" name="Shape 329"/>
        <p:cNvGrpSpPr/>
        <p:nvPr/>
      </p:nvGrpSpPr>
      <p:grpSpPr>
        <a:xfrm>
          <a:off x="0" y="0"/>
          <a:ext cx="0" cy="0"/>
          <a:chOff x="0" y="0"/>
          <a:chExt cx="0" cy="0"/>
        </a:xfrm>
      </p:grpSpPr>
      <p:pic>
        <p:nvPicPr>
          <p:cNvPr id="330" name="Google Shape;330;p51"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331" name="Google Shape;331;p51"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sp>
        <p:nvSpPr>
          <p:cNvPr id="333" name="Google Shape;333;p51"/>
          <p:cNvSpPr txBox="1">
            <a:spLocks noGrp="1"/>
          </p:cNvSpPr>
          <p:nvPr>
            <p:ph type="title"/>
          </p:nvPr>
        </p:nvSpPr>
        <p:spPr>
          <a:xfrm>
            <a:off x="1754908" y="1819563"/>
            <a:ext cx="9873674" cy="276167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6000"/>
              <a:buFont typeface="Trebuchet MS"/>
              <a:buNone/>
              <a:defRPr sz="6000"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4" name="Google Shape;334;p51"/>
          <p:cNvSpPr txBox="1">
            <a:spLocks noGrp="1"/>
          </p:cNvSpPr>
          <p:nvPr>
            <p:ph type="body" idx="1"/>
          </p:nvPr>
        </p:nvSpPr>
        <p:spPr>
          <a:xfrm>
            <a:off x="6454774" y="4945064"/>
            <a:ext cx="5155333" cy="514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3200"/>
              <a:buNone/>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 name="Picture 6">
            <a:extLst>
              <a:ext uri="{FF2B5EF4-FFF2-40B4-BE49-F238E27FC236}">
                <a16:creationId xmlns:a16="http://schemas.microsoft.com/office/drawing/2014/main" id="{2053CF09-6CF4-3A12-CF9D-28FB68A76D19}"/>
              </a:ext>
            </a:extLst>
          </p:cNvPr>
          <p:cNvPicPr>
            <a:picLocks noChangeAspect="1"/>
          </p:cNvPicPr>
          <p:nvPr userDrawn="1"/>
        </p:nvPicPr>
        <p:blipFill>
          <a:blip r:embed="rId4"/>
          <a:stretch>
            <a:fillRect/>
          </a:stretch>
        </p:blipFill>
        <p:spPr>
          <a:xfrm>
            <a:off x="9911080" y="243523"/>
            <a:ext cx="2097059" cy="1351438"/>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Digital Media">
  <p:cSld name="Digital Media">
    <p:spTree>
      <p:nvGrpSpPr>
        <p:cNvPr id="1" name="Shape 335"/>
        <p:cNvGrpSpPr/>
        <p:nvPr/>
      </p:nvGrpSpPr>
      <p:grpSpPr>
        <a:xfrm>
          <a:off x="0" y="0"/>
          <a:ext cx="0" cy="0"/>
          <a:chOff x="0" y="0"/>
          <a:chExt cx="0" cy="0"/>
        </a:xfrm>
      </p:grpSpPr>
      <p:pic>
        <p:nvPicPr>
          <p:cNvPr id="336" name="Google Shape;336;p52"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337" name="Google Shape;337;p52"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pic>
        <p:nvPicPr>
          <p:cNvPr id="339" name="Google Shape;339;p52" descr="Logo, icon&#10;&#10;Description automatically generated"/>
          <p:cNvPicPr preferRelativeResize="0"/>
          <p:nvPr/>
        </p:nvPicPr>
        <p:blipFill rotWithShape="1">
          <a:blip r:embed="rId4">
            <a:alphaModFix/>
          </a:blip>
          <a:srcRect/>
          <a:stretch/>
        </p:blipFill>
        <p:spPr>
          <a:xfrm>
            <a:off x="6607207" y="4769288"/>
            <a:ext cx="457200" cy="457200"/>
          </a:xfrm>
          <a:prstGeom prst="rect">
            <a:avLst/>
          </a:prstGeom>
          <a:noFill/>
          <a:ln>
            <a:noFill/>
          </a:ln>
        </p:spPr>
      </p:pic>
      <p:pic>
        <p:nvPicPr>
          <p:cNvPr id="340" name="Google Shape;340;p52" descr="Logo&#10;&#10;Description automatically generated"/>
          <p:cNvPicPr preferRelativeResize="0"/>
          <p:nvPr/>
        </p:nvPicPr>
        <p:blipFill rotWithShape="1">
          <a:blip r:embed="rId5">
            <a:alphaModFix/>
          </a:blip>
          <a:srcRect/>
          <a:stretch/>
        </p:blipFill>
        <p:spPr>
          <a:xfrm>
            <a:off x="2861868" y="3659033"/>
            <a:ext cx="457200" cy="457200"/>
          </a:xfrm>
          <a:prstGeom prst="rect">
            <a:avLst/>
          </a:prstGeom>
          <a:noFill/>
          <a:ln>
            <a:noFill/>
          </a:ln>
        </p:spPr>
      </p:pic>
      <p:pic>
        <p:nvPicPr>
          <p:cNvPr id="341" name="Google Shape;341;p52" descr="Icon&#10;&#10;Description automatically generated"/>
          <p:cNvPicPr preferRelativeResize="0"/>
          <p:nvPr/>
        </p:nvPicPr>
        <p:blipFill rotWithShape="1">
          <a:blip r:embed="rId6">
            <a:alphaModFix/>
          </a:blip>
          <a:srcRect/>
          <a:stretch/>
        </p:blipFill>
        <p:spPr>
          <a:xfrm>
            <a:off x="2861868" y="4769288"/>
            <a:ext cx="457200" cy="457200"/>
          </a:xfrm>
          <a:prstGeom prst="rect">
            <a:avLst/>
          </a:prstGeom>
          <a:noFill/>
          <a:ln>
            <a:noFill/>
          </a:ln>
        </p:spPr>
      </p:pic>
      <p:pic>
        <p:nvPicPr>
          <p:cNvPr id="342" name="Google Shape;342;p52" descr="Icon&#10;&#10;Description automatically generated"/>
          <p:cNvPicPr preferRelativeResize="0"/>
          <p:nvPr/>
        </p:nvPicPr>
        <p:blipFill rotWithShape="1">
          <a:blip r:embed="rId7">
            <a:alphaModFix/>
          </a:blip>
          <a:srcRect/>
          <a:stretch/>
        </p:blipFill>
        <p:spPr>
          <a:xfrm>
            <a:off x="6581843" y="3653179"/>
            <a:ext cx="457200" cy="457200"/>
          </a:xfrm>
          <a:prstGeom prst="rect">
            <a:avLst/>
          </a:prstGeom>
          <a:noFill/>
          <a:ln>
            <a:noFill/>
          </a:ln>
        </p:spPr>
      </p:pic>
      <p:pic>
        <p:nvPicPr>
          <p:cNvPr id="343" name="Google Shape;343;p52"/>
          <p:cNvPicPr preferRelativeResize="0"/>
          <p:nvPr/>
        </p:nvPicPr>
        <p:blipFill rotWithShape="1">
          <a:blip r:embed="rId8">
            <a:alphaModFix/>
          </a:blip>
          <a:srcRect/>
          <a:stretch/>
        </p:blipFill>
        <p:spPr>
          <a:xfrm>
            <a:off x="4615214" y="2228959"/>
            <a:ext cx="992009" cy="992009"/>
          </a:xfrm>
          <a:prstGeom prst="rect">
            <a:avLst/>
          </a:prstGeom>
          <a:noFill/>
          <a:ln>
            <a:noFill/>
          </a:ln>
        </p:spPr>
      </p:pic>
      <p:sp>
        <p:nvSpPr>
          <p:cNvPr id="344" name="Google Shape;344;p52"/>
          <p:cNvSpPr txBox="1">
            <a:spLocks noGrp="1"/>
          </p:cNvSpPr>
          <p:nvPr>
            <p:ph type="title"/>
          </p:nvPr>
        </p:nvSpPr>
        <p:spPr>
          <a:xfrm>
            <a:off x="2327563" y="585651"/>
            <a:ext cx="7583517"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400"/>
              <a:buFont typeface="Trebuchet MS"/>
              <a:buNone/>
              <a:defRPr sz="5400"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5" name="Google Shape;345;p52"/>
          <p:cNvSpPr txBox="1"/>
          <p:nvPr/>
        </p:nvSpPr>
        <p:spPr>
          <a:xfrm>
            <a:off x="3511661" y="3674124"/>
            <a:ext cx="306507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rebuchet MS"/>
              <a:buNone/>
            </a:pPr>
            <a:r>
              <a:rPr lang="en-US" sz="2400" b="1">
                <a:solidFill>
                  <a:schemeClr val="dk1"/>
                </a:solidFill>
                <a:latin typeface="Calibri" panose="020F0502020204030204" pitchFamily="34" charset="0"/>
                <a:ea typeface="Trebuchet MS"/>
                <a:cs typeface="Calibri" panose="020F0502020204030204" pitchFamily="34" charset="0"/>
                <a:sym typeface="Trebuchet MS"/>
              </a:rPr>
              <a:t>@BureauIndEdu</a:t>
            </a:r>
            <a:endParaRPr>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b="1">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r>
              <a:rPr lang="en-US" sz="2400" b="1">
                <a:solidFill>
                  <a:schemeClr val="dk1"/>
                </a:solidFill>
                <a:latin typeface="Calibri" panose="020F0502020204030204" pitchFamily="34" charset="0"/>
                <a:ea typeface="Trebuchet MS"/>
                <a:cs typeface="Calibri" panose="020F0502020204030204" pitchFamily="34" charset="0"/>
                <a:sym typeface="Trebuchet MS"/>
              </a:rPr>
              <a:t>/</a:t>
            </a:r>
            <a:r>
              <a:rPr lang="en-US" sz="2400" b="1" err="1">
                <a:solidFill>
                  <a:schemeClr val="dk1"/>
                </a:solidFill>
                <a:latin typeface="Calibri" panose="020F0502020204030204" pitchFamily="34" charset="0"/>
                <a:ea typeface="Trebuchet MS"/>
                <a:cs typeface="Calibri" panose="020F0502020204030204" pitchFamily="34" charset="0"/>
                <a:sym typeface="Trebuchet MS"/>
              </a:rPr>
              <a:t>BureauIndianEdu</a:t>
            </a:r>
            <a:endParaRPr sz="2400" b="1">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346" name="Google Shape;346;p52"/>
          <p:cNvSpPr txBox="1"/>
          <p:nvPr/>
        </p:nvSpPr>
        <p:spPr>
          <a:xfrm>
            <a:off x="7228763" y="3676270"/>
            <a:ext cx="4146602"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rebuchet MS"/>
              <a:buNone/>
            </a:pPr>
            <a:r>
              <a:rPr lang="en-US" sz="2400" b="1">
                <a:solidFill>
                  <a:schemeClr val="dk1"/>
                </a:solidFill>
                <a:latin typeface="Calibri" panose="020F0502020204030204" pitchFamily="34" charset="0"/>
                <a:ea typeface="Trebuchet MS"/>
                <a:cs typeface="Calibri" panose="020F0502020204030204" pitchFamily="34" charset="0"/>
                <a:sym typeface="Trebuchet MS"/>
              </a:rPr>
              <a:t>@BureauofIndianEducation</a:t>
            </a:r>
            <a:endParaRPr>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b="1">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lnSpc>
                <a:spcPct val="100000"/>
              </a:lnSpc>
              <a:spcBef>
                <a:spcPts val="0"/>
              </a:spcBef>
              <a:spcAft>
                <a:spcPts val="0"/>
              </a:spcAft>
              <a:buClr>
                <a:schemeClr val="dk1"/>
              </a:buClr>
              <a:buSzPts val="2400"/>
              <a:buFont typeface="Trebuchet MS"/>
              <a:buNone/>
            </a:pPr>
            <a:r>
              <a:rPr lang="en-US" sz="2400" b="1">
                <a:solidFill>
                  <a:schemeClr val="dk1"/>
                </a:solidFill>
                <a:latin typeface="Calibri" panose="020F0502020204030204" pitchFamily="34" charset="0"/>
                <a:ea typeface="Trebuchet MS"/>
                <a:cs typeface="Calibri" panose="020F0502020204030204" pitchFamily="34" charset="0"/>
                <a:sym typeface="Trebuchet MS"/>
              </a:rPr>
              <a:t>/</a:t>
            </a:r>
            <a:r>
              <a:rPr lang="en-US" sz="2400" b="1" err="1">
                <a:solidFill>
                  <a:schemeClr val="dk1"/>
                </a:solidFill>
                <a:latin typeface="Calibri" panose="020F0502020204030204" pitchFamily="34" charset="0"/>
                <a:ea typeface="Trebuchet MS"/>
                <a:cs typeface="Calibri" panose="020F0502020204030204" pitchFamily="34" charset="0"/>
                <a:sym typeface="Trebuchet MS"/>
              </a:rPr>
              <a:t>BureauofIndianEducation</a:t>
            </a:r>
            <a:endParaRPr sz="2400" b="1">
              <a:solidFill>
                <a:schemeClr val="dk1"/>
              </a:solidFill>
              <a:latin typeface="Calibri" panose="020F0502020204030204" pitchFamily="34" charset="0"/>
              <a:ea typeface="Trebuchet MS"/>
              <a:cs typeface="Calibri" panose="020F0502020204030204" pitchFamily="34" charset="0"/>
              <a:sym typeface="Trebuchet MS"/>
            </a:endParaRPr>
          </a:p>
          <a:p>
            <a:pPr marL="0" marR="0" lvl="0" indent="0" algn="l" rtl="0">
              <a:spcBef>
                <a:spcPts val="0"/>
              </a:spcBef>
              <a:spcAft>
                <a:spcPts val="0"/>
              </a:spcAft>
              <a:buNone/>
            </a:pPr>
            <a:endParaRPr sz="2400" b="1">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347" name="Google Shape;347;p52"/>
          <p:cNvSpPr txBox="1"/>
          <p:nvPr/>
        </p:nvSpPr>
        <p:spPr>
          <a:xfrm>
            <a:off x="5450629" y="2344371"/>
            <a:ext cx="262312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chemeClr val="dk1"/>
                </a:solidFill>
                <a:latin typeface="Calibri" panose="020F0502020204030204" pitchFamily="34" charset="0"/>
                <a:ea typeface="Trebuchet MS"/>
                <a:cs typeface="Calibri" panose="020F0502020204030204" pitchFamily="34" charset="0"/>
                <a:sym typeface="Trebuchet MS"/>
                <a:hlinkClick r:id="rId9">
                  <a:extLst>
                    <a:ext uri="{A12FA001-AC4F-418D-AE19-62706E023703}">
                      <ahyp:hlinkClr xmlns:ahyp="http://schemas.microsoft.com/office/drawing/2018/hyperlinkcolor" val="tx"/>
                    </a:ext>
                  </a:extLst>
                </a:hlinkClick>
              </a:rPr>
              <a:t>www.bie.edu</a:t>
            </a:r>
            <a:endParaRPr sz="2400" b="1">
              <a:solidFill>
                <a:schemeClr val="dk1"/>
              </a:solidFill>
              <a:latin typeface="Calibri" panose="020F0502020204030204" pitchFamily="34" charset="0"/>
              <a:ea typeface="Trebuchet MS"/>
              <a:cs typeface="Calibri" panose="020F0502020204030204" pitchFamily="34" charset="0"/>
              <a:sym typeface="Trebuchet MS"/>
            </a:endParaRPr>
          </a:p>
        </p:txBody>
      </p:sp>
      <p:cxnSp>
        <p:nvCxnSpPr>
          <p:cNvPr id="348" name="Google Shape;348;p52"/>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349" name="Google Shape;349;p52"/>
          <p:cNvSpPr/>
          <p:nvPr/>
        </p:nvSpPr>
        <p:spPr>
          <a:xfrm rot="-1164760">
            <a:off x="414783" y="2585066"/>
            <a:ext cx="2667562" cy="4296925"/>
          </a:xfrm>
          <a:prstGeom prst="rect">
            <a:avLst/>
          </a:prstGeom>
          <a:blipFill rotWithShape="1">
            <a:blip r:embed="rId10">
              <a:alphaModFix/>
            </a:blip>
            <a:stretch>
              <a:fillRect l="-1124" r="-11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 name="Picture 15">
            <a:extLst>
              <a:ext uri="{FF2B5EF4-FFF2-40B4-BE49-F238E27FC236}">
                <a16:creationId xmlns:a16="http://schemas.microsoft.com/office/drawing/2014/main" id="{7198839A-3DE3-0B28-6C51-2103EB0B82D6}"/>
              </a:ext>
            </a:extLst>
          </p:cNvPr>
          <p:cNvPicPr>
            <a:picLocks noChangeAspect="1"/>
          </p:cNvPicPr>
          <p:nvPr userDrawn="1"/>
        </p:nvPicPr>
        <p:blipFill>
          <a:blip r:embed="rId11"/>
          <a:stretch>
            <a:fillRect/>
          </a:stretch>
        </p:blipFill>
        <p:spPr>
          <a:xfrm>
            <a:off x="9911080" y="243523"/>
            <a:ext cx="2097059" cy="1351438"/>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ontact Information">
  <p:cSld name="Contact Information">
    <p:spTree>
      <p:nvGrpSpPr>
        <p:cNvPr id="1" name="Shape 350"/>
        <p:cNvGrpSpPr/>
        <p:nvPr/>
      </p:nvGrpSpPr>
      <p:grpSpPr>
        <a:xfrm>
          <a:off x="0" y="0"/>
          <a:ext cx="0" cy="0"/>
          <a:chOff x="0" y="0"/>
          <a:chExt cx="0" cy="0"/>
        </a:xfrm>
      </p:grpSpPr>
      <p:pic>
        <p:nvPicPr>
          <p:cNvPr id="351" name="Google Shape;351;p53" descr="Customer review with solid fill"/>
          <p:cNvPicPr preferRelativeResize="0"/>
          <p:nvPr/>
        </p:nvPicPr>
        <p:blipFill rotWithShape="1">
          <a:blip r:embed="rId2">
            <a:alphaModFix/>
          </a:blip>
          <a:srcRect/>
          <a:stretch/>
        </p:blipFill>
        <p:spPr>
          <a:xfrm>
            <a:off x="8515654" y="3161295"/>
            <a:ext cx="3331580" cy="3331580"/>
          </a:xfrm>
          <a:prstGeom prst="rect">
            <a:avLst/>
          </a:prstGeom>
          <a:noFill/>
          <a:ln>
            <a:noFill/>
          </a:ln>
        </p:spPr>
      </p:pic>
      <p:pic>
        <p:nvPicPr>
          <p:cNvPr id="352" name="Google Shape;352;p53" descr="An organic corner shape"/>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353" name="Google Shape;353;p53" descr="A circle filled with diagonal lines"/>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354" name="Google Shape;354;p53"/>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364" name="Google Shape;364;p53"/>
          <p:cNvSpPr txBox="1">
            <a:spLocks noGrp="1"/>
          </p:cNvSpPr>
          <p:nvPr>
            <p:ph type="title"/>
          </p:nvPr>
        </p:nvSpPr>
        <p:spPr>
          <a:xfrm>
            <a:off x="839788" y="365125"/>
            <a:ext cx="905097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b="1">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5" name="Google Shape;365;p53"/>
          <p:cNvSpPr txBox="1">
            <a:spLocks noGrp="1"/>
          </p:cNvSpPr>
          <p:nvPr>
            <p:ph type="body" idx="1"/>
          </p:nvPr>
        </p:nvSpPr>
        <p:spPr>
          <a:xfrm>
            <a:off x="1415737" y="1879598"/>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2400"/>
              <a:buNone/>
              <a:defRPr sz="2400" b="1">
                <a:solidFill>
                  <a:srgbClr val="4E1E07"/>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6" name="Google Shape;366;p53"/>
          <p:cNvSpPr txBox="1">
            <a:spLocks noGrp="1"/>
          </p:cNvSpPr>
          <p:nvPr>
            <p:ph type="body" idx="2"/>
          </p:nvPr>
        </p:nvSpPr>
        <p:spPr>
          <a:xfrm>
            <a:off x="6377528" y="1870073"/>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2400"/>
              <a:buNone/>
              <a:defRPr sz="2400" b="1">
                <a:solidFill>
                  <a:srgbClr val="4E1E07"/>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7" name="Google Shape;367;p53"/>
          <p:cNvSpPr txBox="1">
            <a:spLocks noGrp="1"/>
          </p:cNvSpPr>
          <p:nvPr>
            <p:ph type="body" idx="3"/>
          </p:nvPr>
        </p:nvSpPr>
        <p:spPr>
          <a:xfrm>
            <a:off x="6377529" y="2670561"/>
            <a:ext cx="4587240" cy="32317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2400"/>
              <a:buNone/>
              <a:defRPr sz="2400">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2"/>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rgbClr val="000000"/>
              </a:buClr>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53"/>
          <p:cNvSpPr txBox="1">
            <a:spLocks noGrp="1"/>
          </p:cNvSpPr>
          <p:nvPr>
            <p:ph type="body" idx="4"/>
          </p:nvPr>
        </p:nvSpPr>
        <p:spPr>
          <a:xfrm>
            <a:off x="1428035" y="2657443"/>
            <a:ext cx="4587240" cy="3220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2400"/>
              <a:buNone/>
              <a:defRPr sz="2400">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2"/>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rgbClr val="000000"/>
              </a:buClr>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3" name="Picture 22">
            <a:extLst>
              <a:ext uri="{FF2B5EF4-FFF2-40B4-BE49-F238E27FC236}">
                <a16:creationId xmlns:a16="http://schemas.microsoft.com/office/drawing/2014/main" id="{B0636300-4995-7273-45C1-113D8B9430F3}"/>
              </a:ext>
            </a:extLst>
          </p:cNvPr>
          <p:cNvPicPr>
            <a:picLocks noChangeAspect="1"/>
          </p:cNvPicPr>
          <p:nvPr userDrawn="1"/>
        </p:nvPicPr>
        <p:blipFill>
          <a:blip r:embed="rId5"/>
          <a:stretch>
            <a:fillRect/>
          </a:stretch>
        </p:blipFill>
        <p:spPr>
          <a:xfrm>
            <a:off x="9911080" y="243523"/>
            <a:ext cx="2097059" cy="135143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esentation Slide">
  <p:cSld name="Presentation Slide">
    <p:bg>
      <p:bgPr>
        <a:blipFill>
          <a:blip r:embed="rId2">
            <a:alphaModFix/>
          </a:blip>
          <a:stretch>
            <a:fillRect/>
          </a:stretch>
        </a:blipFill>
        <a:effectLst/>
      </p:bgPr>
    </p:bg>
    <p:spTree>
      <p:nvGrpSpPr>
        <p:cNvPr id="1" name="Shape 28"/>
        <p:cNvGrpSpPr/>
        <p:nvPr/>
      </p:nvGrpSpPr>
      <p:grpSpPr>
        <a:xfrm>
          <a:off x="0" y="0"/>
          <a:ext cx="0" cy="0"/>
          <a:chOff x="0" y="0"/>
          <a:chExt cx="0" cy="0"/>
        </a:xfrm>
      </p:grpSpPr>
      <p:pic>
        <p:nvPicPr>
          <p:cNvPr id="29" name="Google Shape;29;p23"/>
          <p:cNvPicPr preferRelativeResize="0"/>
          <p:nvPr/>
        </p:nvPicPr>
        <p:blipFill rotWithShape="1">
          <a:blip r:embed="rId3">
            <a:alphaModFix/>
          </a:blip>
          <a:srcRect/>
          <a:stretch/>
        </p:blipFill>
        <p:spPr>
          <a:xfrm>
            <a:off x="8561433" y="3163130"/>
            <a:ext cx="3200400" cy="3200400"/>
          </a:xfrm>
          <a:prstGeom prst="rect">
            <a:avLst/>
          </a:prstGeom>
          <a:noFill/>
          <a:ln>
            <a:noFill/>
          </a:ln>
        </p:spPr>
      </p:pic>
      <p:pic>
        <p:nvPicPr>
          <p:cNvPr id="30" name="Google Shape;30;p23" descr="An organic corner shape"/>
          <p:cNvPicPr preferRelativeResize="0"/>
          <p:nvPr/>
        </p:nvPicPr>
        <p:blipFill rotWithShape="1">
          <a:blip r:embed="rId4">
            <a:alphaModFix/>
          </a:blip>
          <a:srcRect t="47415" r="11642"/>
          <a:stretch/>
        </p:blipFill>
        <p:spPr>
          <a:xfrm>
            <a:off x="-10180" y="4453838"/>
            <a:ext cx="4039730" cy="2404162"/>
          </a:xfrm>
          <a:prstGeom prst="rect">
            <a:avLst/>
          </a:prstGeom>
          <a:noFill/>
          <a:ln>
            <a:noFill/>
          </a:ln>
        </p:spPr>
      </p:pic>
      <p:pic>
        <p:nvPicPr>
          <p:cNvPr id="31" name="Google Shape;31;p23" descr="A circle filled with diagonal lines"/>
          <p:cNvPicPr preferRelativeResize="0"/>
          <p:nvPr/>
        </p:nvPicPr>
        <p:blipFill rotWithShape="1">
          <a:blip r:embed="rId5">
            <a:alphaModFix/>
          </a:blip>
          <a:srcRect l="58934" t="11636" r="12364" b="10950"/>
          <a:stretch/>
        </p:blipFill>
        <p:spPr>
          <a:xfrm>
            <a:off x="-10180" y="3318626"/>
            <a:ext cx="1312242" cy="3539374"/>
          </a:xfrm>
          <a:prstGeom prst="rect">
            <a:avLst/>
          </a:prstGeom>
          <a:noFill/>
          <a:ln>
            <a:noFill/>
          </a:ln>
        </p:spPr>
      </p:pic>
      <p:cxnSp>
        <p:nvCxnSpPr>
          <p:cNvPr id="32" name="Google Shape;32;p23"/>
          <p:cNvCxnSpPr/>
          <p:nvPr/>
        </p:nvCxnSpPr>
        <p:spPr>
          <a:xfrm rot="10800000">
            <a:off x="1702685" y="1919938"/>
            <a:ext cx="6765675" cy="3947"/>
          </a:xfrm>
          <a:prstGeom prst="straightConnector1">
            <a:avLst/>
          </a:prstGeom>
          <a:noFill/>
          <a:ln w="76200" cap="rnd" cmpd="sng">
            <a:solidFill>
              <a:schemeClr val="accent6"/>
            </a:solidFill>
            <a:prstDash val="dot"/>
            <a:miter lim="800000"/>
            <a:headEnd type="none" w="sm" len="sm"/>
            <a:tailEnd type="none" w="sm" len="sm"/>
          </a:ln>
        </p:spPr>
      </p:cxnSp>
      <p:sp>
        <p:nvSpPr>
          <p:cNvPr id="33" name="Google Shape;33;p23"/>
          <p:cNvSpPr txBox="1">
            <a:spLocks noGrp="1"/>
          </p:cNvSpPr>
          <p:nvPr>
            <p:ph type="body" idx="1"/>
          </p:nvPr>
        </p:nvSpPr>
        <p:spPr>
          <a:xfrm>
            <a:off x="1702685" y="3429000"/>
            <a:ext cx="6643058" cy="1855302"/>
          </a:xfrm>
          <a:prstGeom prst="rect">
            <a:avLst/>
          </a:prstGeom>
          <a:noFill/>
          <a:ln>
            <a:noFill/>
          </a:ln>
        </p:spPr>
        <p:txBody>
          <a:bodyPr spcFirstLastPara="1" wrap="square" lIns="91425" tIns="45700" rIns="91425" bIns="45700" anchor="ctr" anchorCtr="0">
            <a:noAutofit/>
          </a:bodyPr>
          <a:lstStyle>
            <a:lvl1pPr marL="457200" lvl="0" indent="-431800" algn="l">
              <a:lnSpc>
                <a:spcPct val="90000"/>
              </a:lnSpc>
              <a:spcBef>
                <a:spcPts val="1000"/>
              </a:spcBef>
              <a:spcAft>
                <a:spcPts val="0"/>
              </a:spcAft>
              <a:buClr>
                <a:schemeClr val="lt1"/>
              </a:buClr>
              <a:buSzPts val="3200"/>
              <a:buChar char="•"/>
              <a:defRPr>
                <a:solidFill>
                  <a:schemeClr val="lt1"/>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lt1"/>
              </a:buClr>
              <a:buSzPts val="2800"/>
              <a:buNone/>
              <a:defRPr sz="2800">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55600" algn="l">
              <a:lnSpc>
                <a:spcPct val="90000"/>
              </a:lnSpc>
              <a:spcBef>
                <a:spcPts val="500"/>
              </a:spcBef>
              <a:spcAft>
                <a:spcPts val="0"/>
              </a:spcAft>
              <a:buClr>
                <a:schemeClr val="lt1"/>
              </a:buClr>
              <a:buSzPts val="2000"/>
              <a:buChar char="•"/>
              <a:defRPr>
                <a:solidFill>
                  <a:schemeClr val="lt1"/>
                </a:solidFill>
              </a:defRPr>
            </a:lvl4pPr>
            <a:lvl5pPr marL="2286000" lvl="4" indent="-355600" algn="l">
              <a:lnSpc>
                <a:spcPct val="90000"/>
              </a:lnSpc>
              <a:spcBef>
                <a:spcPts val="500"/>
              </a:spcBef>
              <a:spcAft>
                <a:spcPts val="0"/>
              </a:spcAft>
              <a:buClr>
                <a:schemeClr val="lt1"/>
              </a:buClr>
              <a:buSzPts val="20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 name="Google Shape;34;p23" descr="An organic corner shape"/>
          <p:cNvPicPr preferRelativeResize="0"/>
          <p:nvPr/>
        </p:nvPicPr>
        <p:blipFill rotWithShape="1">
          <a:blip r:embed="rId6">
            <a:alphaModFix/>
          </a:blip>
          <a:srcRect b="65540"/>
          <a:stretch/>
        </p:blipFill>
        <p:spPr>
          <a:xfrm>
            <a:off x="7620000" y="-1038"/>
            <a:ext cx="4572000" cy="1575516"/>
          </a:xfrm>
          <a:prstGeom prst="rect">
            <a:avLst/>
          </a:prstGeom>
          <a:noFill/>
          <a:ln>
            <a:noFill/>
          </a:ln>
        </p:spPr>
      </p:pic>
      <p:grpSp>
        <p:nvGrpSpPr>
          <p:cNvPr id="35" name="Google Shape;35;p23"/>
          <p:cNvGrpSpPr/>
          <p:nvPr/>
        </p:nvGrpSpPr>
        <p:grpSpPr>
          <a:xfrm rot="-5400000">
            <a:off x="10469429" y="1181806"/>
            <a:ext cx="2584807" cy="869620"/>
            <a:chOff x="9177476" y="5772727"/>
            <a:chExt cx="2584807" cy="869620"/>
          </a:xfrm>
        </p:grpSpPr>
        <p:sp>
          <p:nvSpPr>
            <p:cNvPr id="36" name="Google Shape;36;p23"/>
            <p:cNvSpPr/>
            <p:nvPr/>
          </p:nvSpPr>
          <p:spPr>
            <a:xfrm>
              <a:off x="1166068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23"/>
            <p:cNvSpPr/>
            <p:nvPr/>
          </p:nvSpPr>
          <p:spPr>
            <a:xfrm>
              <a:off x="1126190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23"/>
            <p:cNvSpPr/>
            <p:nvPr/>
          </p:nvSpPr>
          <p:spPr>
            <a:xfrm>
              <a:off x="1085817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23"/>
            <p:cNvSpPr/>
            <p:nvPr/>
          </p:nvSpPr>
          <p:spPr>
            <a:xfrm>
              <a:off x="1043896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23"/>
            <p:cNvSpPr/>
            <p:nvPr/>
          </p:nvSpPr>
          <p:spPr>
            <a:xfrm>
              <a:off x="10019752"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23"/>
            <p:cNvSpPr/>
            <p:nvPr/>
          </p:nvSpPr>
          <p:spPr>
            <a:xfrm>
              <a:off x="959861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23"/>
            <p:cNvSpPr/>
            <p:nvPr/>
          </p:nvSpPr>
          <p:spPr>
            <a:xfrm>
              <a:off x="9177476"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3" name="Google Shape;43;p23"/>
          <p:cNvSpPr txBox="1">
            <a:spLocks noGrp="1"/>
          </p:cNvSpPr>
          <p:nvPr>
            <p:ph type="title"/>
          </p:nvPr>
        </p:nvSpPr>
        <p:spPr>
          <a:xfrm>
            <a:off x="1702685" y="2130681"/>
            <a:ext cx="9042786" cy="9685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rebuchet MS"/>
              <a:buNone/>
              <a:defRPr>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4" name="Google Shape;44;p23"/>
          <p:cNvPicPr preferRelativeResize="0"/>
          <p:nvPr/>
        </p:nvPicPr>
        <p:blipFill rotWithShape="1">
          <a:blip r:embed="rId7">
            <a:alphaModFix/>
          </a:blip>
          <a:srcRect/>
          <a:stretch/>
        </p:blipFill>
        <p:spPr>
          <a:xfrm>
            <a:off x="444312" y="512082"/>
            <a:ext cx="5779766" cy="122927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eam Page">
  <p:cSld name="Team Page">
    <p:spTree>
      <p:nvGrpSpPr>
        <p:cNvPr id="1" name="Shape 45"/>
        <p:cNvGrpSpPr/>
        <p:nvPr/>
      </p:nvGrpSpPr>
      <p:grpSpPr>
        <a:xfrm>
          <a:off x="0" y="0"/>
          <a:ext cx="0" cy="0"/>
          <a:chOff x="0" y="0"/>
          <a:chExt cx="0" cy="0"/>
        </a:xfrm>
      </p:grpSpPr>
      <p:pic>
        <p:nvPicPr>
          <p:cNvPr id="46" name="Google Shape;46;p24" descr="An organic corner shape"/>
          <p:cNvPicPr preferRelativeResize="0"/>
          <p:nvPr/>
        </p:nvPicPr>
        <p:blipFill rotWithShape="1">
          <a:blip r:embed="rId2">
            <a:alphaModFix/>
          </a:blip>
          <a:srcRect t="47415" r="11642"/>
          <a:stretch/>
        </p:blipFill>
        <p:spPr>
          <a:xfrm>
            <a:off x="-10180" y="4453838"/>
            <a:ext cx="4039730" cy="2404162"/>
          </a:xfrm>
          <a:prstGeom prst="rect">
            <a:avLst/>
          </a:prstGeom>
          <a:noFill/>
          <a:ln>
            <a:noFill/>
          </a:ln>
        </p:spPr>
      </p:pic>
      <p:pic>
        <p:nvPicPr>
          <p:cNvPr id="48" name="Google Shape;48;p24"/>
          <p:cNvPicPr preferRelativeResize="0">
            <a:picLocks noGrp="1"/>
          </p:cNvPicPr>
          <p:nvPr>
            <p:ph type="pic" idx="2"/>
          </p:nvPr>
        </p:nvPicPr>
        <p:blipFill/>
        <p:spPr>
          <a:xfrm>
            <a:off x="1303572" y="2487984"/>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49" name="Google Shape;49;p24"/>
          <p:cNvSpPr txBox="1">
            <a:spLocks noGrp="1"/>
          </p:cNvSpPr>
          <p:nvPr>
            <p:ph type="body" idx="1"/>
          </p:nvPr>
        </p:nvSpPr>
        <p:spPr>
          <a:xfrm>
            <a:off x="2913297" y="2487985"/>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4"/>
          <p:cNvSpPr txBox="1">
            <a:spLocks noGrp="1"/>
          </p:cNvSpPr>
          <p:nvPr>
            <p:ph type="body" idx="3"/>
          </p:nvPr>
        </p:nvSpPr>
        <p:spPr>
          <a:xfrm>
            <a:off x="2913297" y="2990162"/>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l">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1" name="Google Shape;51;p24"/>
          <p:cNvPicPr preferRelativeResize="0">
            <a:picLocks noGrp="1"/>
          </p:cNvPicPr>
          <p:nvPr>
            <p:ph type="pic" idx="4"/>
          </p:nvPr>
        </p:nvPicPr>
        <p:blipFill/>
        <p:spPr>
          <a:xfrm>
            <a:off x="1302062" y="4112489"/>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52" name="Google Shape;52;p24"/>
          <p:cNvSpPr txBox="1">
            <a:spLocks noGrp="1"/>
          </p:cNvSpPr>
          <p:nvPr>
            <p:ph type="body" idx="5"/>
          </p:nvPr>
        </p:nvSpPr>
        <p:spPr>
          <a:xfrm>
            <a:off x="2911787" y="4112490"/>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4"/>
          <p:cNvSpPr txBox="1">
            <a:spLocks noGrp="1"/>
          </p:cNvSpPr>
          <p:nvPr>
            <p:ph type="body" idx="6"/>
          </p:nvPr>
        </p:nvSpPr>
        <p:spPr>
          <a:xfrm>
            <a:off x="2911787" y="4614667"/>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l">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4" name="Google Shape;54;p24"/>
          <p:cNvPicPr preferRelativeResize="0">
            <a:picLocks noGrp="1"/>
          </p:cNvPicPr>
          <p:nvPr>
            <p:ph type="pic" idx="7"/>
          </p:nvPr>
        </p:nvPicPr>
        <p:blipFill/>
        <p:spPr>
          <a:xfrm>
            <a:off x="6728540" y="2484272"/>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55" name="Google Shape;55;p24"/>
          <p:cNvSpPr txBox="1">
            <a:spLocks noGrp="1"/>
          </p:cNvSpPr>
          <p:nvPr>
            <p:ph type="body" idx="8"/>
          </p:nvPr>
        </p:nvSpPr>
        <p:spPr>
          <a:xfrm>
            <a:off x="8338265" y="2484273"/>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24"/>
          <p:cNvSpPr txBox="1">
            <a:spLocks noGrp="1"/>
          </p:cNvSpPr>
          <p:nvPr>
            <p:ph type="body" idx="9"/>
          </p:nvPr>
        </p:nvSpPr>
        <p:spPr>
          <a:xfrm>
            <a:off x="8338265" y="2986450"/>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l">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7" name="Google Shape;57;p24"/>
          <p:cNvPicPr preferRelativeResize="0">
            <a:picLocks noGrp="1"/>
          </p:cNvPicPr>
          <p:nvPr>
            <p:ph type="pic" idx="13"/>
          </p:nvPr>
        </p:nvPicPr>
        <p:blipFill/>
        <p:spPr>
          <a:xfrm>
            <a:off x="6727030" y="4108777"/>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58" name="Google Shape;58;p24"/>
          <p:cNvSpPr txBox="1">
            <a:spLocks noGrp="1"/>
          </p:cNvSpPr>
          <p:nvPr>
            <p:ph type="body" idx="14"/>
          </p:nvPr>
        </p:nvSpPr>
        <p:spPr>
          <a:xfrm>
            <a:off x="8336755" y="4108778"/>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4"/>
          <p:cNvSpPr txBox="1">
            <a:spLocks noGrp="1"/>
          </p:cNvSpPr>
          <p:nvPr>
            <p:ph type="body" idx="15"/>
          </p:nvPr>
        </p:nvSpPr>
        <p:spPr>
          <a:xfrm>
            <a:off x="8336755" y="4610955"/>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l">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0" name="Google Shape;60;p24"/>
          <p:cNvCxnSpPr/>
          <p:nvPr/>
        </p:nvCxnSpPr>
        <p:spPr>
          <a:xfrm>
            <a:off x="7915750" y="7793008"/>
            <a:ext cx="49875" cy="1"/>
          </a:xfrm>
          <a:prstGeom prst="straightConnector1">
            <a:avLst/>
          </a:prstGeom>
          <a:noFill/>
          <a:ln w="76200" cap="rnd" cmpd="sng">
            <a:solidFill>
              <a:srgbClr val="F9C499"/>
            </a:solidFill>
            <a:prstDash val="dot"/>
            <a:miter lim="800000"/>
            <a:headEnd type="none" w="sm" len="sm"/>
            <a:tailEnd type="none" w="sm" len="sm"/>
          </a:ln>
        </p:spPr>
      </p:cxnSp>
      <p:sp>
        <p:nvSpPr>
          <p:cNvPr id="61" name="Google Shape;61;p24"/>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 name="Picture 17">
            <a:extLst>
              <a:ext uri="{FF2B5EF4-FFF2-40B4-BE49-F238E27FC236}">
                <a16:creationId xmlns:a16="http://schemas.microsoft.com/office/drawing/2014/main" id="{DBFEAB86-EBA9-EB13-1952-BFC1C6FA8C1C}"/>
              </a:ext>
            </a:extLst>
          </p:cNvPr>
          <p:cNvPicPr>
            <a:picLocks noChangeAspect="1"/>
          </p:cNvPicPr>
          <p:nvPr userDrawn="1"/>
        </p:nvPicPr>
        <p:blipFill>
          <a:blip r:embed="rId4"/>
          <a:stretch>
            <a:fillRect/>
          </a:stretch>
        </p:blipFill>
        <p:spPr>
          <a:xfrm>
            <a:off x="9911080" y="243523"/>
            <a:ext cx="2097059" cy="135143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62"/>
        <p:cNvGrpSpPr/>
        <p:nvPr/>
      </p:nvGrpSpPr>
      <p:grpSpPr>
        <a:xfrm>
          <a:off x="0" y="0"/>
          <a:ext cx="0" cy="0"/>
          <a:chOff x="0" y="0"/>
          <a:chExt cx="0" cy="0"/>
        </a:xfrm>
      </p:grpSpPr>
      <p:sp>
        <p:nvSpPr>
          <p:cNvPr id="63" name="Google Shape;63;p25"/>
          <p:cNvSpPr txBox="1">
            <a:spLocks noGrp="1"/>
          </p:cNvSpPr>
          <p:nvPr>
            <p:ph type="body" idx="1"/>
          </p:nvPr>
        </p:nvSpPr>
        <p:spPr>
          <a:xfrm>
            <a:off x="6377529" y="1999185"/>
            <a:ext cx="4587240" cy="39031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25"/>
          <p:cNvSpPr txBox="1">
            <a:spLocks noGrp="1"/>
          </p:cNvSpPr>
          <p:nvPr>
            <p:ph type="body" idx="2"/>
          </p:nvPr>
        </p:nvSpPr>
        <p:spPr>
          <a:xfrm>
            <a:off x="1428035" y="1988488"/>
            <a:ext cx="4587240" cy="38890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5"/>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9" name="Google Shape;69;p25" descr="An organic corner shape"/>
          <p:cNvPicPr preferRelativeResize="0"/>
          <p:nvPr/>
        </p:nvPicPr>
        <p:blipFill rotWithShape="1">
          <a:blip r:embed="rId2">
            <a:alphaModFix/>
          </a:blip>
          <a:srcRect t="47415" r="11642"/>
          <a:stretch/>
        </p:blipFill>
        <p:spPr>
          <a:xfrm>
            <a:off x="-10180" y="4453838"/>
            <a:ext cx="4039730" cy="2404162"/>
          </a:xfrm>
          <a:prstGeom prst="rect">
            <a:avLst/>
          </a:prstGeom>
          <a:noFill/>
          <a:ln>
            <a:noFill/>
          </a:ln>
        </p:spPr>
      </p:pic>
      <p:pic>
        <p:nvPicPr>
          <p:cNvPr id="70" name="Google Shape;70;p25" descr="A circle filled with diagonal lines"/>
          <p:cNvPicPr preferRelativeResize="0"/>
          <p:nvPr/>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71" name="Google Shape;71;p25"/>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20" name="Picture 19">
            <a:extLst>
              <a:ext uri="{FF2B5EF4-FFF2-40B4-BE49-F238E27FC236}">
                <a16:creationId xmlns:a16="http://schemas.microsoft.com/office/drawing/2014/main" id="{B167D6C3-8AF4-C20C-B213-DA16CEF2DF2B}"/>
              </a:ext>
            </a:extLst>
          </p:cNvPr>
          <p:cNvPicPr>
            <a:picLocks noChangeAspect="1"/>
          </p:cNvPicPr>
          <p:nvPr userDrawn="1"/>
        </p:nvPicPr>
        <p:blipFill>
          <a:blip r:embed="rId4"/>
          <a:stretch>
            <a:fillRect/>
          </a:stretch>
        </p:blipFill>
        <p:spPr>
          <a:xfrm>
            <a:off x="9911080" y="243523"/>
            <a:ext cx="2097059" cy="135143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 2">
    <p:spTree>
      <p:nvGrpSpPr>
        <p:cNvPr id="1" name="Shape 81"/>
        <p:cNvGrpSpPr/>
        <p:nvPr/>
      </p:nvGrpSpPr>
      <p:grpSpPr>
        <a:xfrm>
          <a:off x="0" y="0"/>
          <a:ext cx="0" cy="0"/>
          <a:chOff x="0" y="0"/>
          <a:chExt cx="0" cy="0"/>
        </a:xfrm>
      </p:grpSpPr>
      <p:pic>
        <p:nvPicPr>
          <p:cNvPr id="82" name="Google Shape;82;p26" descr="Shape, circle&#10;&#10;Description automatically generated"/>
          <p:cNvPicPr preferRelativeResize="0"/>
          <p:nvPr/>
        </p:nvPicPr>
        <p:blipFill rotWithShape="1">
          <a:blip r:embed="rId2">
            <a:alphaModFix/>
          </a:blip>
          <a:srcRect t="7896" r="41615" b="8148"/>
          <a:stretch/>
        </p:blipFill>
        <p:spPr>
          <a:xfrm>
            <a:off x="7415810" y="0"/>
            <a:ext cx="4776190" cy="6858000"/>
          </a:xfrm>
          <a:prstGeom prst="rect">
            <a:avLst/>
          </a:prstGeom>
          <a:noFill/>
          <a:ln>
            <a:noFill/>
          </a:ln>
        </p:spPr>
      </p:pic>
      <p:pic>
        <p:nvPicPr>
          <p:cNvPr id="83" name="Google Shape;83;p26" descr="Shape, circle&#10;&#10;Description automatically generated"/>
          <p:cNvPicPr preferRelativeResize="0"/>
          <p:nvPr/>
        </p:nvPicPr>
        <p:blipFill rotWithShape="1">
          <a:blip r:embed="rId3">
            <a:alphaModFix/>
          </a:blip>
          <a:srcRect t="3393" r="11726" b="3836"/>
          <a:stretch/>
        </p:blipFill>
        <p:spPr>
          <a:xfrm>
            <a:off x="7734769" y="1"/>
            <a:ext cx="4457231" cy="6858000"/>
          </a:xfrm>
          <a:prstGeom prst="rect">
            <a:avLst/>
          </a:prstGeom>
          <a:noFill/>
          <a:ln>
            <a:noFill/>
          </a:ln>
        </p:spPr>
      </p:pic>
      <p:sp>
        <p:nvSpPr>
          <p:cNvPr id="84" name="Google Shape;84;p26"/>
          <p:cNvSpPr/>
          <p:nvPr/>
        </p:nvSpPr>
        <p:spPr>
          <a:xfrm>
            <a:off x="411661" y="6209844"/>
            <a:ext cx="579122" cy="579122"/>
          </a:xfrm>
          <a:prstGeom prst="ellipse">
            <a:avLst/>
          </a:prstGeom>
          <a:noFill/>
          <a:ln w="57150" cap="flat" cmpd="sng">
            <a:solidFill>
              <a:srgbClr val="FCE1C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 name="Google Shape;85;p26"/>
          <p:cNvSpPr txBox="1">
            <a:spLocks noGrp="1"/>
          </p:cNvSpPr>
          <p:nvPr>
            <p:ph type="body" idx="1"/>
          </p:nvPr>
        </p:nvSpPr>
        <p:spPr>
          <a:xfrm>
            <a:off x="838200" y="1825625"/>
            <a:ext cx="6111240" cy="39769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6" name="Google Shape;86;p26"/>
          <p:cNvPicPr preferRelativeResize="0">
            <a:picLocks noGrp="1"/>
          </p:cNvPicPr>
          <p:nvPr>
            <p:ph type="pic" idx="2"/>
          </p:nvPr>
        </p:nvPicPr>
        <p:blipFill/>
        <p:spPr>
          <a:xfrm rot="386686">
            <a:off x="8280587" y="782897"/>
            <a:ext cx="3611140" cy="2527509"/>
          </a:xfrm>
          <a:prstGeom prst="roundRect">
            <a:avLst>
              <a:gd name="adj" fmla="val 16667"/>
            </a:avLst>
          </a:prstGeom>
          <a:blipFill rotWithShape="1">
            <a:blip r:embed="rId4">
              <a:alphaModFix/>
            </a:blip>
            <a:stretch>
              <a:fillRect l="-1732" t="-4790" r="-4531" b="-12621"/>
            </a:stretch>
          </a:blipFill>
          <a:ln w="9525" cap="flat" cmpd="sng">
            <a:solidFill>
              <a:srgbClr val="B6F7F4"/>
            </a:solidFill>
            <a:prstDash val="solid"/>
            <a:round/>
            <a:headEnd type="none" w="sm" len="sm"/>
            <a:tailEnd type="none" w="sm" len="sm"/>
          </a:ln>
        </p:spPr>
      </p:pic>
      <p:pic>
        <p:nvPicPr>
          <p:cNvPr id="87" name="Google Shape;87;p26"/>
          <p:cNvPicPr preferRelativeResize="0">
            <a:picLocks noGrp="1"/>
          </p:cNvPicPr>
          <p:nvPr>
            <p:ph type="pic" idx="3"/>
          </p:nvPr>
        </p:nvPicPr>
        <p:blipFill/>
        <p:spPr>
          <a:xfrm rot="-311454">
            <a:off x="8347944" y="3384216"/>
            <a:ext cx="3611136" cy="2527506"/>
          </a:xfrm>
          <a:prstGeom prst="roundRect">
            <a:avLst>
              <a:gd name="adj" fmla="val 16667"/>
            </a:avLst>
          </a:prstGeom>
          <a:blipFill rotWithShape="1">
            <a:blip r:embed="rId5">
              <a:alphaModFix/>
            </a:blip>
            <a:stretch>
              <a:fillRect/>
            </a:stretch>
          </a:blipFill>
          <a:ln w="9525" cap="flat" cmpd="sng">
            <a:solidFill>
              <a:srgbClr val="B6F7F4"/>
            </a:solidFill>
            <a:prstDash val="solid"/>
            <a:round/>
            <a:headEnd type="none" w="sm" len="sm"/>
            <a:tailEnd type="none" w="sm" len="sm"/>
          </a:ln>
        </p:spPr>
      </p:pic>
      <p:pic>
        <p:nvPicPr>
          <p:cNvPr id="88" name="Google Shape;88;p26" descr="Grid lines"/>
          <p:cNvPicPr preferRelativeResize="0"/>
          <p:nvPr/>
        </p:nvPicPr>
        <p:blipFill rotWithShape="1">
          <a:blip r:embed="rId6">
            <a:alphaModFix/>
          </a:blip>
          <a:srcRect l="62255" b="2640"/>
          <a:stretch/>
        </p:blipFill>
        <p:spPr>
          <a:xfrm>
            <a:off x="-24659" y="4297680"/>
            <a:ext cx="992606" cy="2560320"/>
          </a:xfrm>
          <a:prstGeom prst="rect">
            <a:avLst/>
          </a:prstGeom>
          <a:noFill/>
          <a:ln>
            <a:noFill/>
          </a:ln>
        </p:spPr>
      </p:pic>
      <p:sp>
        <p:nvSpPr>
          <p:cNvPr id="89" name="Google Shape;89;p26"/>
          <p:cNvSpPr/>
          <p:nvPr/>
        </p:nvSpPr>
        <p:spPr>
          <a:xfrm>
            <a:off x="-62798" y="5220697"/>
            <a:ext cx="304726" cy="304726"/>
          </a:xfrm>
          <a:prstGeom prst="ellipse">
            <a:avLst/>
          </a:prstGeom>
          <a:solidFill>
            <a:srgbClr val="FFF1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3" name="Google Shape;93;p26"/>
          <p:cNvSpPr txBox="1">
            <a:spLocks noGrp="1"/>
          </p:cNvSpPr>
          <p:nvPr>
            <p:ph type="title"/>
          </p:nvPr>
        </p:nvSpPr>
        <p:spPr>
          <a:xfrm>
            <a:off x="838201" y="585651"/>
            <a:ext cx="6720840"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Presenter Page">
  <p:cSld name="Co-Presenter Page">
    <p:spTree>
      <p:nvGrpSpPr>
        <p:cNvPr id="1" name="Shape 94"/>
        <p:cNvGrpSpPr/>
        <p:nvPr/>
      </p:nvGrpSpPr>
      <p:grpSpPr>
        <a:xfrm>
          <a:off x="0" y="0"/>
          <a:ext cx="0" cy="0"/>
          <a:chOff x="0" y="0"/>
          <a:chExt cx="0" cy="0"/>
        </a:xfrm>
      </p:grpSpPr>
      <p:pic>
        <p:nvPicPr>
          <p:cNvPr id="95" name="Google Shape;95;p27"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96" name="Google Shape;96;p27"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pic>
        <p:nvPicPr>
          <p:cNvPr id="105" name="Google Shape;105;p27"/>
          <p:cNvPicPr preferRelativeResize="0">
            <a:picLocks noGrp="1"/>
          </p:cNvPicPr>
          <p:nvPr>
            <p:ph type="pic" idx="2"/>
          </p:nvPr>
        </p:nvPicPr>
        <p:blipFill/>
        <p:spPr>
          <a:xfrm>
            <a:off x="3173755" y="1981415"/>
            <a:ext cx="2743200" cy="2743200"/>
          </a:xfrm>
          <a:prstGeom prst="ellipse">
            <a:avLst/>
          </a:prstGeom>
          <a:blipFill rotWithShape="1">
            <a:blip r:embed="rId4">
              <a:alphaModFix/>
            </a:blip>
            <a:stretch>
              <a:fillRect l="-1732" t="-4790" r="-4531" b="-12621"/>
            </a:stretch>
          </a:blipFill>
          <a:ln w="57150" cap="flat" cmpd="sng">
            <a:solidFill>
              <a:schemeClr val="dk2"/>
            </a:solidFill>
            <a:prstDash val="solid"/>
            <a:round/>
            <a:headEnd type="none" w="sm" len="sm"/>
            <a:tailEnd type="none" w="sm" len="sm"/>
          </a:ln>
        </p:spPr>
      </p:pic>
      <p:sp>
        <p:nvSpPr>
          <p:cNvPr id="106" name="Google Shape;106;p27"/>
          <p:cNvSpPr txBox="1">
            <a:spLocks noGrp="1"/>
          </p:cNvSpPr>
          <p:nvPr>
            <p:ph type="body" idx="1"/>
          </p:nvPr>
        </p:nvSpPr>
        <p:spPr>
          <a:xfrm>
            <a:off x="2789309" y="4855584"/>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ctr">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7"/>
          <p:cNvSpPr txBox="1">
            <a:spLocks noGrp="1"/>
          </p:cNvSpPr>
          <p:nvPr>
            <p:ph type="body" idx="3"/>
          </p:nvPr>
        </p:nvSpPr>
        <p:spPr>
          <a:xfrm>
            <a:off x="2789309" y="5357761"/>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ctr">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8" name="Google Shape;108;p27"/>
          <p:cNvCxnSpPr/>
          <p:nvPr/>
        </p:nvCxnSpPr>
        <p:spPr>
          <a:xfrm>
            <a:off x="7915750" y="7793008"/>
            <a:ext cx="49875" cy="1"/>
          </a:xfrm>
          <a:prstGeom prst="straightConnector1">
            <a:avLst/>
          </a:prstGeom>
          <a:noFill/>
          <a:ln w="76200" cap="rnd" cmpd="sng">
            <a:solidFill>
              <a:srgbClr val="F9C499"/>
            </a:solidFill>
            <a:prstDash val="dot"/>
            <a:miter lim="800000"/>
            <a:headEnd type="none" w="sm" len="sm"/>
            <a:tailEnd type="none" w="sm" len="sm"/>
          </a:ln>
        </p:spPr>
      </p:cxnSp>
      <p:pic>
        <p:nvPicPr>
          <p:cNvPr id="109" name="Google Shape;109;p27"/>
          <p:cNvPicPr preferRelativeResize="0">
            <a:picLocks noGrp="1"/>
          </p:cNvPicPr>
          <p:nvPr>
            <p:ph type="pic" idx="4"/>
          </p:nvPr>
        </p:nvPicPr>
        <p:blipFill/>
        <p:spPr>
          <a:xfrm>
            <a:off x="7467387" y="1981415"/>
            <a:ext cx="2743200" cy="2743200"/>
          </a:xfrm>
          <a:prstGeom prst="ellipse">
            <a:avLst/>
          </a:prstGeom>
          <a:blipFill rotWithShape="1">
            <a:blip r:embed="rId4">
              <a:alphaModFix/>
            </a:blip>
            <a:stretch>
              <a:fillRect l="-1732" t="-4790" r="-4531" b="-12621"/>
            </a:stretch>
          </a:blipFill>
          <a:ln w="57150" cap="flat" cmpd="sng">
            <a:solidFill>
              <a:schemeClr val="dk2"/>
            </a:solidFill>
            <a:prstDash val="solid"/>
            <a:round/>
            <a:headEnd type="none" w="sm" len="sm"/>
            <a:tailEnd type="none" w="sm" len="sm"/>
          </a:ln>
        </p:spPr>
      </p:pic>
      <p:sp>
        <p:nvSpPr>
          <p:cNvPr id="110" name="Google Shape;110;p27"/>
          <p:cNvSpPr txBox="1">
            <a:spLocks noGrp="1"/>
          </p:cNvSpPr>
          <p:nvPr>
            <p:ph type="body" idx="5"/>
          </p:nvPr>
        </p:nvSpPr>
        <p:spPr>
          <a:xfrm>
            <a:off x="7082941" y="4855584"/>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228600" algn="ctr">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7"/>
          <p:cNvSpPr txBox="1">
            <a:spLocks noGrp="1"/>
          </p:cNvSpPr>
          <p:nvPr>
            <p:ph type="body" idx="6"/>
          </p:nvPr>
        </p:nvSpPr>
        <p:spPr>
          <a:xfrm>
            <a:off x="7082941" y="5357761"/>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atin typeface="Calibri" panose="020F0502020204030204" pitchFamily="34" charset="0"/>
                <a:cs typeface="Calibri" panose="020F050202020403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ctr">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7"/>
          <p:cNvSpPr txBox="1">
            <a:spLocks noGrp="1"/>
          </p:cNvSpPr>
          <p:nvPr>
            <p:ph type="title"/>
          </p:nvPr>
        </p:nvSpPr>
        <p:spPr>
          <a:xfrm>
            <a:off x="2289695" y="491696"/>
            <a:ext cx="7612609"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 name="Picture 20">
            <a:extLst>
              <a:ext uri="{FF2B5EF4-FFF2-40B4-BE49-F238E27FC236}">
                <a16:creationId xmlns:a16="http://schemas.microsoft.com/office/drawing/2014/main" id="{B54A166B-B4AF-1666-CB0F-AAF4503DEB69}"/>
              </a:ext>
            </a:extLst>
          </p:cNvPr>
          <p:cNvPicPr>
            <a:picLocks noChangeAspect="1"/>
          </p:cNvPicPr>
          <p:nvPr userDrawn="1"/>
        </p:nvPicPr>
        <p:blipFill>
          <a:blip r:embed="rId5"/>
          <a:stretch>
            <a:fillRect/>
          </a:stretch>
        </p:blipFill>
        <p:spPr>
          <a:xfrm>
            <a:off x="115193" y="4404573"/>
            <a:ext cx="1749974" cy="112776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13"/>
        <p:cNvGrpSpPr/>
        <p:nvPr/>
      </p:nvGrpSpPr>
      <p:grpSpPr>
        <a:xfrm>
          <a:off x="0" y="0"/>
          <a:ext cx="0" cy="0"/>
          <a:chOff x="0" y="0"/>
          <a:chExt cx="0" cy="0"/>
        </a:xfrm>
      </p:grpSpPr>
      <p:pic>
        <p:nvPicPr>
          <p:cNvPr id="114" name="Google Shape;114;p28"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sp>
        <p:nvSpPr>
          <p:cNvPr id="115" name="Google Shape;11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28"/>
          <p:cNvSpPr txBox="1">
            <a:spLocks noGrp="1"/>
          </p:cNvSpPr>
          <p:nvPr>
            <p:ph type="title"/>
          </p:nvPr>
        </p:nvSpPr>
        <p:spPr>
          <a:xfrm>
            <a:off x="3455471" y="585651"/>
            <a:ext cx="6318450"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9" name="Google Shape;119;p28"/>
          <p:cNvPicPr preferRelativeResize="0"/>
          <p:nvPr/>
        </p:nvPicPr>
        <p:blipFill rotWithShape="1">
          <a:blip r:embed="rId3">
            <a:alphaModFix/>
          </a:blip>
          <a:srcRect l="16667" r="16666"/>
          <a:stretch/>
        </p:blipFill>
        <p:spPr>
          <a:xfrm>
            <a:off x="722314" y="886303"/>
            <a:ext cx="2255520" cy="2255520"/>
          </a:xfrm>
          <a:prstGeom prst="ellipse">
            <a:avLst/>
          </a:prstGeom>
          <a:noFill/>
          <a:ln w="76200" cap="flat" cmpd="sng">
            <a:solidFill>
              <a:schemeClr val="accent2"/>
            </a:solidFill>
            <a:prstDash val="solid"/>
            <a:round/>
            <a:headEnd type="none" w="sm" len="sm"/>
            <a:tailEnd type="none" w="sm" len="sm"/>
          </a:ln>
        </p:spPr>
      </p:pic>
      <p:pic>
        <p:nvPicPr>
          <p:cNvPr id="120" name="Google Shape;120;p28"/>
          <p:cNvPicPr preferRelativeResize="0"/>
          <p:nvPr/>
        </p:nvPicPr>
        <p:blipFill rotWithShape="1">
          <a:blip r:embed="rId4">
            <a:alphaModFix/>
          </a:blip>
          <a:srcRect l="16748" r="16747"/>
          <a:stretch/>
        </p:blipFill>
        <p:spPr>
          <a:xfrm>
            <a:off x="1629095" y="3759361"/>
            <a:ext cx="1731326" cy="1731326"/>
          </a:xfrm>
          <a:prstGeom prst="ellipse">
            <a:avLst/>
          </a:prstGeom>
          <a:noFill/>
          <a:ln w="76200" cap="flat" cmpd="sng">
            <a:solidFill>
              <a:schemeClr val="dk2"/>
            </a:solidFill>
            <a:prstDash val="solid"/>
            <a:round/>
            <a:headEnd type="none" w="sm" len="sm"/>
            <a:tailEnd type="none" w="sm" len="sm"/>
          </a:ln>
        </p:spPr>
      </p:pic>
      <p:pic>
        <p:nvPicPr>
          <p:cNvPr id="11" name="Picture 10">
            <a:extLst>
              <a:ext uri="{FF2B5EF4-FFF2-40B4-BE49-F238E27FC236}">
                <a16:creationId xmlns:a16="http://schemas.microsoft.com/office/drawing/2014/main" id="{61BBB2E9-FB09-5A23-954E-8F58A03CD25D}"/>
              </a:ext>
            </a:extLst>
          </p:cNvPr>
          <p:cNvPicPr>
            <a:picLocks noChangeAspect="1"/>
          </p:cNvPicPr>
          <p:nvPr userDrawn="1"/>
        </p:nvPicPr>
        <p:blipFill>
          <a:blip r:embed="rId5"/>
          <a:stretch>
            <a:fillRect/>
          </a:stretch>
        </p:blipFill>
        <p:spPr>
          <a:xfrm>
            <a:off x="115193" y="4625576"/>
            <a:ext cx="1513902" cy="97562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4.emf"/><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2" descr="An organic corner shape"/>
          <p:cNvPicPr preferRelativeResize="0"/>
          <p:nvPr/>
        </p:nvPicPr>
        <p:blipFill rotWithShape="1">
          <a:blip r:embed="rId36">
            <a:alphaModFix/>
          </a:blip>
          <a:srcRect t="47415" r="11642"/>
          <a:stretch/>
        </p:blipFill>
        <p:spPr>
          <a:xfrm>
            <a:off x="-10180" y="4453838"/>
            <a:ext cx="4039730" cy="2404162"/>
          </a:xfrm>
          <a:prstGeom prst="rect">
            <a:avLst/>
          </a:prstGeom>
          <a:noFill/>
          <a:ln>
            <a:noFill/>
          </a:ln>
        </p:spPr>
      </p:pic>
      <p:sp>
        <p:nvSpPr>
          <p:cNvPr id="11" name="Google Shape;11;p22"/>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rebuchet MS"/>
              <a:buNone/>
              <a:defRPr sz="4400" b="1" i="0" u="none" strike="noStrike" cap="non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2"/>
          <p:cNvSpPr txBox="1">
            <a:spLocks noGrp="1"/>
          </p:cNvSpPr>
          <p:nvPr>
            <p:ph type="body" idx="1"/>
          </p:nvPr>
        </p:nvSpPr>
        <p:spPr>
          <a:xfrm>
            <a:off x="1455592" y="1825625"/>
            <a:ext cx="9700088" cy="397691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90000"/>
              </a:lnSpc>
              <a:spcBef>
                <a:spcPts val="1000"/>
              </a:spcBef>
              <a:spcAft>
                <a:spcPts val="0"/>
              </a:spcAft>
              <a:buClr>
                <a:srgbClr val="4E1E07"/>
              </a:buClr>
              <a:buSzPts val="3200"/>
              <a:buFont typeface="Arial"/>
              <a:buChar char="•"/>
              <a:defRPr sz="3200" b="1" i="0" u="none" strike="noStrike" cap="none">
                <a:solidFill>
                  <a:srgbClr val="4E1E07"/>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2"/>
              </a:buClr>
              <a:buSzPts val="2000"/>
              <a:buFont typeface="Arial"/>
              <a:buChar char="•"/>
              <a:defRPr sz="2000" b="1" i="0" u="none" strike="noStrike" cap="none">
                <a:solidFill>
                  <a:schemeClr val="dk2"/>
                </a:solidFill>
                <a:latin typeface="Trebuchet MS"/>
                <a:ea typeface="Trebuchet MS"/>
                <a:cs typeface="Trebuchet MS"/>
                <a:sym typeface="Trebuchet MS"/>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00000"/>
                </a:solidFill>
                <a:latin typeface="Calibri"/>
                <a:ea typeface="Calibri"/>
                <a:cs typeface="Calibri"/>
                <a:sym typeface="Calibri"/>
              </a:defRPr>
            </a:lvl1pPr>
            <a:lvl2pPr marL="0" marR="0" lvl="1" indent="0" algn="r" rtl="0">
              <a:spcBef>
                <a:spcPts val="0"/>
              </a:spcBef>
              <a:buNone/>
              <a:defRPr sz="1200" b="0" i="0" u="none" strike="noStrike" cap="none">
                <a:solidFill>
                  <a:srgbClr val="000000"/>
                </a:solidFill>
                <a:latin typeface="Calibri"/>
                <a:ea typeface="Calibri"/>
                <a:cs typeface="Calibri"/>
                <a:sym typeface="Calibri"/>
              </a:defRPr>
            </a:lvl2pPr>
            <a:lvl3pPr marL="0" marR="0" lvl="2" indent="0" algn="r" rtl="0">
              <a:spcBef>
                <a:spcPts val="0"/>
              </a:spcBef>
              <a:buNone/>
              <a:defRPr sz="1200" b="0" i="0" u="none" strike="noStrike" cap="none">
                <a:solidFill>
                  <a:srgbClr val="000000"/>
                </a:solidFill>
                <a:latin typeface="Calibri"/>
                <a:ea typeface="Calibri"/>
                <a:cs typeface="Calibri"/>
                <a:sym typeface="Calibri"/>
              </a:defRPr>
            </a:lvl3pPr>
            <a:lvl4pPr marL="0" marR="0" lvl="3" indent="0" algn="r" rtl="0">
              <a:spcBef>
                <a:spcPts val="0"/>
              </a:spcBef>
              <a:buNone/>
              <a:defRPr sz="1200" b="0" i="0" u="none" strike="noStrike" cap="none">
                <a:solidFill>
                  <a:srgbClr val="000000"/>
                </a:solidFill>
                <a:latin typeface="Calibri"/>
                <a:ea typeface="Calibri"/>
                <a:cs typeface="Calibri"/>
                <a:sym typeface="Calibri"/>
              </a:defRPr>
            </a:lvl4pPr>
            <a:lvl5pPr marL="0" marR="0" lvl="4" indent="0" algn="r" rtl="0">
              <a:spcBef>
                <a:spcPts val="0"/>
              </a:spcBef>
              <a:buNone/>
              <a:defRPr sz="1200" b="0" i="0" u="none" strike="noStrike" cap="none">
                <a:solidFill>
                  <a:srgbClr val="000000"/>
                </a:solidFill>
                <a:latin typeface="Calibri"/>
                <a:ea typeface="Calibri"/>
                <a:cs typeface="Calibri"/>
                <a:sym typeface="Calibri"/>
              </a:defRPr>
            </a:lvl5pPr>
            <a:lvl6pPr marL="0" marR="0" lvl="5" indent="0" algn="r" rtl="0">
              <a:spcBef>
                <a:spcPts val="0"/>
              </a:spcBef>
              <a:buNone/>
              <a:defRPr sz="1200" b="0" i="0" u="none" strike="noStrike" cap="none">
                <a:solidFill>
                  <a:srgbClr val="000000"/>
                </a:solidFill>
                <a:latin typeface="Calibri"/>
                <a:ea typeface="Calibri"/>
                <a:cs typeface="Calibri"/>
                <a:sym typeface="Calibri"/>
              </a:defRPr>
            </a:lvl6pPr>
            <a:lvl7pPr marL="0" marR="0" lvl="6" indent="0" algn="r" rtl="0">
              <a:spcBef>
                <a:spcPts val="0"/>
              </a:spcBef>
              <a:buNone/>
              <a:defRPr sz="1200" b="0" i="0" u="none" strike="noStrike" cap="none">
                <a:solidFill>
                  <a:srgbClr val="000000"/>
                </a:solidFill>
                <a:latin typeface="Calibri"/>
                <a:ea typeface="Calibri"/>
                <a:cs typeface="Calibri"/>
                <a:sym typeface="Calibri"/>
              </a:defRPr>
            </a:lvl7pPr>
            <a:lvl8pPr marL="0" marR="0" lvl="7" indent="0" algn="r" rtl="0">
              <a:spcBef>
                <a:spcPts val="0"/>
              </a:spcBef>
              <a:buNone/>
              <a:defRPr sz="1200" b="0" i="0" u="none" strike="noStrike" cap="none">
                <a:solidFill>
                  <a:srgbClr val="000000"/>
                </a:solidFill>
                <a:latin typeface="Calibri"/>
                <a:ea typeface="Calibri"/>
                <a:cs typeface="Calibri"/>
                <a:sym typeface="Calibri"/>
              </a:defRPr>
            </a:lvl8pPr>
            <a:lvl9pPr marL="0" marR="0" lvl="8" indent="0" algn="r" rtl="0">
              <a:spcBef>
                <a:spcPts val="0"/>
              </a:spcBef>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22" descr="A circle filled with diagonal lines"/>
          <p:cNvPicPr preferRelativeResize="0"/>
          <p:nvPr/>
        </p:nvPicPr>
        <p:blipFill rotWithShape="1">
          <a:blip r:embed="rId37">
            <a:alphaModFix/>
          </a:blip>
          <a:srcRect l="58934" t="11636" r="12364" b="10950"/>
          <a:stretch/>
        </p:blipFill>
        <p:spPr>
          <a:xfrm>
            <a:off x="-10180" y="3318626"/>
            <a:ext cx="1312242" cy="3539374"/>
          </a:xfrm>
          <a:prstGeom prst="rect">
            <a:avLst/>
          </a:prstGeom>
          <a:noFill/>
          <a:ln>
            <a:noFill/>
          </a:ln>
        </p:spPr>
      </p:pic>
      <p:cxnSp>
        <p:nvCxnSpPr>
          <p:cNvPr id="17" name="Google Shape;17;p22"/>
          <p:cNvCxnSpPr/>
          <p:nvPr/>
        </p:nvCxnSpPr>
        <p:spPr>
          <a:xfrm rot="10800000">
            <a:off x="1168400" y="6176963"/>
            <a:ext cx="6747350" cy="0"/>
          </a:xfrm>
          <a:prstGeom prst="straightConnector1">
            <a:avLst/>
          </a:prstGeom>
          <a:noFill/>
          <a:ln w="76200" cap="rnd" cmpd="sng">
            <a:solidFill>
              <a:srgbClr val="FFCC56"/>
            </a:solidFill>
            <a:prstDash val="dot"/>
            <a:miter lim="800000"/>
            <a:headEnd type="none" w="sm" len="sm"/>
            <a:tailEnd type="none" w="sm" len="sm"/>
          </a:ln>
        </p:spPr>
      </p:cxnSp>
      <p:pic>
        <p:nvPicPr>
          <p:cNvPr id="18" name="Google Shape;18;p22"/>
          <p:cNvPicPr preferRelativeResize="0"/>
          <p:nvPr/>
        </p:nvPicPr>
        <p:blipFill rotWithShape="1">
          <a:blip r:embed="rId38">
            <a:alphaModFix/>
          </a:blip>
          <a:srcRect/>
          <a:stretch/>
        </p:blipFill>
        <p:spPr>
          <a:xfrm>
            <a:off x="586385" y="4984750"/>
            <a:ext cx="1371600" cy="1371600"/>
          </a:xfrm>
          <a:prstGeom prst="rect">
            <a:avLst/>
          </a:prstGeom>
          <a:noFill/>
          <a:ln>
            <a:noFill/>
          </a:ln>
        </p:spPr>
      </p:pic>
      <p:pic>
        <p:nvPicPr>
          <p:cNvPr id="28" name="Picture 27">
            <a:extLst>
              <a:ext uri="{FF2B5EF4-FFF2-40B4-BE49-F238E27FC236}">
                <a16:creationId xmlns:a16="http://schemas.microsoft.com/office/drawing/2014/main" id="{2B81B85F-C478-2C7D-E86D-EA63196D6FF6}"/>
              </a:ext>
            </a:extLst>
          </p:cNvPr>
          <p:cNvPicPr>
            <a:picLocks noChangeAspect="1"/>
          </p:cNvPicPr>
          <p:nvPr userDrawn="1"/>
        </p:nvPicPr>
        <p:blipFill>
          <a:blip r:embed="rId39"/>
          <a:stretch>
            <a:fillRect/>
          </a:stretch>
        </p:blipFill>
        <p:spPr>
          <a:xfrm>
            <a:off x="9911080" y="243523"/>
            <a:ext cx="2097059" cy="1351438"/>
          </a:xfrm>
          <a:prstGeom prst="rect">
            <a:avLst/>
          </a:prstGeom>
        </p:spPr>
      </p:pic>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mailto:educationtraining@bie.edu"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Myl5gV75wRc"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9" name="Google Shape;379;p1"/>
          <p:cNvSpPr txBox="1"/>
          <p:nvPr/>
        </p:nvSpPr>
        <p:spPr>
          <a:xfrm>
            <a:off x="11045456" y="6368099"/>
            <a:ext cx="2743200" cy="3651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200" b="1" i="0" u="none" strike="noStrike" cap="none">
                <a:solidFill>
                  <a:schemeClr val="lt1"/>
                </a:solidFill>
                <a:latin typeface="Calibri"/>
                <a:ea typeface="Calibri"/>
                <a:cs typeface="Calibri"/>
                <a:sym typeface="Calibri"/>
              </a:rPr>
              <a:t>1</a:t>
            </a:r>
            <a:endParaRPr>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8"/>
          <p:cNvSpPr txBox="1">
            <a:spLocks noGrp="1"/>
          </p:cNvSpPr>
          <p:nvPr>
            <p:ph type="title"/>
          </p:nvPr>
        </p:nvSpPr>
        <p:spPr>
          <a:xfrm>
            <a:off x="2217420" y="962841"/>
            <a:ext cx="3668593" cy="11050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Trebuchet MS"/>
              <a:buNone/>
            </a:pPr>
            <a:r>
              <a:rPr lang="en-US"/>
              <a:t>MASLOW’S HIERARCHY OF NEEDS (1943)</a:t>
            </a:r>
            <a:endParaRPr/>
          </a:p>
        </p:txBody>
      </p:sp>
      <p:grpSp>
        <p:nvGrpSpPr>
          <p:cNvPr id="446" name="Google Shape;446;p8"/>
          <p:cNvGrpSpPr/>
          <p:nvPr/>
        </p:nvGrpSpPr>
        <p:grpSpPr>
          <a:xfrm>
            <a:off x="2835377" y="472924"/>
            <a:ext cx="8651240" cy="6015747"/>
            <a:chOff x="0" y="0"/>
            <a:chExt cx="8651240" cy="6015747"/>
          </a:xfrm>
        </p:grpSpPr>
        <p:sp>
          <p:nvSpPr>
            <p:cNvPr id="447" name="Google Shape;447;p8"/>
            <p:cNvSpPr/>
            <p:nvPr/>
          </p:nvSpPr>
          <p:spPr>
            <a:xfrm>
              <a:off x="3460496" y="0"/>
              <a:ext cx="1730248" cy="1203149"/>
            </a:xfrm>
            <a:prstGeom prst="trapezoid">
              <a:avLst>
                <a:gd name="adj" fmla="val 71905"/>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48" name="Google Shape;448;p8"/>
            <p:cNvSpPr txBox="1"/>
            <p:nvPr/>
          </p:nvSpPr>
          <p:spPr>
            <a:xfrm>
              <a:off x="3460496" y="534699"/>
              <a:ext cx="1730248" cy="85895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1600" b="1" i="0">
                  <a:solidFill>
                    <a:schemeClr val="lt1"/>
                  </a:solidFill>
                  <a:latin typeface="Calibri"/>
                  <a:ea typeface="Calibri"/>
                  <a:cs typeface="Calibri"/>
                  <a:sym typeface="Calibri"/>
                </a:rPr>
                <a:t>Actualization</a:t>
              </a:r>
              <a:endParaRPr sz="1600">
                <a:solidFill>
                  <a:schemeClr val="lt1"/>
                </a:solidFill>
                <a:latin typeface="Calibri" panose="020F0502020204030204" pitchFamily="34" charset="0"/>
                <a:cs typeface="Calibri" panose="020F0502020204030204" pitchFamily="34" charset="0"/>
              </a:endParaRPr>
            </a:p>
          </p:txBody>
        </p:sp>
        <p:sp>
          <p:nvSpPr>
            <p:cNvPr id="449" name="Google Shape;449;p8"/>
            <p:cNvSpPr/>
            <p:nvPr/>
          </p:nvSpPr>
          <p:spPr>
            <a:xfrm>
              <a:off x="2595372" y="1203149"/>
              <a:ext cx="3460496" cy="1203149"/>
            </a:xfrm>
            <a:prstGeom prst="trapezoid">
              <a:avLst>
                <a:gd name="adj" fmla="val 71905"/>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50" name="Google Shape;450;p8"/>
            <p:cNvSpPr txBox="1"/>
            <p:nvPr/>
          </p:nvSpPr>
          <p:spPr>
            <a:xfrm>
              <a:off x="3200958" y="1203149"/>
              <a:ext cx="2249322" cy="120314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Esteem</a:t>
              </a:r>
              <a:endParaRPr>
                <a:latin typeface="Calibri" panose="020F0502020204030204" pitchFamily="34" charset="0"/>
                <a:cs typeface="Calibri" panose="020F0502020204030204" pitchFamily="34" charset="0"/>
              </a:endParaRPr>
            </a:p>
          </p:txBody>
        </p:sp>
        <p:sp>
          <p:nvSpPr>
            <p:cNvPr id="451" name="Google Shape;451;p8"/>
            <p:cNvSpPr/>
            <p:nvPr/>
          </p:nvSpPr>
          <p:spPr>
            <a:xfrm>
              <a:off x="1730248" y="2406299"/>
              <a:ext cx="5190744" cy="1203149"/>
            </a:xfrm>
            <a:prstGeom prst="trapezoid">
              <a:avLst>
                <a:gd name="adj" fmla="val 71905"/>
              </a:avLst>
            </a:prstGeom>
            <a:solidFill>
              <a:srgbClr val="D4420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52" name="Google Shape;452;p8"/>
            <p:cNvSpPr txBox="1"/>
            <p:nvPr/>
          </p:nvSpPr>
          <p:spPr>
            <a:xfrm>
              <a:off x="2638628" y="2406299"/>
              <a:ext cx="3373983" cy="120314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Belonging</a:t>
              </a:r>
              <a:endParaRPr>
                <a:latin typeface="Calibri" panose="020F0502020204030204" pitchFamily="34" charset="0"/>
                <a:cs typeface="Calibri" panose="020F0502020204030204" pitchFamily="34" charset="0"/>
              </a:endParaRPr>
            </a:p>
          </p:txBody>
        </p:sp>
        <p:sp>
          <p:nvSpPr>
            <p:cNvPr id="453" name="Google Shape;453;p8"/>
            <p:cNvSpPr/>
            <p:nvPr/>
          </p:nvSpPr>
          <p:spPr>
            <a:xfrm>
              <a:off x="865124" y="3609448"/>
              <a:ext cx="6920992" cy="1203149"/>
            </a:xfrm>
            <a:prstGeom prst="trapezoid">
              <a:avLst>
                <a:gd name="adj" fmla="val 71905"/>
              </a:avLst>
            </a:prstGeom>
            <a:solidFill>
              <a:srgbClr val="6EBAB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54" name="Google Shape;454;p8"/>
            <p:cNvSpPr txBox="1"/>
            <p:nvPr/>
          </p:nvSpPr>
          <p:spPr>
            <a:xfrm>
              <a:off x="2076297" y="3609448"/>
              <a:ext cx="4498644" cy="120314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Safety</a:t>
              </a:r>
              <a:endParaRPr>
                <a:latin typeface="Calibri" panose="020F0502020204030204" pitchFamily="34" charset="0"/>
                <a:cs typeface="Calibri" panose="020F0502020204030204" pitchFamily="34" charset="0"/>
              </a:endParaRPr>
            </a:p>
          </p:txBody>
        </p:sp>
        <p:sp>
          <p:nvSpPr>
            <p:cNvPr id="455" name="Google Shape;455;p8"/>
            <p:cNvSpPr/>
            <p:nvPr/>
          </p:nvSpPr>
          <p:spPr>
            <a:xfrm>
              <a:off x="0" y="4812598"/>
              <a:ext cx="8651240" cy="1203149"/>
            </a:xfrm>
            <a:prstGeom prst="trapezoid">
              <a:avLst>
                <a:gd name="adj" fmla="val 71905"/>
              </a:avLst>
            </a:prstGeom>
            <a:solidFill>
              <a:srgbClr val="FFBE2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56" name="Google Shape;456;p8"/>
            <p:cNvSpPr txBox="1"/>
            <p:nvPr/>
          </p:nvSpPr>
          <p:spPr>
            <a:xfrm>
              <a:off x="1513966" y="4812598"/>
              <a:ext cx="5623306" cy="120314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Physical Needs</a:t>
              </a:r>
              <a:endParaRPr>
                <a:latin typeface="Calibri" panose="020F0502020204030204" pitchFamily="34" charset="0"/>
                <a:cs typeface="Calibri" panose="020F0502020204030204" pitchFamily="34" charset="0"/>
              </a:endParaRPr>
            </a:p>
          </p:txBody>
        </p:sp>
      </p:grpSp>
      <p:cxnSp>
        <p:nvCxnSpPr>
          <p:cNvPr id="457" name="Google Shape;457;p8"/>
          <p:cNvCxnSpPr/>
          <p:nvPr/>
        </p:nvCxnSpPr>
        <p:spPr>
          <a:xfrm>
            <a:off x="8469630" y="476492"/>
            <a:ext cx="3560144" cy="4906669"/>
          </a:xfrm>
          <a:prstGeom prst="straightConnector1">
            <a:avLst/>
          </a:prstGeom>
          <a:noFill/>
          <a:ln w="66675" cap="flat" cmpd="sng">
            <a:solidFill>
              <a:schemeClr val="accent1"/>
            </a:solidFill>
            <a:prstDash val="solid"/>
            <a:miter lim="800000"/>
            <a:headEnd type="none" w="sm" len="sm"/>
            <a:tailEnd type="triangle" w="med" len="med"/>
          </a:ln>
        </p:spPr>
      </p:cxnSp>
      <p:cxnSp>
        <p:nvCxnSpPr>
          <p:cNvPr id="458" name="Google Shape;458;p8"/>
          <p:cNvCxnSpPr/>
          <p:nvPr/>
        </p:nvCxnSpPr>
        <p:spPr>
          <a:xfrm rot="10800000">
            <a:off x="8082116" y="628892"/>
            <a:ext cx="3613355" cy="4931250"/>
          </a:xfrm>
          <a:prstGeom prst="straightConnector1">
            <a:avLst/>
          </a:prstGeom>
          <a:noFill/>
          <a:ln w="66675" cap="flat" cmpd="sng">
            <a:solidFill>
              <a:schemeClr val="accent1"/>
            </a:solidFill>
            <a:prstDash val="solid"/>
            <a:miter lim="800000"/>
            <a:headEnd type="none" w="sm" len="sm"/>
            <a:tailEnd type="triangle" w="med" len="med"/>
          </a:ln>
        </p:spPr>
      </p:cxnSp>
      <p:sp>
        <p:nvSpPr>
          <p:cNvPr id="459" name="Google Shape;459;p8"/>
          <p:cNvSpPr txBox="1"/>
          <p:nvPr/>
        </p:nvSpPr>
        <p:spPr>
          <a:xfrm>
            <a:off x="11034824" y="6492875"/>
            <a:ext cx="2743200" cy="3651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4E1E07"/>
              </a:buClr>
              <a:buSzPts val="1200"/>
              <a:buFont typeface="Arial"/>
              <a:buNone/>
            </a:pPr>
            <a:r>
              <a:rPr lang="en-US" sz="1200" b="1">
                <a:solidFill>
                  <a:srgbClr val="4E1E07"/>
                </a:solidFill>
                <a:latin typeface="Calibri"/>
                <a:ea typeface="Calibri"/>
                <a:cs typeface="Calibri"/>
                <a:sym typeface="Calibri"/>
              </a:rPr>
              <a:t>8</a:t>
            </a:r>
            <a:endParaRPr>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9"/>
          <p:cNvSpPr txBox="1">
            <a:spLocks noGrp="1"/>
          </p:cNvSpPr>
          <p:nvPr>
            <p:ph type="title"/>
          </p:nvPr>
        </p:nvSpPr>
        <p:spPr>
          <a:xfrm>
            <a:off x="2217420" y="962841"/>
            <a:ext cx="3668593" cy="11050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Trebuchet MS"/>
              <a:buNone/>
            </a:pPr>
            <a:r>
              <a:rPr lang="en-US"/>
              <a:t>HIERARCHY OF BLENDED  LEARNING NEEDS</a:t>
            </a:r>
            <a:endParaRPr/>
          </a:p>
        </p:txBody>
      </p:sp>
      <p:grpSp>
        <p:nvGrpSpPr>
          <p:cNvPr id="466" name="Google Shape;466;p9"/>
          <p:cNvGrpSpPr/>
          <p:nvPr/>
        </p:nvGrpSpPr>
        <p:grpSpPr>
          <a:xfrm>
            <a:off x="2812517" y="476492"/>
            <a:ext cx="8651240" cy="6015747"/>
            <a:chOff x="0" y="0"/>
            <a:chExt cx="8651240" cy="6015747"/>
          </a:xfrm>
        </p:grpSpPr>
        <p:sp>
          <p:nvSpPr>
            <p:cNvPr id="467" name="Google Shape;467;p9"/>
            <p:cNvSpPr/>
            <p:nvPr/>
          </p:nvSpPr>
          <p:spPr>
            <a:xfrm>
              <a:off x="3460496" y="0"/>
              <a:ext cx="1730248" cy="1203149"/>
            </a:xfrm>
            <a:prstGeom prst="trapezoid">
              <a:avLst>
                <a:gd name="adj" fmla="val 71905"/>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68" name="Google Shape;468;p9"/>
            <p:cNvSpPr txBox="1"/>
            <p:nvPr/>
          </p:nvSpPr>
          <p:spPr>
            <a:xfrm>
              <a:off x="3460496" y="266611"/>
              <a:ext cx="1730248" cy="120314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1100" b="1">
                  <a:solidFill>
                    <a:schemeClr val="lt1"/>
                  </a:solidFill>
                  <a:latin typeface="Calibri"/>
                  <a:ea typeface="Calibri"/>
                  <a:cs typeface="Calibri"/>
                  <a:sym typeface="Calibri"/>
                </a:rPr>
                <a:t>Actualization</a:t>
              </a:r>
              <a:endParaRPr sz="800">
                <a:latin typeface="Calibri" panose="020F0502020204030204" pitchFamily="34" charset="0"/>
                <a:cs typeface="Calibri" panose="020F0502020204030204" pitchFamily="34" charset="0"/>
              </a:endParaRPr>
            </a:p>
            <a:p>
              <a:pPr marL="0" marR="0" lvl="0" indent="0" algn="ctr" rtl="0">
                <a:lnSpc>
                  <a:spcPct val="90000"/>
                </a:lnSpc>
                <a:spcBef>
                  <a:spcPts val="840"/>
                </a:spcBef>
                <a:spcAft>
                  <a:spcPts val="0"/>
                </a:spcAft>
                <a:buClr>
                  <a:schemeClr val="lt1"/>
                </a:buClr>
                <a:buSzPts val="1400"/>
                <a:buFont typeface="Calibri"/>
                <a:buNone/>
              </a:pPr>
              <a:r>
                <a:rPr lang="en-US" sz="800">
                  <a:solidFill>
                    <a:schemeClr val="lt1"/>
                  </a:solidFill>
                  <a:latin typeface="Calibri"/>
                  <a:ea typeface="Calibri"/>
                  <a:cs typeface="Calibri"/>
                  <a:sym typeface="Calibri"/>
                </a:rPr>
                <a:t>Intrinsically Motivated,</a:t>
              </a:r>
              <a:br>
                <a:rPr lang="en-US" sz="800">
                  <a:solidFill>
                    <a:schemeClr val="lt1"/>
                  </a:solidFill>
                  <a:latin typeface="Calibri"/>
                  <a:ea typeface="Calibri"/>
                  <a:cs typeface="Calibri"/>
                  <a:sym typeface="Calibri"/>
                </a:rPr>
              </a:br>
              <a:r>
                <a:rPr lang="en-US" sz="800">
                  <a:solidFill>
                    <a:schemeClr val="lt1"/>
                  </a:solidFill>
                  <a:latin typeface="Calibri"/>
                  <a:ea typeface="Calibri"/>
                  <a:cs typeface="Calibri"/>
                  <a:sym typeface="Calibri"/>
                </a:rPr>
                <a:t>Realization of Talents</a:t>
              </a:r>
              <a:endParaRPr sz="800">
                <a:latin typeface="Calibri" panose="020F0502020204030204" pitchFamily="34" charset="0"/>
                <a:cs typeface="Calibri" panose="020F0502020204030204" pitchFamily="34" charset="0"/>
              </a:endParaRPr>
            </a:p>
          </p:txBody>
        </p:sp>
        <p:sp>
          <p:nvSpPr>
            <p:cNvPr id="469" name="Google Shape;469;p9"/>
            <p:cNvSpPr/>
            <p:nvPr/>
          </p:nvSpPr>
          <p:spPr>
            <a:xfrm>
              <a:off x="2595372" y="1203149"/>
              <a:ext cx="3460496" cy="1203149"/>
            </a:xfrm>
            <a:prstGeom prst="trapezoid">
              <a:avLst>
                <a:gd name="adj" fmla="val 71905"/>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70" name="Google Shape;470;p9"/>
            <p:cNvSpPr txBox="1"/>
            <p:nvPr/>
          </p:nvSpPr>
          <p:spPr>
            <a:xfrm>
              <a:off x="3200958" y="1203149"/>
              <a:ext cx="2249322" cy="120314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Esteem</a:t>
              </a:r>
              <a:endParaRPr>
                <a:latin typeface="Calibri" panose="020F0502020204030204" pitchFamily="34" charset="0"/>
                <a:cs typeface="Calibri" panose="020F0502020204030204" pitchFamily="34" charset="0"/>
              </a:endParaRPr>
            </a:p>
            <a:p>
              <a:pPr marL="0" marR="0" lvl="0" indent="0" algn="l" rtl="0">
                <a:lnSpc>
                  <a:spcPct val="100000"/>
                </a:lnSpc>
                <a:spcBef>
                  <a:spcPts val="84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Grades, Comments, </a:t>
              </a:r>
              <a:endParaRPr>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Awards, Feedback, Recognition, Affirmation</a:t>
              </a:r>
              <a:endParaRPr>
                <a:latin typeface="Calibri" panose="020F0502020204030204" pitchFamily="34" charset="0"/>
                <a:cs typeface="Calibri" panose="020F0502020204030204" pitchFamily="34" charset="0"/>
              </a:endParaRPr>
            </a:p>
          </p:txBody>
        </p:sp>
        <p:sp>
          <p:nvSpPr>
            <p:cNvPr id="471" name="Google Shape;471;p9"/>
            <p:cNvSpPr/>
            <p:nvPr/>
          </p:nvSpPr>
          <p:spPr>
            <a:xfrm>
              <a:off x="1718828" y="2406299"/>
              <a:ext cx="5190744" cy="1203149"/>
            </a:xfrm>
            <a:prstGeom prst="trapezoid">
              <a:avLst>
                <a:gd name="adj" fmla="val 71905"/>
              </a:avLst>
            </a:prstGeom>
            <a:solidFill>
              <a:srgbClr val="D4420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72" name="Google Shape;472;p9"/>
            <p:cNvSpPr txBox="1"/>
            <p:nvPr/>
          </p:nvSpPr>
          <p:spPr>
            <a:xfrm>
              <a:off x="2627208" y="2406299"/>
              <a:ext cx="3373983" cy="120314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Belonging</a:t>
              </a:r>
              <a:endParaRPr>
                <a:latin typeface="Calibri" panose="020F0502020204030204" pitchFamily="34" charset="0"/>
                <a:cs typeface="Calibri" panose="020F0502020204030204" pitchFamily="34" charset="0"/>
              </a:endParaRPr>
            </a:p>
            <a:p>
              <a:pPr marL="0" marR="0" lvl="0" indent="0" algn="ctr" rtl="0">
                <a:lnSpc>
                  <a:spcPct val="90000"/>
                </a:lnSpc>
                <a:spcBef>
                  <a:spcPts val="84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Social Media, Learning Communities, Discussions, Team Building, Modeling, Peer Mentorship</a:t>
              </a:r>
              <a:endParaRPr>
                <a:latin typeface="Calibri" panose="020F0502020204030204" pitchFamily="34" charset="0"/>
                <a:cs typeface="Calibri" panose="020F0502020204030204" pitchFamily="34" charset="0"/>
              </a:endParaRPr>
            </a:p>
          </p:txBody>
        </p:sp>
        <p:sp>
          <p:nvSpPr>
            <p:cNvPr id="473" name="Google Shape;473;p9"/>
            <p:cNvSpPr/>
            <p:nvPr/>
          </p:nvSpPr>
          <p:spPr>
            <a:xfrm>
              <a:off x="865124" y="3609448"/>
              <a:ext cx="6920992" cy="1203149"/>
            </a:xfrm>
            <a:prstGeom prst="trapezoid">
              <a:avLst>
                <a:gd name="adj" fmla="val 71905"/>
              </a:avLst>
            </a:prstGeom>
            <a:solidFill>
              <a:srgbClr val="6EBAB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74" name="Google Shape;474;p9"/>
            <p:cNvSpPr txBox="1"/>
            <p:nvPr/>
          </p:nvSpPr>
          <p:spPr>
            <a:xfrm>
              <a:off x="2076297" y="3609448"/>
              <a:ext cx="4498644" cy="120314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Safety</a:t>
              </a:r>
              <a:endParaRPr>
                <a:latin typeface="Calibri" panose="020F0502020204030204" pitchFamily="34" charset="0"/>
                <a:cs typeface="Calibri" panose="020F0502020204030204" pitchFamily="34" charset="0"/>
              </a:endParaRPr>
            </a:p>
            <a:p>
              <a:pPr marL="0" marR="0" lvl="0" indent="0" algn="ctr" rtl="0">
                <a:lnSpc>
                  <a:spcPct val="90000"/>
                </a:lnSpc>
                <a:spcBef>
                  <a:spcPts val="84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Digital Citizenship, Filters, Safe Searches, Firewalls, Norms, Protocols</a:t>
              </a:r>
              <a:endParaRPr>
                <a:latin typeface="Calibri" panose="020F0502020204030204" pitchFamily="34" charset="0"/>
                <a:cs typeface="Calibri" panose="020F0502020204030204" pitchFamily="34" charset="0"/>
              </a:endParaRPr>
            </a:p>
          </p:txBody>
        </p:sp>
        <p:sp>
          <p:nvSpPr>
            <p:cNvPr id="475" name="Google Shape;475;p9"/>
            <p:cNvSpPr/>
            <p:nvPr/>
          </p:nvSpPr>
          <p:spPr>
            <a:xfrm>
              <a:off x="0" y="4812598"/>
              <a:ext cx="8651240" cy="1203149"/>
            </a:xfrm>
            <a:prstGeom prst="trapezoid">
              <a:avLst>
                <a:gd name="adj" fmla="val 71905"/>
              </a:avLst>
            </a:prstGeom>
            <a:solidFill>
              <a:srgbClr val="FFBE2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476" name="Google Shape;476;p9"/>
            <p:cNvSpPr txBox="1"/>
            <p:nvPr/>
          </p:nvSpPr>
          <p:spPr>
            <a:xfrm>
              <a:off x="1513966" y="4812598"/>
              <a:ext cx="5623306" cy="120314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Physical Needs</a:t>
              </a:r>
              <a:endParaRPr>
                <a:solidFill>
                  <a:schemeClr val="dk1"/>
                </a:solidFill>
                <a:latin typeface="Calibri" panose="020F0502020204030204" pitchFamily="34" charset="0"/>
                <a:cs typeface="Calibri" panose="020F0502020204030204" pitchFamily="34" charset="0"/>
              </a:endParaRPr>
            </a:p>
            <a:p>
              <a:pPr marL="0" marR="0" lvl="0" indent="0" algn="ctr" rtl="0">
                <a:lnSpc>
                  <a:spcPct val="90000"/>
                </a:lnSpc>
                <a:spcBef>
                  <a:spcPts val="840"/>
                </a:spcBef>
                <a:spcAft>
                  <a:spcPts val="0"/>
                </a:spcAft>
                <a:buClr>
                  <a:schemeClr val="dk1"/>
                </a:buClr>
                <a:buSzPts val="1500"/>
                <a:buFont typeface="Calibri"/>
                <a:buNone/>
              </a:pPr>
              <a:r>
                <a:rPr lang="en-US" sz="1500">
                  <a:solidFill>
                    <a:schemeClr val="dk1"/>
                  </a:solidFill>
                  <a:latin typeface="Calibri"/>
                  <a:ea typeface="Calibri"/>
                  <a:cs typeface="Calibri"/>
                  <a:sym typeface="Calibri"/>
                </a:rPr>
                <a:t>Hardware, Internet, </a:t>
              </a:r>
              <a:r>
                <a:rPr lang="en-US" sz="1500" err="1">
                  <a:solidFill>
                    <a:schemeClr val="dk1"/>
                  </a:solidFill>
                  <a:latin typeface="Calibri"/>
                  <a:ea typeface="Calibri"/>
                  <a:cs typeface="Calibri"/>
                  <a:sym typeface="Calibri"/>
                </a:rPr>
                <a:t>WiFi</a:t>
              </a:r>
              <a:r>
                <a:rPr lang="en-US" sz="1500">
                  <a:solidFill>
                    <a:schemeClr val="dk1"/>
                  </a:solidFill>
                  <a:latin typeface="Calibri"/>
                  <a:ea typeface="Calibri"/>
                  <a:cs typeface="Calibri"/>
                  <a:sym typeface="Calibri"/>
                </a:rPr>
                <a:t>, Device Access,</a:t>
              </a:r>
              <a:endParaRPr>
                <a:solidFill>
                  <a:schemeClr val="dk1"/>
                </a:solidFill>
                <a:latin typeface="Calibri" panose="020F0502020204030204" pitchFamily="34" charset="0"/>
                <a:cs typeface="Calibri" panose="020F0502020204030204" pitchFamily="34" charset="0"/>
              </a:endParaRPr>
            </a:p>
            <a:p>
              <a:pPr marL="0" marR="0" lvl="0" indent="0" algn="ctr" rtl="0">
                <a:lnSpc>
                  <a:spcPct val="90000"/>
                </a:lnSpc>
                <a:spcBef>
                  <a:spcPts val="525"/>
                </a:spcBef>
                <a:spcAft>
                  <a:spcPts val="0"/>
                </a:spcAft>
                <a:buClr>
                  <a:schemeClr val="dk1"/>
                </a:buClr>
                <a:buSzPts val="1500"/>
                <a:buFont typeface="Calibri"/>
                <a:buNone/>
              </a:pPr>
              <a:r>
                <a:rPr lang="en-US" sz="1500">
                  <a:solidFill>
                    <a:schemeClr val="dk1"/>
                  </a:solidFill>
                  <a:latin typeface="Calibri"/>
                  <a:ea typeface="Calibri"/>
                  <a:cs typeface="Calibri"/>
                  <a:sym typeface="Calibri"/>
                </a:rPr>
                <a:t>People, Resources, Appropriate Locations</a:t>
              </a:r>
              <a:endParaRPr>
                <a:solidFill>
                  <a:schemeClr val="dk1"/>
                </a:solidFill>
                <a:latin typeface="Calibri" panose="020F0502020204030204" pitchFamily="34" charset="0"/>
                <a:cs typeface="Calibri" panose="020F0502020204030204" pitchFamily="34" charset="0"/>
              </a:endParaRPr>
            </a:p>
          </p:txBody>
        </p:sp>
      </p:grpSp>
      <p:cxnSp>
        <p:nvCxnSpPr>
          <p:cNvPr id="477" name="Google Shape;477;p9"/>
          <p:cNvCxnSpPr/>
          <p:nvPr/>
        </p:nvCxnSpPr>
        <p:spPr>
          <a:xfrm>
            <a:off x="8469630" y="476492"/>
            <a:ext cx="3560144" cy="4906669"/>
          </a:xfrm>
          <a:prstGeom prst="straightConnector1">
            <a:avLst/>
          </a:prstGeom>
          <a:noFill/>
          <a:ln w="66675" cap="flat" cmpd="sng">
            <a:solidFill>
              <a:schemeClr val="accent1"/>
            </a:solidFill>
            <a:prstDash val="solid"/>
            <a:miter lim="800000"/>
            <a:headEnd type="none" w="sm" len="sm"/>
            <a:tailEnd type="triangle" w="med" len="med"/>
          </a:ln>
        </p:spPr>
      </p:cxnSp>
      <p:cxnSp>
        <p:nvCxnSpPr>
          <p:cNvPr id="478" name="Google Shape;478;p9"/>
          <p:cNvCxnSpPr/>
          <p:nvPr/>
        </p:nvCxnSpPr>
        <p:spPr>
          <a:xfrm rot="10800000">
            <a:off x="8082116" y="628892"/>
            <a:ext cx="3613355" cy="4931250"/>
          </a:xfrm>
          <a:prstGeom prst="straightConnector1">
            <a:avLst/>
          </a:prstGeom>
          <a:noFill/>
          <a:ln w="66675" cap="flat" cmpd="sng">
            <a:solidFill>
              <a:schemeClr val="accent1"/>
            </a:solidFill>
            <a:prstDash val="solid"/>
            <a:miter lim="800000"/>
            <a:headEnd type="none" w="sm" len="sm"/>
            <a:tailEnd type="triangle" w="med" len="med"/>
          </a:ln>
        </p:spPr>
      </p:cxnSp>
      <p:pic>
        <p:nvPicPr>
          <p:cNvPr id="479" name="Google Shape;479;p9" descr="Internet with solid fill"/>
          <p:cNvPicPr preferRelativeResize="0"/>
          <p:nvPr/>
        </p:nvPicPr>
        <p:blipFill rotWithShape="1">
          <a:blip r:embed="rId3">
            <a:alphaModFix/>
          </a:blip>
          <a:srcRect/>
          <a:stretch/>
        </p:blipFill>
        <p:spPr>
          <a:xfrm>
            <a:off x="4358640" y="5437959"/>
            <a:ext cx="914400" cy="914400"/>
          </a:xfrm>
          <a:prstGeom prst="rect">
            <a:avLst/>
          </a:prstGeom>
          <a:noFill/>
          <a:ln>
            <a:noFill/>
          </a:ln>
        </p:spPr>
      </p:pic>
      <p:pic>
        <p:nvPicPr>
          <p:cNvPr id="480" name="Google Shape;480;p9" descr="Warning outline"/>
          <p:cNvPicPr preferRelativeResize="0"/>
          <p:nvPr/>
        </p:nvPicPr>
        <p:blipFill rotWithShape="1">
          <a:blip r:embed="rId4">
            <a:alphaModFix/>
          </a:blip>
          <a:srcRect/>
          <a:stretch/>
        </p:blipFill>
        <p:spPr>
          <a:xfrm>
            <a:off x="9136380" y="4277033"/>
            <a:ext cx="914400" cy="914400"/>
          </a:xfrm>
          <a:prstGeom prst="rect">
            <a:avLst/>
          </a:prstGeom>
          <a:noFill/>
          <a:ln>
            <a:noFill/>
          </a:ln>
        </p:spPr>
      </p:pic>
      <p:pic>
        <p:nvPicPr>
          <p:cNvPr id="481" name="Google Shape;481;p9" descr="Online Network outline"/>
          <p:cNvPicPr preferRelativeResize="0"/>
          <p:nvPr/>
        </p:nvPicPr>
        <p:blipFill rotWithShape="1">
          <a:blip r:embed="rId5">
            <a:alphaModFix/>
          </a:blip>
          <a:srcRect/>
          <a:stretch/>
        </p:blipFill>
        <p:spPr>
          <a:xfrm rot="1663350">
            <a:off x="4957175" y="3027166"/>
            <a:ext cx="914400" cy="914400"/>
          </a:xfrm>
          <a:prstGeom prst="rect">
            <a:avLst/>
          </a:prstGeom>
          <a:noFill/>
          <a:ln>
            <a:noFill/>
          </a:ln>
        </p:spPr>
      </p:pic>
      <p:pic>
        <p:nvPicPr>
          <p:cNvPr id="482" name="Google Shape;482;p9" descr="Comment Heart outline"/>
          <p:cNvPicPr preferRelativeResize="0"/>
          <p:nvPr/>
        </p:nvPicPr>
        <p:blipFill rotWithShape="1">
          <a:blip r:embed="rId6">
            <a:alphaModFix/>
          </a:blip>
          <a:srcRect/>
          <a:stretch/>
        </p:blipFill>
        <p:spPr>
          <a:xfrm>
            <a:off x="7540181" y="2015426"/>
            <a:ext cx="914400" cy="914400"/>
          </a:xfrm>
          <a:prstGeom prst="rect">
            <a:avLst/>
          </a:prstGeom>
          <a:noFill/>
          <a:ln>
            <a:noFill/>
          </a:ln>
        </p:spPr>
      </p:pic>
      <p:sp>
        <p:nvSpPr>
          <p:cNvPr id="483" name="Google Shape;483;p9"/>
          <p:cNvSpPr txBox="1"/>
          <p:nvPr/>
        </p:nvSpPr>
        <p:spPr>
          <a:xfrm>
            <a:off x="11024190" y="6462077"/>
            <a:ext cx="2743200" cy="3651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4E1E07"/>
              </a:buClr>
              <a:buSzPts val="1200"/>
              <a:buFont typeface="Arial"/>
              <a:buNone/>
            </a:pPr>
            <a:r>
              <a:rPr lang="en-US" sz="1200" b="1">
                <a:solidFill>
                  <a:srgbClr val="4E1E07"/>
                </a:solidFill>
                <a:latin typeface="Calibri"/>
                <a:ea typeface="Calibri"/>
                <a:cs typeface="Calibri"/>
                <a:sym typeface="Calibri"/>
              </a:rPr>
              <a:t>9</a:t>
            </a:r>
            <a:endParaRPr>
              <a:latin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10"/>
          <p:cNvSpPr txBox="1">
            <a:spLocks noGrp="1"/>
          </p:cNvSpPr>
          <p:nvPr>
            <p:ph type="title"/>
          </p:nvPr>
        </p:nvSpPr>
        <p:spPr>
          <a:xfrm>
            <a:off x="289560" y="226456"/>
            <a:ext cx="9082603" cy="11050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Trebuchet MS"/>
              <a:buNone/>
            </a:pPr>
            <a:r>
              <a:rPr lang="en-US"/>
              <a:t>IMPLEMENTATION:</a:t>
            </a:r>
            <a:br>
              <a:rPr lang="en-US"/>
            </a:br>
            <a:r>
              <a:rPr lang="en-US"/>
              <a:t>NOT “ANOTHER THING”</a:t>
            </a:r>
            <a:endParaRPr/>
          </a:p>
        </p:txBody>
      </p:sp>
      <p:sp>
        <p:nvSpPr>
          <p:cNvPr id="490" name="Google Shape;490;p10"/>
          <p:cNvSpPr/>
          <p:nvPr/>
        </p:nvSpPr>
        <p:spPr>
          <a:xfrm>
            <a:off x="733426" y="1637296"/>
            <a:ext cx="2491740" cy="2443214"/>
          </a:xfrm>
          <a:prstGeom prst="ellipse">
            <a:avLst/>
          </a:prstGeom>
          <a:gradFill>
            <a:gsLst>
              <a:gs pos="0">
                <a:srgbClr val="47928E"/>
              </a:gs>
              <a:gs pos="50000">
                <a:srgbClr val="008A85"/>
              </a:gs>
              <a:gs pos="100000">
                <a:srgbClr val="007F7B"/>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Stand Alone SEL Curriculum</a:t>
            </a:r>
            <a:endParaRPr>
              <a:latin typeface="Calibri" panose="020F0502020204030204" pitchFamily="34" charset="0"/>
              <a:cs typeface="Calibri" panose="020F0502020204030204" pitchFamily="34" charset="0"/>
            </a:endParaRPr>
          </a:p>
        </p:txBody>
      </p:sp>
      <p:sp>
        <p:nvSpPr>
          <p:cNvPr id="491" name="Google Shape;491;p10"/>
          <p:cNvSpPr/>
          <p:nvPr/>
        </p:nvSpPr>
        <p:spPr>
          <a:xfrm>
            <a:off x="5192611" y="4830387"/>
            <a:ext cx="1874520" cy="1920240"/>
          </a:xfrm>
          <a:prstGeom prst="ellipse">
            <a:avLst/>
          </a:prstGeom>
          <a:gradFill>
            <a:gsLst>
              <a:gs pos="0">
                <a:srgbClr val="FFC452"/>
              </a:gs>
              <a:gs pos="50000">
                <a:srgbClr val="FFC123"/>
              </a:gs>
              <a:gs pos="100000">
                <a:srgbClr val="E3AF1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Both</a:t>
            </a:r>
            <a:endParaRPr>
              <a:latin typeface="Calibri" panose="020F0502020204030204" pitchFamily="34" charset="0"/>
              <a:cs typeface="Calibri" panose="020F0502020204030204" pitchFamily="34" charset="0"/>
            </a:endParaRPr>
          </a:p>
        </p:txBody>
      </p:sp>
      <p:sp>
        <p:nvSpPr>
          <p:cNvPr id="492" name="Google Shape;492;p10"/>
          <p:cNvSpPr/>
          <p:nvPr/>
        </p:nvSpPr>
        <p:spPr>
          <a:xfrm>
            <a:off x="9251746" y="1637296"/>
            <a:ext cx="2491740" cy="2443214"/>
          </a:xfrm>
          <a:prstGeom prst="ellipse">
            <a:avLst/>
          </a:prstGeom>
          <a:gradFill>
            <a:gsLst>
              <a:gs pos="0">
                <a:srgbClr val="47928E"/>
              </a:gs>
              <a:gs pos="50000">
                <a:srgbClr val="008A85"/>
              </a:gs>
              <a:gs pos="100000">
                <a:srgbClr val="007F7B"/>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SEL Integration with Curricula</a:t>
            </a:r>
            <a:endParaRPr>
              <a:latin typeface="Calibri" panose="020F0502020204030204" pitchFamily="34" charset="0"/>
              <a:cs typeface="Calibri" panose="020F0502020204030204" pitchFamily="34" charset="0"/>
            </a:endParaRPr>
          </a:p>
        </p:txBody>
      </p:sp>
      <p:cxnSp>
        <p:nvCxnSpPr>
          <p:cNvPr id="493" name="Google Shape;493;p10"/>
          <p:cNvCxnSpPr/>
          <p:nvPr/>
        </p:nvCxnSpPr>
        <p:spPr>
          <a:xfrm>
            <a:off x="2811780" y="3977640"/>
            <a:ext cx="2178482" cy="1415624"/>
          </a:xfrm>
          <a:prstGeom prst="straightConnector1">
            <a:avLst/>
          </a:prstGeom>
          <a:noFill/>
          <a:ln w="19050" cap="flat" cmpd="sng">
            <a:solidFill>
              <a:schemeClr val="accent4"/>
            </a:solidFill>
            <a:prstDash val="solid"/>
            <a:miter lim="800000"/>
            <a:headEnd type="none" w="sm" len="sm"/>
            <a:tailEnd type="triangle" w="med" len="med"/>
          </a:ln>
        </p:spPr>
      </p:cxnSp>
      <p:cxnSp>
        <p:nvCxnSpPr>
          <p:cNvPr id="494" name="Google Shape;494;p10"/>
          <p:cNvCxnSpPr/>
          <p:nvPr/>
        </p:nvCxnSpPr>
        <p:spPr>
          <a:xfrm flipH="1">
            <a:off x="7269480" y="3897630"/>
            <a:ext cx="2319453" cy="1451610"/>
          </a:xfrm>
          <a:prstGeom prst="straightConnector1">
            <a:avLst/>
          </a:prstGeom>
          <a:noFill/>
          <a:ln w="19050" cap="flat" cmpd="sng">
            <a:solidFill>
              <a:schemeClr val="accent4"/>
            </a:solidFill>
            <a:prstDash val="solid"/>
            <a:miter lim="800000"/>
            <a:headEnd type="none" w="sm" len="sm"/>
            <a:tailEnd type="triangle" w="med" len="med"/>
          </a:ln>
        </p:spPr>
      </p:cxnSp>
      <p:sp>
        <p:nvSpPr>
          <p:cNvPr id="495" name="Google Shape;495;p10"/>
          <p:cNvSpPr txBox="1"/>
          <p:nvPr/>
        </p:nvSpPr>
        <p:spPr>
          <a:xfrm>
            <a:off x="9041130" y="4206240"/>
            <a:ext cx="3150870" cy="258532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Through SEL specific topics (health, life learning)</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Through real-world topics (computer usage, history, literature character development)</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Formative &amp; summative assessments (projects, discussions, 1-2 SEL questions)</a:t>
            </a:r>
            <a:endParaRPr>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pic>
        <p:nvPicPr>
          <p:cNvPr id="2" name="Picture 4">
            <a:extLst>
              <a:ext uri="{FF2B5EF4-FFF2-40B4-BE49-F238E27FC236}">
                <a16:creationId xmlns:a16="http://schemas.microsoft.com/office/drawing/2014/main" id="{276B939D-D577-1E9E-92DC-A04F0589E511}"/>
              </a:ext>
            </a:extLst>
          </p:cNvPr>
          <p:cNvPicPr>
            <a:picLocks noChangeAspect="1"/>
          </p:cNvPicPr>
          <p:nvPr/>
        </p:nvPicPr>
        <p:blipFill>
          <a:blip r:embed="rId3"/>
          <a:stretch>
            <a:fillRect/>
          </a:stretch>
        </p:blipFill>
        <p:spPr>
          <a:xfrm>
            <a:off x="4420953" y="1301822"/>
            <a:ext cx="3422573" cy="34563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11"/>
          <p:cNvSpPr txBox="1">
            <a:spLocks noGrp="1"/>
          </p:cNvSpPr>
          <p:nvPr>
            <p:ph type="title"/>
          </p:nvPr>
        </p:nvSpPr>
        <p:spPr>
          <a:xfrm>
            <a:off x="3051810" y="585651"/>
            <a:ext cx="8458200"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Trebuchet MS"/>
              <a:buNone/>
            </a:pPr>
            <a:r>
              <a:rPr lang="en-US"/>
              <a:t>SEL USING BLENDED LEARNING</a:t>
            </a:r>
            <a:endParaRPr/>
          </a:p>
        </p:txBody>
      </p:sp>
      <p:sp>
        <p:nvSpPr>
          <p:cNvPr id="504" name="Google Shape;504;p11"/>
          <p:cNvSpPr txBox="1"/>
          <p:nvPr/>
        </p:nvSpPr>
        <p:spPr>
          <a:xfrm>
            <a:off x="3899128" y="2210574"/>
            <a:ext cx="7223573" cy="403187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Leverage technology tools and your LMS in the classroom or virtually to:</a:t>
            </a:r>
            <a:endParaRPr>
              <a:latin typeface="Calibri" panose="020F0502020204030204" pitchFamily="34" charset="0"/>
              <a:cs typeface="Calibri" panose="020F0502020204030204" pitchFamily="34" charset="0"/>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Check for understanding</a:t>
            </a:r>
            <a:endParaRPr>
              <a:latin typeface="Calibri" panose="020F0502020204030204" pitchFamily="34" charset="0"/>
              <a:cs typeface="Calibri" panose="020F0502020204030204" pitchFamily="34" charset="0"/>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Encourage collaboration</a:t>
            </a:r>
            <a:endParaRPr>
              <a:latin typeface="Calibri" panose="020F0502020204030204" pitchFamily="34" charset="0"/>
              <a:cs typeface="Calibri" panose="020F0502020204030204" pitchFamily="34" charset="0"/>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Allow multiple modalities for language input and output</a:t>
            </a:r>
            <a:endParaRPr>
              <a:latin typeface="Calibri" panose="020F0502020204030204" pitchFamily="34" charset="0"/>
              <a:cs typeface="Calibri" panose="020F0502020204030204" pitchFamily="34" charset="0"/>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Differentiate instruction to meet all learners needs</a:t>
            </a:r>
            <a:endParaRPr>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Use CASEL’s Signature Practices </a:t>
            </a:r>
            <a:endParaRPr>
              <a:latin typeface="Calibri" panose="020F0502020204030204" pitchFamily="34" charset="0"/>
              <a:cs typeface="Calibri" panose="020F0502020204030204" pitchFamily="34" charset="0"/>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Inclusion Activities</a:t>
            </a:r>
            <a:endParaRPr>
              <a:latin typeface="Calibri" panose="020F0502020204030204" pitchFamily="34" charset="0"/>
              <a:cs typeface="Calibri" panose="020F0502020204030204" pitchFamily="34" charset="0"/>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Engagement Strategies</a:t>
            </a:r>
            <a:endParaRPr>
              <a:latin typeface="Calibri" panose="020F0502020204030204" pitchFamily="34" charset="0"/>
              <a:cs typeface="Calibri" panose="020F0502020204030204" pitchFamily="34" charset="0"/>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Closure Activities</a:t>
            </a:r>
            <a:endParaRPr>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Provide students with voice and choice in their learning</a:t>
            </a:r>
            <a:endParaRPr>
              <a:latin typeface="Calibri" panose="020F0502020204030204" pitchFamily="34" charset="0"/>
              <a:cs typeface="Calibri" panose="020F0502020204030204" pitchFamily="34" charset="0"/>
            </a:endParaRPr>
          </a:p>
          <a:p>
            <a:pPr marL="342900" marR="0" lvl="0" indent="-22860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4" name="Picture 4">
            <a:extLst>
              <a:ext uri="{FF2B5EF4-FFF2-40B4-BE49-F238E27FC236}">
                <a16:creationId xmlns:a16="http://schemas.microsoft.com/office/drawing/2014/main" id="{0CFF9691-5F98-8A9D-41B3-6CDCDD7C5C2D}"/>
              </a:ext>
            </a:extLst>
          </p:cNvPr>
          <p:cNvPicPr>
            <a:picLocks noChangeAspect="1"/>
          </p:cNvPicPr>
          <p:nvPr/>
        </p:nvPicPr>
        <p:blipFill>
          <a:blip r:embed="rId3"/>
          <a:stretch>
            <a:fillRect/>
          </a:stretch>
        </p:blipFill>
        <p:spPr>
          <a:xfrm>
            <a:off x="8672111" y="208954"/>
            <a:ext cx="3422573" cy="3456357"/>
          </a:xfrm>
          <a:prstGeom prst="rect">
            <a:avLst/>
          </a:prstGeom>
        </p:spPr>
      </p:pic>
      <p:sp>
        <p:nvSpPr>
          <p:cNvPr id="511" name="Google Shape;511;p12"/>
          <p:cNvSpPr txBox="1">
            <a:spLocks noGrp="1"/>
          </p:cNvSpPr>
          <p:nvPr>
            <p:ph type="title"/>
          </p:nvPr>
        </p:nvSpPr>
        <p:spPr>
          <a:xfrm>
            <a:off x="529590" y="518023"/>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SELF-AWARENESS</a:t>
            </a:r>
            <a:endParaRPr/>
          </a:p>
        </p:txBody>
      </p:sp>
      <p:cxnSp>
        <p:nvCxnSpPr>
          <p:cNvPr id="513" name="Google Shape;513;p12"/>
          <p:cNvCxnSpPr/>
          <p:nvPr/>
        </p:nvCxnSpPr>
        <p:spPr>
          <a:xfrm>
            <a:off x="7680960" y="285750"/>
            <a:ext cx="1028700" cy="617220"/>
          </a:xfrm>
          <a:prstGeom prst="straightConnector1">
            <a:avLst/>
          </a:prstGeom>
          <a:noFill/>
          <a:ln w="66675" cap="flat" cmpd="sng">
            <a:solidFill>
              <a:schemeClr val="accent4"/>
            </a:solidFill>
            <a:prstDash val="solid"/>
            <a:miter lim="800000"/>
            <a:headEnd type="none" w="sm" len="sm"/>
            <a:tailEnd type="triangle" w="med" len="med"/>
          </a:ln>
        </p:spPr>
      </p:cxnSp>
      <p:sp>
        <p:nvSpPr>
          <p:cNvPr id="514" name="Google Shape;514;p12"/>
          <p:cNvSpPr txBox="1"/>
          <p:nvPr/>
        </p:nvSpPr>
        <p:spPr>
          <a:xfrm>
            <a:off x="8499900" y="3661273"/>
            <a:ext cx="3554730" cy="3046988"/>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Integrating personal and social identities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Identifying personal, cultural, and linguistic assets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Identifying one’s emotions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Demonstrating honesty and integrity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Linking feelings, values, and thoughts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Examining prejudices and biases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Experiencing self-efficacy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Having a growth mindset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Developing interests and a sense of purpose</a:t>
            </a:r>
            <a:endParaRPr>
              <a:latin typeface="Calibri" panose="020F0502020204030204" pitchFamily="34" charset="0"/>
              <a:cs typeface="Calibri" panose="020F0502020204030204" pitchFamily="34" charset="0"/>
            </a:endParaRPr>
          </a:p>
        </p:txBody>
      </p:sp>
      <p:cxnSp>
        <p:nvCxnSpPr>
          <p:cNvPr id="515" name="Google Shape;515;p12"/>
          <p:cNvCxnSpPr/>
          <p:nvPr/>
        </p:nvCxnSpPr>
        <p:spPr>
          <a:xfrm>
            <a:off x="8195310" y="1139018"/>
            <a:ext cx="0" cy="5044509"/>
          </a:xfrm>
          <a:prstGeom prst="straightConnector1">
            <a:avLst/>
          </a:prstGeom>
          <a:noFill/>
          <a:ln w="41275" cap="flat" cmpd="sng">
            <a:solidFill>
              <a:schemeClr val="accent6"/>
            </a:solidFill>
            <a:prstDash val="solid"/>
            <a:miter lim="800000"/>
            <a:headEnd type="none" w="sm" len="sm"/>
            <a:tailEnd type="none" w="sm" len="sm"/>
          </a:ln>
        </p:spPr>
      </p:cxnSp>
      <p:sp>
        <p:nvSpPr>
          <p:cNvPr id="516" name="Google Shape;516;p12"/>
          <p:cNvSpPr txBox="1"/>
          <p:nvPr/>
        </p:nvSpPr>
        <p:spPr>
          <a:xfrm>
            <a:off x="3267856" y="1583780"/>
            <a:ext cx="4822574" cy="3785652"/>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Polls, Wellness Check-Ins, &amp; Checks for Understanding</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Videos and assignments related to identity, culture, and language</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Videos and learning journals using metacognition</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Choice boards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Opportunities to connect to real life experiences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Mindfulness meditation</a:t>
            </a:r>
            <a:endParaRPr>
              <a:latin typeface="Calibri" panose="020F0502020204030204" pitchFamily="34" charset="0"/>
              <a:cs typeface="Calibri" panose="020F0502020204030204" pitchFamily="34" charset="0"/>
            </a:endParaRPr>
          </a:p>
        </p:txBody>
      </p:sp>
      <p:sp>
        <p:nvSpPr>
          <p:cNvPr id="518" name="Google Shape;51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pic>
        <p:nvPicPr>
          <p:cNvPr id="3" name="Picture 3" descr="Self Awareness Slide.PNG">
            <a:extLst>
              <a:ext uri="{FF2B5EF4-FFF2-40B4-BE49-F238E27FC236}">
                <a16:creationId xmlns:a16="http://schemas.microsoft.com/office/drawing/2014/main" id="{7F19DB57-A19D-04E2-4DE7-36785960C58A}"/>
              </a:ext>
            </a:extLst>
          </p:cNvPr>
          <p:cNvPicPr>
            <a:picLocks noChangeAspect="1"/>
          </p:cNvPicPr>
          <p:nvPr/>
        </p:nvPicPr>
        <p:blipFill>
          <a:blip r:embed="rId4"/>
          <a:stretch>
            <a:fillRect/>
          </a:stretch>
        </p:blipFill>
        <p:spPr>
          <a:xfrm>
            <a:off x="322450" y="1712819"/>
            <a:ext cx="2905125" cy="29393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3" name="Picture 4">
            <a:extLst>
              <a:ext uri="{FF2B5EF4-FFF2-40B4-BE49-F238E27FC236}">
                <a16:creationId xmlns:a16="http://schemas.microsoft.com/office/drawing/2014/main" id="{6648B488-4A96-60F8-BB2E-4BCC1EE8A60C}"/>
              </a:ext>
            </a:extLst>
          </p:cNvPr>
          <p:cNvPicPr>
            <a:picLocks noChangeAspect="1"/>
          </p:cNvPicPr>
          <p:nvPr/>
        </p:nvPicPr>
        <p:blipFill>
          <a:blip r:embed="rId3"/>
          <a:stretch>
            <a:fillRect/>
          </a:stretch>
        </p:blipFill>
        <p:spPr>
          <a:xfrm>
            <a:off x="8672111" y="208954"/>
            <a:ext cx="3422573" cy="3456357"/>
          </a:xfrm>
          <a:prstGeom prst="rect">
            <a:avLst/>
          </a:prstGeom>
        </p:spPr>
      </p:pic>
      <p:sp>
        <p:nvSpPr>
          <p:cNvPr id="524" name="Google Shape;524;p13"/>
          <p:cNvSpPr txBox="1">
            <a:spLocks noGrp="1"/>
          </p:cNvSpPr>
          <p:nvPr>
            <p:ph type="title"/>
          </p:nvPr>
        </p:nvSpPr>
        <p:spPr>
          <a:xfrm>
            <a:off x="529590" y="518023"/>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SELF-MANAGEMENT</a:t>
            </a:r>
            <a:endParaRPr/>
          </a:p>
        </p:txBody>
      </p:sp>
      <p:cxnSp>
        <p:nvCxnSpPr>
          <p:cNvPr id="526" name="Google Shape;526;p13"/>
          <p:cNvCxnSpPr/>
          <p:nvPr/>
        </p:nvCxnSpPr>
        <p:spPr>
          <a:xfrm flipH="1">
            <a:off x="11662410" y="-99477"/>
            <a:ext cx="807510" cy="617500"/>
          </a:xfrm>
          <a:prstGeom prst="straightConnector1">
            <a:avLst/>
          </a:prstGeom>
          <a:noFill/>
          <a:ln w="66675" cap="flat" cmpd="sng">
            <a:solidFill>
              <a:schemeClr val="accent4"/>
            </a:solidFill>
            <a:prstDash val="solid"/>
            <a:miter lim="800000"/>
            <a:headEnd type="none" w="sm" len="sm"/>
            <a:tailEnd type="triangle" w="med" len="med"/>
          </a:ln>
        </p:spPr>
      </p:cxnSp>
      <p:sp>
        <p:nvSpPr>
          <p:cNvPr id="527" name="Google Shape;527;p13"/>
          <p:cNvSpPr txBox="1"/>
          <p:nvPr/>
        </p:nvSpPr>
        <p:spPr>
          <a:xfrm>
            <a:off x="8499900" y="3661273"/>
            <a:ext cx="3554730" cy="3046988"/>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Managing one’s emotions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Identifying and using stress-management strategies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Exhibiting self-discipline and self-motivation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Setting personal and collective goals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Using planning and organizational skills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Showing the courage to take initiative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Demonstrating personal and collective agency</a:t>
            </a:r>
            <a:endParaRPr>
              <a:latin typeface="Calibri" panose="020F0502020204030204" pitchFamily="34" charset="0"/>
              <a:cs typeface="Calibri" panose="020F0502020204030204" pitchFamily="34" charset="0"/>
            </a:endParaRPr>
          </a:p>
        </p:txBody>
      </p:sp>
      <p:cxnSp>
        <p:nvCxnSpPr>
          <p:cNvPr id="528" name="Google Shape;528;p13"/>
          <p:cNvCxnSpPr/>
          <p:nvPr/>
        </p:nvCxnSpPr>
        <p:spPr>
          <a:xfrm>
            <a:off x="8195310" y="1139018"/>
            <a:ext cx="0" cy="5044509"/>
          </a:xfrm>
          <a:prstGeom prst="straightConnector1">
            <a:avLst/>
          </a:prstGeom>
          <a:noFill/>
          <a:ln w="41275" cap="flat" cmpd="sng">
            <a:solidFill>
              <a:schemeClr val="accent6"/>
            </a:solidFill>
            <a:prstDash val="solid"/>
            <a:miter lim="800000"/>
            <a:headEnd type="none" w="sm" len="sm"/>
            <a:tailEnd type="none" w="sm" len="sm"/>
          </a:ln>
        </p:spPr>
      </p:cxnSp>
      <p:sp>
        <p:nvSpPr>
          <p:cNvPr id="529" name="Google Shape;529;p13"/>
          <p:cNvSpPr txBox="1"/>
          <p:nvPr/>
        </p:nvSpPr>
        <p:spPr>
          <a:xfrm>
            <a:off x="4272196" y="1583780"/>
            <a:ext cx="3770819" cy="4154984"/>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Choice boards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Agendas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Student planner</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Resource folders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Posted objectives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Daily task list</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Timelines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Goal setting &amp; check-ins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Flexible seating</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Checklists &amp; rubrics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Contracts &amp; agreements</a:t>
            </a:r>
            <a:endParaRPr>
              <a:latin typeface="Calibri" panose="020F0502020204030204" pitchFamily="34" charset="0"/>
              <a:cs typeface="Calibri" panose="020F0502020204030204" pitchFamily="34" charset="0"/>
            </a:endParaRPr>
          </a:p>
        </p:txBody>
      </p:sp>
      <p:sp>
        <p:nvSpPr>
          <p:cNvPr id="531" name="Google Shape;53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2" name="Picture 2" descr="Self Management Slide.PNG">
            <a:extLst>
              <a:ext uri="{FF2B5EF4-FFF2-40B4-BE49-F238E27FC236}">
                <a16:creationId xmlns:a16="http://schemas.microsoft.com/office/drawing/2014/main" id="{250241AD-2CD8-C9E7-8FE1-382E73A526BC}"/>
              </a:ext>
            </a:extLst>
          </p:cNvPr>
          <p:cNvPicPr>
            <a:picLocks noChangeAspect="1"/>
          </p:cNvPicPr>
          <p:nvPr/>
        </p:nvPicPr>
        <p:blipFill>
          <a:blip r:embed="rId4"/>
          <a:stretch>
            <a:fillRect/>
          </a:stretch>
        </p:blipFill>
        <p:spPr>
          <a:xfrm>
            <a:off x="489418" y="1625134"/>
            <a:ext cx="3404907" cy="3329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9">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9">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9">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2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2" name="Picture 4">
            <a:extLst>
              <a:ext uri="{FF2B5EF4-FFF2-40B4-BE49-F238E27FC236}">
                <a16:creationId xmlns:a16="http://schemas.microsoft.com/office/drawing/2014/main" id="{10F28541-3E64-CAFD-AF93-BCE7EB4A476C}"/>
              </a:ext>
            </a:extLst>
          </p:cNvPr>
          <p:cNvPicPr>
            <a:picLocks noChangeAspect="1"/>
          </p:cNvPicPr>
          <p:nvPr/>
        </p:nvPicPr>
        <p:blipFill>
          <a:blip r:embed="rId3"/>
          <a:stretch>
            <a:fillRect/>
          </a:stretch>
        </p:blipFill>
        <p:spPr>
          <a:xfrm>
            <a:off x="8672111" y="208954"/>
            <a:ext cx="3422573" cy="3456357"/>
          </a:xfrm>
          <a:prstGeom prst="rect">
            <a:avLst/>
          </a:prstGeom>
        </p:spPr>
      </p:pic>
      <p:sp>
        <p:nvSpPr>
          <p:cNvPr id="537" name="Google Shape;537;p14"/>
          <p:cNvSpPr txBox="1">
            <a:spLocks noGrp="1"/>
          </p:cNvSpPr>
          <p:nvPr>
            <p:ph type="title"/>
          </p:nvPr>
        </p:nvSpPr>
        <p:spPr>
          <a:xfrm>
            <a:off x="529590" y="518023"/>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SOCIAL AWARENESS</a:t>
            </a:r>
            <a:endParaRPr/>
          </a:p>
        </p:txBody>
      </p:sp>
      <p:sp>
        <p:nvSpPr>
          <p:cNvPr id="539" name="Google Shape;539;p14"/>
          <p:cNvSpPr txBox="1"/>
          <p:nvPr/>
        </p:nvSpPr>
        <p:spPr>
          <a:xfrm>
            <a:off x="8248869" y="3661272"/>
            <a:ext cx="3920481" cy="3046988"/>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Taking others’ perspectives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Recognizing strengths in others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Demonstrating empathy and compassion</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Showing concern for the feelings of others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Understanding and expressing gratitude</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Identifying diverse social norms, including unjust ones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Recognizing situational demands and opportunities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Understanding the influences of organizations/systems on behavior</a:t>
            </a:r>
            <a:endParaRPr>
              <a:latin typeface="Calibri" panose="020F0502020204030204" pitchFamily="34" charset="0"/>
              <a:cs typeface="Calibri" panose="020F0502020204030204" pitchFamily="34" charset="0"/>
            </a:endParaRPr>
          </a:p>
        </p:txBody>
      </p:sp>
      <p:cxnSp>
        <p:nvCxnSpPr>
          <p:cNvPr id="540" name="Google Shape;540;p14"/>
          <p:cNvCxnSpPr/>
          <p:nvPr/>
        </p:nvCxnSpPr>
        <p:spPr>
          <a:xfrm>
            <a:off x="8195310" y="1139018"/>
            <a:ext cx="0" cy="5044509"/>
          </a:xfrm>
          <a:prstGeom prst="straightConnector1">
            <a:avLst/>
          </a:prstGeom>
          <a:noFill/>
          <a:ln w="41275" cap="flat" cmpd="sng">
            <a:solidFill>
              <a:schemeClr val="accent6"/>
            </a:solidFill>
            <a:prstDash val="solid"/>
            <a:miter lim="800000"/>
            <a:headEnd type="none" w="sm" len="sm"/>
            <a:tailEnd type="none" w="sm" len="sm"/>
          </a:ln>
        </p:spPr>
      </p:cxnSp>
      <p:sp>
        <p:nvSpPr>
          <p:cNvPr id="541" name="Google Shape;541;p14"/>
          <p:cNvSpPr txBox="1"/>
          <p:nvPr/>
        </p:nvSpPr>
        <p:spPr>
          <a:xfrm>
            <a:off x="3432747" y="1289880"/>
            <a:ext cx="4586987" cy="489364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Video conferencing</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Posting comments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Posting work, attachments, photos, GIFs, etc.</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Small group feature</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Group projects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Discussion boards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Collaborative documents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Exploration of digital museums and historical sites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Discussions/videos with family &amp; community</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Shared classroom norms</a:t>
            </a:r>
            <a:endParaRPr>
              <a:latin typeface="Calibri" panose="020F0502020204030204" pitchFamily="34" charset="0"/>
              <a:cs typeface="Calibri" panose="020F0502020204030204" pitchFamily="34" charset="0"/>
            </a:endParaRPr>
          </a:p>
        </p:txBody>
      </p:sp>
      <p:cxnSp>
        <p:nvCxnSpPr>
          <p:cNvPr id="542" name="Google Shape;542;p14"/>
          <p:cNvCxnSpPr/>
          <p:nvPr/>
        </p:nvCxnSpPr>
        <p:spPr>
          <a:xfrm rot="10800000" flipH="1">
            <a:off x="7524863" y="2456111"/>
            <a:ext cx="975037" cy="448309"/>
          </a:xfrm>
          <a:prstGeom prst="straightConnector1">
            <a:avLst/>
          </a:prstGeom>
          <a:noFill/>
          <a:ln w="66675" cap="flat" cmpd="sng">
            <a:solidFill>
              <a:schemeClr val="accent4"/>
            </a:solidFill>
            <a:prstDash val="solid"/>
            <a:miter lim="800000"/>
            <a:headEnd type="none" w="sm" len="sm"/>
            <a:tailEnd type="triangle" w="med" len="med"/>
          </a:ln>
        </p:spPr>
      </p:cxnSp>
      <p:sp>
        <p:nvSpPr>
          <p:cNvPr id="544" name="Google Shape;544;p14"/>
          <p:cNvSpPr txBox="1">
            <a:spLocks noGrp="1"/>
          </p:cNvSpPr>
          <p:nvPr>
            <p:ph type="sldNum" idx="12"/>
          </p:nvPr>
        </p:nvSpPr>
        <p:spPr>
          <a:xfrm>
            <a:off x="9174126" y="6420267"/>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pic>
        <p:nvPicPr>
          <p:cNvPr id="5" name="Picture 5" descr="Social Awareness Slide.PNG">
            <a:extLst>
              <a:ext uri="{FF2B5EF4-FFF2-40B4-BE49-F238E27FC236}">
                <a16:creationId xmlns:a16="http://schemas.microsoft.com/office/drawing/2014/main" id="{EB7DF811-EFA8-DADC-307E-FC545A9AB6C5}"/>
              </a:ext>
            </a:extLst>
          </p:cNvPr>
          <p:cNvPicPr>
            <a:picLocks noChangeAspect="1"/>
          </p:cNvPicPr>
          <p:nvPr/>
        </p:nvPicPr>
        <p:blipFill>
          <a:blip r:embed="rId4"/>
          <a:stretch>
            <a:fillRect/>
          </a:stretch>
        </p:blipFill>
        <p:spPr>
          <a:xfrm>
            <a:off x="116541" y="1911719"/>
            <a:ext cx="3316940" cy="2164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1">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1">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4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2" name="Picture 4">
            <a:extLst>
              <a:ext uri="{FF2B5EF4-FFF2-40B4-BE49-F238E27FC236}">
                <a16:creationId xmlns:a16="http://schemas.microsoft.com/office/drawing/2014/main" id="{E7BA4C78-A901-C2BE-167A-F8B1AE07C3ED}"/>
              </a:ext>
            </a:extLst>
          </p:cNvPr>
          <p:cNvPicPr>
            <a:picLocks noChangeAspect="1"/>
          </p:cNvPicPr>
          <p:nvPr/>
        </p:nvPicPr>
        <p:blipFill>
          <a:blip r:embed="rId3"/>
          <a:stretch>
            <a:fillRect/>
          </a:stretch>
        </p:blipFill>
        <p:spPr>
          <a:xfrm>
            <a:off x="8672111" y="208954"/>
            <a:ext cx="3422573" cy="3456357"/>
          </a:xfrm>
          <a:prstGeom prst="rect">
            <a:avLst/>
          </a:prstGeom>
        </p:spPr>
      </p:pic>
      <p:sp>
        <p:nvSpPr>
          <p:cNvPr id="550" name="Google Shape;550;p15"/>
          <p:cNvSpPr txBox="1">
            <a:spLocks noGrp="1"/>
          </p:cNvSpPr>
          <p:nvPr>
            <p:ph type="title"/>
          </p:nvPr>
        </p:nvSpPr>
        <p:spPr>
          <a:xfrm>
            <a:off x="529590" y="518023"/>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RELATIONSHIP SKILLS</a:t>
            </a:r>
            <a:endParaRPr/>
          </a:p>
        </p:txBody>
      </p:sp>
      <p:sp>
        <p:nvSpPr>
          <p:cNvPr id="552" name="Google Shape;552;p15"/>
          <p:cNvSpPr txBox="1"/>
          <p:nvPr/>
        </p:nvSpPr>
        <p:spPr>
          <a:xfrm>
            <a:off x="8298180" y="3661272"/>
            <a:ext cx="3871170" cy="2800767"/>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Communicating effectively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Developing positive relationships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Demonstrating cultural competency</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Practicing teamwork and collaborative problem-solving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Resolving conflicts constructively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Resisting negative social pressure</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Showing leadership in groups </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Seeking or offering support and help when needed</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Standing up for the rights of others</a:t>
            </a:r>
            <a:endParaRPr>
              <a:latin typeface="Calibri" panose="020F0502020204030204" pitchFamily="34" charset="0"/>
              <a:cs typeface="Calibri" panose="020F0502020204030204" pitchFamily="34" charset="0"/>
            </a:endParaRPr>
          </a:p>
        </p:txBody>
      </p:sp>
      <p:cxnSp>
        <p:nvCxnSpPr>
          <p:cNvPr id="553" name="Google Shape;553;p15"/>
          <p:cNvCxnSpPr/>
          <p:nvPr/>
        </p:nvCxnSpPr>
        <p:spPr>
          <a:xfrm>
            <a:off x="8195310" y="1139018"/>
            <a:ext cx="0" cy="5044509"/>
          </a:xfrm>
          <a:prstGeom prst="straightConnector1">
            <a:avLst/>
          </a:prstGeom>
          <a:noFill/>
          <a:ln w="41275" cap="flat" cmpd="sng">
            <a:solidFill>
              <a:schemeClr val="accent6"/>
            </a:solidFill>
            <a:prstDash val="solid"/>
            <a:miter lim="800000"/>
            <a:headEnd type="none" w="sm" len="sm"/>
            <a:tailEnd type="none" w="sm" len="sm"/>
          </a:ln>
        </p:spPr>
      </p:cxnSp>
      <p:sp>
        <p:nvSpPr>
          <p:cNvPr id="554" name="Google Shape;554;p15"/>
          <p:cNvSpPr txBox="1"/>
          <p:nvPr/>
        </p:nvSpPr>
        <p:spPr>
          <a:xfrm>
            <a:off x="1992631" y="1493383"/>
            <a:ext cx="5898090" cy="433965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2"/>
              </a:buClr>
              <a:buSzPts val="2300"/>
              <a:buFont typeface="Arial"/>
              <a:buChar char="•"/>
            </a:pPr>
            <a:r>
              <a:rPr lang="en-US" sz="2300">
                <a:solidFill>
                  <a:schemeClr val="dk2"/>
                </a:solidFill>
                <a:latin typeface="Calibri"/>
                <a:ea typeface="Calibri"/>
                <a:cs typeface="Calibri"/>
                <a:sym typeface="Calibri"/>
              </a:rPr>
              <a:t>Video conferencing</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300"/>
              <a:buFont typeface="Arial"/>
              <a:buChar char="•"/>
            </a:pPr>
            <a:r>
              <a:rPr lang="en-US" sz="2300">
                <a:solidFill>
                  <a:schemeClr val="dk2"/>
                </a:solidFill>
                <a:latin typeface="Calibri"/>
                <a:ea typeface="Calibri"/>
                <a:cs typeface="Calibri"/>
                <a:sym typeface="Calibri"/>
              </a:rPr>
              <a:t>Posting comments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300"/>
              <a:buFont typeface="Arial"/>
              <a:buChar char="•"/>
            </a:pPr>
            <a:r>
              <a:rPr lang="en-US" sz="2300">
                <a:solidFill>
                  <a:schemeClr val="dk2"/>
                </a:solidFill>
                <a:latin typeface="Calibri"/>
                <a:ea typeface="Calibri"/>
                <a:cs typeface="Calibri"/>
                <a:sym typeface="Calibri"/>
              </a:rPr>
              <a:t>Posting work, attachments, photos, GIFs, etc.</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300"/>
              <a:buFont typeface="Arial"/>
              <a:buChar char="•"/>
            </a:pPr>
            <a:r>
              <a:rPr lang="en-US" sz="2300">
                <a:solidFill>
                  <a:schemeClr val="dk2"/>
                </a:solidFill>
                <a:latin typeface="Calibri"/>
                <a:ea typeface="Calibri"/>
                <a:cs typeface="Calibri"/>
                <a:sym typeface="Calibri"/>
              </a:rPr>
              <a:t>Small group feature</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300"/>
              <a:buFont typeface="Arial"/>
              <a:buChar char="•"/>
            </a:pPr>
            <a:r>
              <a:rPr lang="en-US" sz="2300">
                <a:solidFill>
                  <a:schemeClr val="dk2"/>
                </a:solidFill>
                <a:latin typeface="Calibri"/>
                <a:ea typeface="Calibri"/>
                <a:cs typeface="Calibri"/>
                <a:sym typeface="Calibri"/>
              </a:rPr>
              <a:t>Group projects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300"/>
              <a:buFont typeface="Arial"/>
              <a:buChar char="•"/>
            </a:pPr>
            <a:r>
              <a:rPr lang="en-US" sz="2300">
                <a:solidFill>
                  <a:schemeClr val="dk2"/>
                </a:solidFill>
                <a:latin typeface="Calibri"/>
                <a:ea typeface="Calibri"/>
                <a:cs typeface="Calibri"/>
                <a:sym typeface="Calibri"/>
              </a:rPr>
              <a:t>Discussion boards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300"/>
              <a:buFont typeface="Arial"/>
              <a:buChar char="•"/>
            </a:pPr>
            <a:r>
              <a:rPr lang="en-US" sz="2300">
                <a:solidFill>
                  <a:schemeClr val="dk2"/>
                </a:solidFill>
                <a:latin typeface="Calibri"/>
                <a:ea typeface="Calibri"/>
                <a:cs typeface="Calibri"/>
                <a:sym typeface="Calibri"/>
              </a:rPr>
              <a:t>Collaborative documents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300"/>
              <a:buFont typeface="Arial"/>
              <a:buChar char="•"/>
            </a:pPr>
            <a:r>
              <a:rPr lang="en-US" sz="2300">
                <a:solidFill>
                  <a:schemeClr val="dk2"/>
                </a:solidFill>
                <a:latin typeface="Calibri"/>
                <a:ea typeface="Calibri"/>
                <a:cs typeface="Calibri"/>
                <a:sym typeface="Calibri"/>
              </a:rPr>
              <a:t>Exploration of digital museums and historical sites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300"/>
              <a:buFont typeface="Arial"/>
              <a:buChar char="•"/>
            </a:pPr>
            <a:r>
              <a:rPr lang="en-US" sz="2300">
                <a:solidFill>
                  <a:schemeClr val="dk2"/>
                </a:solidFill>
                <a:latin typeface="Calibri"/>
                <a:ea typeface="Calibri"/>
                <a:cs typeface="Calibri"/>
                <a:sym typeface="Calibri"/>
              </a:rPr>
              <a:t>Discussions/videos with family &amp; community</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300"/>
              <a:buFont typeface="Arial"/>
              <a:buChar char="•"/>
            </a:pPr>
            <a:r>
              <a:rPr lang="en-US" sz="2300">
                <a:solidFill>
                  <a:schemeClr val="dk2"/>
                </a:solidFill>
                <a:latin typeface="Calibri"/>
                <a:ea typeface="Calibri"/>
                <a:cs typeface="Calibri"/>
                <a:sym typeface="Calibri"/>
              </a:rPr>
              <a:t>Inclusion &amp; closure activities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300"/>
              <a:buFont typeface="Arial"/>
              <a:buChar char="•"/>
            </a:pPr>
            <a:r>
              <a:rPr lang="en-US" sz="2300">
                <a:solidFill>
                  <a:schemeClr val="dk2"/>
                </a:solidFill>
                <a:latin typeface="Calibri"/>
                <a:ea typeface="Calibri"/>
                <a:cs typeface="Calibri"/>
                <a:sym typeface="Calibri"/>
              </a:rPr>
              <a:t>Think, Ink, Pair, Share</a:t>
            </a:r>
            <a:endParaRPr>
              <a:latin typeface="Calibri" panose="020F0502020204030204" pitchFamily="34" charset="0"/>
              <a:cs typeface="Calibri" panose="020F0502020204030204" pitchFamily="34" charset="0"/>
            </a:endParaRPr>
          </a:p>
        </p:txBody>
      </p:sp>
      <p:cxnSp>
        <p:nvCxnSpPr>
          <p:cNvPr id="555" name="Google Shape;555;p15"/>
          <p:cNvCxnSpPr>
            <a:cxnSpLocks/>
          </p:cNvCxnSpPr>
          <p:nvPr/>
        </p:nvCxnSpPr>
        <p:spPr>
          <a:xfrm flipH="1" flipV="1">
            <a:off x="11248373" y="3578739"/>
            <a:ext cx="663879" cy="867427"/>
          </a:xfrm>
          <a:prstGeom prst="straightConnector1">
            <a:avLst/>
          </a:prstGeom>
          <a:noFill/>
          <a:ln w="66675" cap="flat" cmpd="sng">
            <a:solidFill>
              <a:schemeClr val="accent4"/>
            </a:solidFill>
            <a:prstDash val="solid"/>
            <a:miter lim="800000"/>
            <a:headEnd type="none" w="sm" len="sm"/>
            <a:tailEnd type="triangle" w="med" len="med"/>
          </a:ln>
        </p:spPr>
      </p:cxnSp>
      <p:sp>
        <p:nvSpPr>
          <p:cNvPr id="556" name="Google Shape;55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4" name="Google Shape;564;p16"/>
          <p:cNvSpPr txBox="1"/>
          <p:nvPr/>
        </p:nvSpPr>
        <p:spPr>
          <a:xfrm>
            <a:off x="8320830" y="3691406"/>
            <a:ext cx="3871170" cy="3108503"/>
          </a:xfrm>
          <a:prstGeom prst="rect">
            <a:avLst/>
          </a:prstGeom>
          <a:solidFill>
            <a:schemeClr val="lt1"/>
          </a:solidFill>
          <a:ln>
            <a:noFill/>
          </a:ln>
        </p:spPr>
        <p:txBody>
          <a:bodyPr spcFirstLastPara="1" wrap="square" lIns="91425" tIns="45700" rIns="91425" bIns="45700" anchor="t" anchorCtr="0">
            <a:spAutoFit/>
          </a:bodyPr>
          <a:lstStyle/>
          <a:p>
            <a:pPr marL="285750" indent="-285750">
              <a:buClr>
                <a:schemeClr val="dk1"/>
              </a:buClr>
              <a:buSzPts val="1500"/>
              <a:buFont typeface="Arial"/>
              <a:buChar char="•"/>
            </a:pPr>
            <a:r>
              <a:rPr lang="en-US">
                <a:solidFill>
                  <a:schemeClr val="dk1"/>
                </a:solidFill>
                <a:latin typeface="Calibri"/>
                <a:ea typeface="Calibri"/>
                <a:cs typeface="Calibri"/>
                <a:sym typeface="Calibri"/>
              </a:rPr>
              <a:t>Demonstrating curiosity and open-mindedness </a:t>
            </a:r>
            <a:endParaRPr lang="en-US" sz="1200">
              <a:latin typeface="Calibri" panose="020F0502020204030204" pitchFamily="34" charset="0"/>
              <a:cs typeface="Calibri" panose="020F0502020204030204" pitchFamily="34" charset="0"/>
            </a:endParaRPr>
          </a:p>
          <a:p>
            <a:pPr marL="285750" indent="-285750">
              <a:buClr>
                <a:schemeClr val="dk1"/>
              </a:buClr>
              <a:buSzPts val="1500"/>
              <a:buFont typeface="Arial"/>
              <a:buChar char="•"/>
            </a:pPr>
            <a:r>
              <a:rPr lang="en-US">
                <a:solidFill>
                  <a:schemeClr val="dk1"/>
                </a:solidFill>
                <a:latin typeface="Calibri"/>
                <a:ea typeface="Calibri"/>
                <a:cs typeface="Calibri"/>
                <a:sym typeface="Calibri"/>
              </a:rPr>
              <a:t>Identifying solutions for personal and social problems </a:t>
            </a:r>
            <a:endParaRPr sz="1200">
              <a:latin typeface="Calibri" panose="020F0502020204030204" pitchFamily="34" charset="0"/>
              <a:cs typeface="Calibri" panose="020F0502020204030204" pitchFamily="34" charset="0"/>
            </a:endParaRPr>
          </a:p>
          <a:p>
            <a:pPr marL="285750" indent="-285750">
              <a:buClr>
                <a:schemeClr val="dk1"/>
              </a:buClr>
              <a:buSzPts val="1500"/>
              <a:buFont typeface="Arial"/>
              <a:buChar char="•"/>
            </a:pPr>
            <a:r>
              <a:rPr lang="en-US">
                <a:solidFill>
                  <a:schemeClr val="dk1"/>
                </a:solidFill>
                <a:latin typeface="Calibri"/>
                <a:ea typeface="Calibri"/>
                <a:cs typeface="Calibri"/>
                <a:sym typeface="Calibri"/>
              </a:rPr>
              <a:t>Learning to make a reasoned judgment after analyzing information, data, facts </a:t>
            </a:r>
            <a:endParaRPr sz="1200">
              <a:latin typeface="Calibri" panose="020F0502020204030204" pitchFamily="34" charset="0"/>
              <a:cs typeface="Calibri" panose="020F0502020204030204" pitchFamily="34" charset="0"/>
            </a:endParaRPr>
          </a:p>
          <a:p>
            <a:pPr marL="285750" indent="-285750">
              <a:buClr>
                <a:schemeClr val="dk1"/>
              </a:buClr>
              <a:buSzPts val="1500"/>
              <a:buFont typeface="Arial"/>
              <a:buChar char="•"/>
            </a:pPr>
            <a:r>
              <a:rPr lang="en-US">
                <a:solidFill>
                  <a:schemeClr val="dk1"/>
                </a:solidFill>
                <a:latin typeface="Calibri"/>
                <a:ea typeface="Calibri"/>
                <a:cs typeface="Calibri"/>
                <a:sym typeface="Calibri"/>
              </a:rPr>
              <a:t>Anticipating and evaluating the consequences of one’s actions </a:t>
            </a:r>
            <a:endParaRPr sz="1200">
              <a:latin typeface="Calibri" panose="020F0502020204030204" pitchFamily="34" charset="0"/>
              <a:cs typeface="Calibri" panose="020F0502020204030204" pitchFamily="34" charset="0"/>
            </a:endParaRPr>
          </a:p>
          <a:p>
            <a:pPr marL="285750" indent="-285750">
              <a:buClr>
                <a:schemeClr val="dk1"/>
              </a:buClr>
              <a:buSzPts val="1500"/>
              <a:buFont typeface="Arial"/>
              <a:buChar char="•"/>
            </a:pPr>
            <a:r>
              <a:rPr lang="en-US">
                <a:solidFill>
                  <a:schemeClr val="dk1"/>
                </a:solidFill>
                <a:latin typeface="Calibri"/>
                <a:ea typeface="Calibri"/>
                <a:cs typeface="Calibri"/>
                <a:sym typeface="Calibri"/>
              </a:rPr>
              <a:t>Recognizing how critical thinking skills are useful both inside &amp; outside of school </a:t>
            </a:r>
            <a:endParaRPr sz="1200">
              <a:latin typeface="Calibri" panose="020F0502020204030204" pitchFamily="34" charset="0"/>
              <a:cs typeface="Calibri" panose="020F0502020204030204" pitchFamily="34" charset="0"/>
            </a:endParaRPr>
          </a:p>
          <a:p>
            <a:pPr marL="285750" indent="-285750">
              <a:buClr>
                <a:schemeClr val="dk1"/>
              </a:buClr>
              <a:buSzPts val="1500"/>
              <a:buFont typeface="Arial"/>
              <a:buChar char="•"/>
            </a:pPr>
            <a:r>
              <a:rPr lang="en-US">
                <a:solidFill>
                  <a:schemeClr val="dk1"/>
                </a:solidFill>
                <a:latin typeface="Calibri"/>
                <a:ea typeface="Calibri"/>
                <a:cs typeface="Calibri"/>
                <a:sym typeface="Calibri"/>
              </a:rPr>
              <a:t>Reflecting on one’s role to promote personal, family, and community well-being </a:t>
            </a:r>
            <a:endParaRPr sz="120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500"/>
              <a:buFont typeface="Arial"/>
              <a:buChar char="•"/>
            </a:pPr>
            <a:r>
              <a:rPr lang="en-US">
                <a:solidFill>
                  <a:schemeClr val="dk1"/>
                </a:solidFill>
                <a:latin typeface="Calibri"/>
                <a:ea typeface="Calibri"/>
                <a:cs typeface="Calibri"/>
                <a:sym typeface="Calibri"/>
              </a:rPr>
              <a:t>Evaluating personal, interpersonal, community, and institutional impacts</a:t>
            </a:r>
            <a:endParaRPr>
              <a:solidFill>
                <a:schemeClr val="dk1"/>
              </a:solidFill>
              <a:latin typeface="Calibri" panose="020F0502020204030204" pitchFamily="34" charset="0"/>
              <a:cs typeface="Calibri" panose="020F0502020204030204" pitchFamily="34" charset="0"/>
            </a:endParaRPr>
          </a:p>
        </p:txBody>
      </p:sp>
      <p:sp>
        <p:nvSpPr>
          <p:cNvPr id="562" name="Google Shape;562;p16"/>
          <p:cNvSpPr txBox="1">
            <a:spLocks noGrp="1"/>
          </p:cNvSpPr>
          <p:nvPr>
            <p:ph type="title"/>
          </p:nvPr>
        </p:nvSpPr>
        <p:spPr>
          <a:xfrm>
            <a:off x="529590" y="518023"/>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Trebuchet MS"/>
              <a:buNone/>
            </a:pPr>
            <a:r>
              <a:rPr lang="en-US"/>
              <a:t>RESPONSIBLE DECISION-MAKING</a:t>
            </a:r>
            <a:endParaRPr/>
          </a:p>
        </p:txBody>
      </p:sp>
      <p:pic>
        <p:nvPicPr>
          <p:cNvPr id="3" name="Picture 4">
            <a:extLst>
              <a:ext uri="{FF2B5EF4-FFF2-40B4-BE49-F238E27FC236}">
                <a16:creationId xmlns:a16="http://schemas.microsoft.com/office/drawing/2014/main" id="{66B5ECD3-3D10-CA83-CB19-5579B4CF57CF}"/>
              </a:ext>
            </a:extLst>
          </p:cNvPr>
          <p:cNvPicPr>
            <a:picLocks noChangeAspect="1"/>
          </p:cNvPicPr>
          <p:nvPr/>
        </p:nvPicPr>
        <p:blipFill>
          <a:blip r:embed="rId3"/>
          <a:stretch>
            <a:fillRect/>
          </a:stretch>
        </p:blipFill>
        <p:spPr>
          <a:xfrm>
            <a:off x="8672111" y="208954"/>
            <a:ext cx="3422573" cy="3456357"/>
          </a:xfrm>
          <a:prstGeom prst="rect">
            <a:avLst/>
          </a:prstGeom>
        </p:spPr>
      </p:pic>
      <p:cxnSp>
        <p:nvCxnSpPr>
          <p:cNvPr id="565" name="Google Shape;565;p16"/>
          <p:cNvCxnSpPr/>
          <p:nvPr/>
        </p:nvCxnSpPr>
        <p:spPr>
          <a:xfrm>
            <a:off x="8158588" y="1377716"/>
            <a:ext cx="36722" cy="4805811"/>
          </a:xfrm>
          <a:prstGeom prst="straightConnector1">
            <a:avLst/>
          </a:prstGeom>
          <a:noFill/>
          <a:ln w="41275" cap="flat" cmpd="sng">
            <a:solidFill>
              <a:schemeClr val="accent6"/>
            </a:solidFill>
            <a:prstDash val="solid"/>
            <a:miter lim="800000"/>
            <a:headEnd type="none" w="sm" len="sm"/>
            <a:tailEnd type="none" w="sm" len="sm"/>
          </a:ln>
        </p:spPr>
      </p:cxnSp>
      <p:sp>
        <p:nvSpPr>
          <p:cNvPr id="566" name="Google Shape;566;p16"/>
          <p:cNvSpPr txBox="1"/>
          <p:nvPr/>
        </p:nvSpPr>
        <p:spPr>
          <a:xfrm>
            <a:off x="3642609" y="1720840"/>
            <a:ext cx="4248111" cy="452431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Video of class norms and expectations sent to families to view with learners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Posted daily tasks and timelines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Posted agenda</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Student planner</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Embedded scenarios with problems or decisions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Multiple solution problems</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Model and practice decision making</a:t>
            </a:r>
            <a:endParaRPr>
              <a:latin typeface="Calibri" panose="020F0502020204030204" pitchFamily="34" charset="0"/>
              <a:cs typeface="Calibri" panose="020F0502020204030204" pitchFamily="34" charset="0"/>
            </a:endParaRPr>
          </a:p>
        </p:txBody>
      </p:sp>
      <p:sp>
        <p:nvSpPr>
          <p:cNvPr id="569" name="Google Shape;569;p16"/>
          <p:cNvSpPr txBox="1">
            <a:spLocks noGrp="1"/>
          </p:cNvSpPr>
          <p:nvPr>
            <p:ph type="sldNum" idx="12"/>
          </p:nvPr>
        </p:nvSpPr>
        <p:spPr>
          <a:xfrm>
            <a:off x="9338310" y="650648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cxnSp>
        <p:nvCxnSpPr>
          <p:cNvPr id="567" name="Google Shape;567;p16"/>
          <p:cNvCxnSpPr>
            <a:cxnSpLocks/>
          </p:cNvCxnSpPr>
          <p:nvPr/>
        </p:nvCxnSpPr>
        <p:spPr>
          <a:xfrm flipH="1" flipV="1">
            <a:off x="11536471" y="2780778"/>
            <a:ext cx="545039" cy="880494"/>
          </a:xfrm>
          <a:prstGeom prst="straightConnector1">
            <a:avLst/>
          </a:prstGeom>
          <a:noFill/>
          <a:ln w="66675" cap="flat" cmpd="sng">
            <a:solidFill>
              <a:schemeClr val="accent4"/>
            </a:solidFill>
            <a:prstDash val="solid"/>
            <a:miter lim="800000"/>
            <a:headEnd type="none" w="sm" len="sm"/>
            <a:tailEnd type="triangle" w="med" len="med"/>
          </a:ln>
        </p:spPr>
      </p:cxnSp>
      <p:pic>
        <p:nvPicPr>
          <p:cNvPr id="2" name="Picture 2" descr="Responsible Decision Making Slide.png">
            <a:extLst>
              <a:ext uri="{FF2B5EF4-FFF2-40B4-BE49-F238E27FC236}">
                <a16:creationId xmlns:a16="http://schemas.microsoft.com/office/drawing/2014/main" id="{81732D08-CA43-EB5B-3389-D25558115998}"/>
              </a:ext>
            </a:extLst>
          </p:cNvPr>
          <p:cNvPicPr>
            <a:picLocks noChangeAspect="1"/>
          </p:cNvPicPr>
          <p:nvPr/>
        </p:nvPicPr>
        <p:blipFill>
          <a:blip r:embed="rId4"/>
          <a:stretch>
            <a:fillRect/>
          </a:stretch>
        </p:blipFill>
        <p:spPr>
          <a:xfrm>
            <a:off x="170329" y="1820782"/>
            <a:ext cx="3334870" cy="2804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17"/>
          <p:cNvSpPr txBox="1">
            <a:spLocks noGrp="1"/>
          </p:cNvSpPr>
          <p:nvPr>
            <p:ph type="title"/>
          </p:nvPr>
        </p:nvSpPr>
        <p:spPr>
          <a:xfrm>
            <a:off x="3551559" y="333850"/>
            <a:ext cx="6827520" cy="237458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Trebuchet MS"/>
              <a:buNone/>
            </a:pPr>
            <a:r>
              <a:rPr lang="en-US"/>
              <a:t>SYSTEMIC TRANSFORMATION</a:t>
            </a:r>
            <a:endParaRPr/>
          </a:p>
        </p:txBody>
      </p:sp>
      <p:sp>
        <p:nvSpPr>
          <p:cNvPr id="576" name="Google Shape;576;p17"/>
          <p:cNvSpPr txBox="1">
            <a:spLocks noGrp="1"/>
          </p:cNvSpPr>
          <p:nvPr>
            <p:ph type="body" idx="1"/>
          </p:nvPr>
        </p:nvSpPr>
        <p:spPr>
          <a:xfrm>
            <a:off x="3551559" y="1705867"/>
            <a:ext cx="6827520" cy="134111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2400"/>
              <a:buNone/>
            </a:pPr>
            <a:r>
              <a:rPr lang="en-US">
                <a:solidFill>
                  <a:schemeClr val="dk2"/>
                </a:solidFill>
              </a:rPr>
              <a:t>Choice Board: Pick 1 or more.</a:t>
            </a:r>
            <a:endParaRPr/>
          </a:p>
          <a:p>
            <a:pPr marL="0" lvl="0" indent="0" algn="ctr" rtl="0">
              <a:lnSpc>
                <a:spcPct val="90000"/>
              </a:lnSpc>
              <a:spcBef>
                <a:spcPts val="1000"/>
              </a:spcBef>
              <a:spcAft>
                <a:spcPts val="0"/>
              </a:spcAft>
              <a:buClr>
                <a:schemeClr val="dk2"/>
              </a:buClr>
              <a:buSzPts val="1600"/>
              <a:buNone/>
            </a:pPr>
            <a:r>
              <a:rPr lang="en-US" sz="1600">
                <a:solidFill>
                  <a:schemeClr val="dk2"/>
                </a:solidFill>
              </a:rPr>
              <a:t>When you complete one, move to another.</a:t>
            </a:r>
            <a:endParaRPr/>
          </a:p>
        </p:txBody>
      </p:sp>
      <p:sp>
        <p:nvSpPr>
          <p:cNvPr id="577" name="Google Shape;577;p17"/>
          <p:cNvSpPr txBox="1"/>
          <p:nvPr/>
        </p:nvSpPr>
        <p:spPr>
          <a:xfrm>
            <a:off x="8146585" y="5478421"/>
            <a:ext cx="2560320" cy="9848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Question &amp; Answer Session</a:t>
            </a:r>
            <a:endParaRPr>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578" name="Google Shape;578;p17"/>
          <p:cNvSpPr txBox="1"/>
          <p:nvPr/>
        </p:nvSpPr>
        <p:spPr>
          <a:xfrm>
            <a:off x="3525079" y="2510979"/>
            <a:ext cx="3681571" cy="23698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Schoolwide SEL Strategic Reflection &amp; Planning</a:t>
            </a:r>
            <a:endParaRPr>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Complete the Reflection Rubric for Schoolwide SEL Implementation</a:t>
            </a:r>
            <a:endParaRPr>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Begin creating your school Action Plan for Schoolwide Implementation</a:t>
            </a:r>
            <a:endParaRPr>
              <a:latin typeface="Calibri" panose="020F0502020204030204" pitchFamily="34" charset="0"/>
              <a:cs typeface="Calibri" panose="020F0502020204030204" pitchFamily="34" charset="0"/>
            </a:endParaRPr>
          </a:p>
        </p:txBody>
      </p:sp>
      <p:sp>
        <p:nvSpPr>
          <p:cNvPr id="579" name="Google Shape;579;p17"/>
          <p:cNvSpPr txBox="1"/>
          <p:nvPr/>
        </p:nvSpPr>
        <p:spPr>
          <a:xfrm>
            <a:off x="7283767" y="2551205"/>
            <a:ext cx="4832474" cy="27084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Mindful Moment (5 minutes maximum)</a:t>
            </a:r>
            <a:endParaRPr>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1800"/>
              <a:buFont typeface="Trebuchet MS"/>
              <a:buAutoNum type="arabicPeriod"/>
            </a:pPr>
            <a:r>
              <a:rPr lang="en-US" sz="1800">
                <a:solidFill>
                  <a:schemeClr val="dk1"/>
                </a:solidFill>
                <a:latin typeface="Calibri"/>
                <a:ea typeface="Calibri"/>
                <a:cs typeface="Calibri"/>
                <a:sym typeface="Calibri"/>
              </a:rPr>
              <a:t>Please feel free to take care of any pressing personal needs.</a:t>
            </a:r>
            <a:endParaRPr>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1800"/>
              <a:buFont typeface="Trebuchet MS"/>
              <a:buAutoNum type="arabicPeriod"/>
            </a:pPr>
            <a:r>
              <a:rPr lang="en-US" sz="1800">
                <a:solidFill>
                  <a:schemeClr val="dk1"/>
                </a:solidFill>
                <a:latin typeface="Calibri"/>
                <a:ea typeface="Calibri"/>
                <a:cs typeface="Calibri"/>
                <a:sym typeface="Calibri"/>
              </a:rPr>
              <a:t>During this time, as you are able, consider the following prompts:</a:t>
            </a:r>
            <a:endParaRPr>
              <a:latin typeface="Calibri" panose="020F0502020204030204" pitchFamily="34" charset="0"/>
              <a:cs typeface="Calibri" panose="020F0502020204030204" pitchFamily="34" charset="0"/>
            </a:endParaRPr>
          </a:p>
          <a:p>
            <a:pPr marL="800100" marR="0" lvl="1" indent="-342900" algn="l" rtl="0">
              <a:spcBef>
                <a:spcPts val="0"/>
              </a:spcBef>
              <a:spcAft>
                <a:spcPts val="0"/>
              </a:spcAft>
              <a:buClr>
                <a:srgbClr val="4E1F08"/>
              </a:buClr>
              <a:buSzPts val="1500"/>
              <a:buFont typeface="Arial"/>
              <a:buChar char="•"/>
            </a:pPr>
            <a:r>
              <a:rPr lang="en-US" sz="1500" b="0" i="0" u="none" strike="noStrike" cap="none">
                <a:solidFill>
                  <a:srgbClr val="4E1F08"/>
                </a:solidFill>
                <a:latin typeface="Calibri"/>
                <a:ea typeface="Calibri"/>
                <a:cs typeface="Calibri"/>
                <a:sym typeface="Calibri"/>
              </a:rPr>
              <a:t>What SEL strategies can I take back to my staff that can implemented quickly?</a:t>
            </a:r>
            <a:endParaRPr>
              <a:latin typeface="Calibri" panose="020F0502020204030204" pitchFamily="34" charset="0"/>
              <a:cs typeface="Calibri" panose="020F0502020204030204" pitchFamily="34" charset="0"/>
            </a:endParaRPr>
          </a:p>
          <a:p>
            <a:pPr marL="800100" marR="0" lvl="1" indent="-342900" algn="l" rtl="0">
              <a:spcBef>
                <a:spcPts val="0"/>
              </a:spcBef>
              <a:spcAft>
                <a:spcPts val="0"/>
              </a:spcAft>
              <a:buClr>
                <a:srgbClr val="4E1F08"/>
              </a:buClr>
              <a:buSzPts val="1500"/>
              <a:buFont typeface="Arial"/>
              <a:buChar char="•"/>
            </a:pPr>
            <a:r>
              <a:rPr lang="en-US" sz="1500" b="0" i="0" u="none" strike="noStrike" cap="none">
                <a:solidFill>
                  <a:srgbClr val="4E1F08"/>
                </a:solidFill>
                <a:latin typeface="Calibri"/>
                <a:ea typeface="Calibri"/>
                <a:cs typeface="Calibri"/>
                <a:sym typeface="Calibri"/>
              </a:rPr>
              <a:t>How will I model SEL in my leadership?</a:t>
            </a:r>
            <a:endParaRPr>
              <a:latin typeface="Calibri" panose="020F0502020204030204" pitchFamily="34" charset="0"/>
              <a:cs typeface="Calibri" panose="020F0502020204030204" pitchFamily="34" charset="0"/>
            </a:endParaRPr>
          </a:p>
          <a:p>
            <a:pPr marL="800100" marR="0" lvl="1" indent="-342900" algn="l" rtl="0">
              <a:spcBef>
                <a:spcPts val="0"/>
              </a:spcBef>
              <a:spcAft>
                <a:spcPts val="0"/>
              </a:spcAft>
              <a:buClr>
                <a:srgbClr val="4E1F08"/>
              </a:buClr>
              <a:buSzPts val="1500"/>
              <a:buFont typeface="Arial"/>
              <a:buChar char="•"/>
            </a:pPr>
            <a:r>
              <a:rPr lang="en-US" sz="1500" b="0" i="0" u="none" strike="noStrike" cap="none">
                <a:solidFill>
                  <a:srgbClr val="4E1F08"/>
                </a:solidFill>
                <a:latin typeface="Calibri"/>
                <a:ea typeface="Calibri"/>
                <a:cs typeface="Calibri"/>
                <a:sym typeface="Calibri"/>
              </a:rPr>
              <a:t>What additional information do I need?</a:t>
            </a:r>
            <a:endParaRPr>
              <a:latin typeface="Calibri" panose="020F0502020204030204" pitchFamily="34" charset="0"/>
              <a:cs typeface="Calibri" panose="020F0502020204030204" pitchFamily="34" charset="0"/>
            </a:endParaRPr>
          </a:p>
          <a:p>
            <a:pPr marL="800100" marR="0" lvl="1" indent="-228600" algn="l" rtl="0">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580" name="Google Shape;580;p17"/>
          <p:cNvCxnSpPr/>
          <p:nvPr/>
        </p:nvCxnSpPr>
        <p:spPr>
          <a:xfrm>
            <a:off x="7206651" y="2551205"/>
            <a:ext cx="0" cy="4275387"/>
          </a:xfrm>
          <a:prstGeom prst="straightConnector1">
            <a:avLst/>
          </a:prstGeom>
          <a:noFill/>
          <a:ln w="41275" cap="flat" cmpd="sng">
            <a:solidFill>
              <a:schemeClr val="accent6"/>
            </a:solidFill>
            <a:prstDash val="solid"/>
            <a:miter lim="800000"/>
            <a:headEnd type="none" w="sm" len="sm"/>
            <a:tailEnd type="none" w="sm" len="sm"/>
          </a:ln>
        </p:spPr>
      </p:cxnSp>
      <p:cxnSp>
        <p:nvCxnSpPr>
          <p:cNvPr id="581" name="Google Shape;581;p17"/>
          <p:cNvCxnSpPr/>
          <p:nvPr/>
        </p:nvCxnSpPr>
        <p:spPr>
          <a:xfrm rot="10800000">
            <a:off x="3551560" y="4982640"/>
            <a:ext cx="8335640" cy="0"/>
          </a:xfrm>
          <a:prstGeom prst="straightConnector1">
            <a:avLst/>
          </a:prstGeom>
          <a:noFill/>
          <a:ln w="41275" cap="flat" cmpd="sng">
            <a:solidFill>
              <a:schemeClr val="accent6"/>
            </a:solidFill>
            <a:prstDash val="solid"/>
            <a:miter lim="800000"/>
            <a:headEnd type="none" w="sm" len="sm"/>
            <a:tailEnd type="none" w="sm" len="sm"/>
          </a:ln>
        </p:spPr>
      </p:cxnSp>
      <p:sp>
        <p:nvSpPr>
          <p:cNvPr id="582" name="Google Shape;582;p17"/>
          <p:cNvSpPr txBox="1"/>
          <p:nvPr/>
        </p:nvSpPr>
        <p:spPr>
          <a:xfrm>
            <a:off x="3474443" y="4982640"/>
            <a:ext cx="3732207" cy="20621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Video Reflection</a:t>
            </a:r>
            <a:endParaRPr>
              <a:latin typeface="Calibri" panose="020F0502020204030204" pitchFamily="34" charset="0"/>
              <a:cs typeface="Calibri" panose="020F0502020204030204" pitchFamily="34" charset="0"/>
            </a:endParaRPr>
          </a:p>
          <a:p>
            <a:pPr marL="457200" marR="0" lvl="0" indent="-4572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Watch &amp; reflect upon the video of SEL implementation at Marcus Garvey Elementary.</a:t>
            </a:r>
            <a:endParaRPr>
              <a:latin typeface="Calibri" panose="020F0502020204030204" pitchFamily="34" charset="0"/>
              <a:cs typeface="Calibri" panose="020F0502020204030204" pitchFamily="34" charset="0"/>
            </a:endParaRPr>
          </a:p>
          <a:p>
            <a:pPr marL="457200" marR="0" lvl="0" indent="-4572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Reflect on your school’s areas of strength and growth.</a:t>
            </a:r>
            <a:endParaRPr>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583" name="Google Shape;58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p1"/>
          <p:cNvSpPr txBox="1">
            <a:spLocks noGrp="1"/>
          </p:cNvSpPr>
          <p:nvPr>
            <p:ph type="title"/>
          </p:nvPr>
        </p:nvSpPr>
        <p:spPr>
          <a:xfrm>
            <a:off x="838200" y="3531432"/>
            <a:ext cx="10515600" cy="1325563"/>
          </a:xfrm>
          <a:prstGeom prst="rect">
            <a:avLst/>
          </a:prstGeom>
          <a:noFill/>
          <a:ln>
            <a:noFill/>
          </a:ln>
        </p:spPr>
        <p:txBody>
          <a:bodyPr spcFirstLastPara="1" wrap="square" lIns="91425" tIns="45700" rIns="91425" bIns="45700" anchor="ctr" anchorCtr="0">
            <a:normAutofit fontScale="90000"/>
          </a:bodyPr>
          <a:lstStyle/>
          <a:p>
            <a:pPr marL="0" lvl="0" indent="0" rtl="0">
              <a:lnSpc>
                <a:spcPct val="90000"/>
              </a:lnSpc>
              <a:spcBef>
                <a:spcPts val="0"/>
              </a:spcBef>
              <a:spcAft>
                <a:spcPts val="0"/>
              </a:spcAft>
              <a:buClr>
                <a:schemeClr val="lt1"/>
              </a:buClr>
              <a:buSzPts val="4400"/>
              <a:buFont typeface="Trebuchet MS"/>
              <a:buNone/>
            </a:pPr>
            <a:r>
              <a:rPr lang="en-US"/>
              <a:t>SESSION 10:</a:t>
            </a:r>
            <a:br>
              <a:rPr lang="en-US"/>
            </a:br>
            <a:r>
              <a:rPr lang="en-US"/>
              <a:t>SOCIAL EMOTIONAL LEARNING (SEL)</a:t>
            </a:r>
            <a:endParaRPr/>
          </a:p>
          <a:p>
            <a:pPr marL="0" lvl="0" indent="0" rtl="0">
              <a:lnSpc>
                <a:spcPct val="90000"/>
              </a:lnSpc>
              <a:spcBef>
                <a:spcPts val="0"/>
              </a:spcBef>
              <a:spcAft>
                <a:spcPts val="0"/>
              </a:spcAft>
              <a:buClr>
                <a:schemeClr val="lt1"/>
              </a:buClr>
              <a:buSzPts val="4400"/>
              <a:buFont typeface="Trebuchet MS"/>
              <a:buNone/>
            </a:pPr>
            <a:r>
              <a:rPr lang="en-US"/>
              <a:t>A GUIDE FOR LEADERS IN A BLENDED ENVIRONMENT</a:t>
            </a:r>
            <a:endParaRPr/>
          </a:p>
        </p:txBody>
      </p:sp>
      <p:sp>
        <p:nvSpPr>
          <p:cNvPr id="379" name="Google Shape;379;p1"/>
          <p:cNvSpPr txBox="1"/>
          <p:nvPr/>
        </p:nvSpPr>
        <p:spPr>
          <a:xfrm>
            <a:off x="11045456" y="6368099"/>
            <a:ext cx="2743200" cy="3651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200" b="1" i="0" u="none" strike="noStrike" cap="none">
                <a:solidFill>
                  <a:schemeClr val="lt1"/>
                </a:solidFill>
                <a:latin typeface="Calibri"/>
                <a:ea typeface="Calibri"/>
                <a:cs typeface="Calibri"/>
                <a:sym typeface="Calibri"/>
              </a:rPr>
              <a:t>1</a:t>
            </a:r>
            <a:endParaRPr>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1985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4E1E07"/>
              </a:buClr>
              <a:buSzPts val="2400"/>
              <a:buNone/>
            </a:pPr>
            <a:r>
              <a:rPr lang="en-US"/>
              <a:t>What resonated with you?</a:t>
            </a:r>
            <a:endParaRPr/>
          </a:p>
          <a:p>
            <a:pPr marL="0" lvl="0" indent="0" algn="ctr" rtl="0">
              <a:lnSpc>
                <a:spcPct val="90000"/>
              </a:lnSpc>
              <a:spcBef>
                <a:spcPts val="1000"/>
              </a:spcBef>
              <a:spcAft>
                <a:spcPts val="0"/>
              </a:spcAft>
              <a:buClr>
                <a:srgbClr val="4E1E07"/>
              </a:buClr>
              <a:buSzPts val="2400"/>
              <a:buNone/>
            </a:pPr>
            <a:r>
              <a:rPr lang="en-US"/>
              <a:t>What are you still curious about?</a:t>
            </a:r>
            <a:endParaRPr/>
          </a:p>
          <a:p>
            <a:pPr marL="0" lvl="0" indent="0" algn="ctr" rtl="0">
              <a:lnSpc>
                <a:spcPct val="90000"/>
              </a:lnSpc>
              <a:spcBef>
                <a:spcPts val="1000"/>
              </a:spcBef>
              <a:spcAft>
                <a:spcPts val="0"/>
              </a:spcAft>
              <a:buClr>
                <a:srgbClr val="4E1E07"/>
              </a:buClr>
              <a:buSzPts val="2400"/>
              <a:buNone/>
            </a:pPr>
            <a:r>
              <a:rPr lang="en-US"/>
              <a:t>What is one thing that you will take back to your staff?</a:t>
            </a:r>
            <a:endParaRPr/>
          </a:p>
        </p:txBody>
      </p:sp>
      <p:sp>
        <p:nvSpPr>
          <p:cNvPr id="590" name="Google Shape;590;p18"/>
          <p:cNvSpPr txBox="1">
            <a:spLocks noGrp="1"/>
          </p:cNvSpPr>
          <p:nvPr>
            <p:ph type="ctrTitle"/>
          </p:nvPr>
        </p:nvSpPr>
        <p:spPr>
          <a:xfrm>
            <a:off x="1524000" y="2000250"/>
            <a:ext cx="9144000" cy="100647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Trebuchet MS"/>
              <a:buNone/>
            </a:pPr>
            <a:r>
              <a:rPr lang="en-US"/>
              <a:t>CLOSURE ACTIVITY</a:t>
            </a:r>
            <a:endParaRPr/>
          </a:p>
        </p:txBody>
      </p:sp>
      <p:sp>
        <p:nvSpPr>
          <p:cNvPr id="591" name="Google Shape;59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19"/>
          <p:cNvSpPr txBox="1">
            <a:spLocks noGrp="1"/>
          </p:cNvSpPr>
          <p:nvPr>
            <p:ph type="title"/>
          </p:nvPr>
        </p:nvSpPr>
        <p:spPr>
          <a:xfrm>
            <a:off x="0" y="-1232989"/>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endParaRPr/>
          </a:p>
        </p:txBody>
      </p:sp>
      <p:sp>
        <p:nvSpPr>
          <p:cNvPr id="597" name="Google Shape;597;p19"/>
          <p:cNvSpPr txBox="1"/>
          <p:nvPr/>
        </p:nvSpPr>
        <p:spPr>
          <a:xfrm>
            <a:off x="11045456" y="6368099"/>
            <a:ext cx="2743200" cy="3651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4E1E07"/>
              </a:buClr>
              <a:buSzPts val="1200"/>
              <a:buFont typeface="Arial"/>
              <a:buNone/>
            </a:pPr>
            <a:r>
              <a:rPr lang="en-US" sz="1200" b="1">
                <a:solidFill>
                  <a:srgbClr val="4E1E07"/>
                </a:solidFill>
                <a:latin typeface="Calibri"/>
                <a:ea typeface="Calibri"/>
                <a:cs typeface="Calibri"/>
                <a:sym typeface="Calibri"/>
              </a:rPr>
              <a:t>19</a:t>
            </a:r>
            <a:endParaRPr>
              <a:latin typeface="Calibri" panose="020F0502020204030204" pitchFamily="34" charset="0"/>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32"/>
          <p:cNvSpPr txBox="1">
            <a:spLocks noGrp="1"/>
          </p:cNvSpPr>
          <p:nvPr>
            <p:ph type="title"/>
          </p:nvPr>
        </p:nvSpPr>
        <p:spPr>
          <a:xfrm>
            <a:off x="381000" y="-1105037"/>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endParaRPr/>
          </a:p>
        </p:txBody>
      </p:sp>
      <p:sp>
        <p:nvSpPr>
          <p:cNvPr id="666" name="Google Shape;666;p32"/>
          <p:cNvSpPr/>
          <p:nvPr/>
        </p:nvSpPr>
        <p:spPr>
          <a:xfrm>
            <a:off x="4434215" y="919776"/>
            <a:ext cx="3281914" cy="760142"/>
          </a:xfrm>
          <a:prstGeom prst="roundRect">
            <a:avLst>
              <a:gd name="adj" fmla="val 16667"/>
            </a:avLst>
          </a:prstGeom>
          <a:solidFill>
            <a:schemeClr val="accent1"/>
          </a:solidFill>
          <a:ln w="12700" cap="flat" cmpd="sng">
            <a:solidFill>
              <a:srgbClr val="0060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End of Day Survey</a:t>
            </a:r>
            <a:endParaRPr sz="5400">
              <a:solidFill>
                <a:schemeClr val="bg1"/>
              </a:solidFill>
              <a:latin typeface="Calibri" panose="020F0502020204030204" pitchFamily="34" charset="0"/>
              <a:cs typeface="Calibri" panose="020F0502020204030204" pitchFamily="34" charset="0"/>
            </a:endParaRPr>
          </a:p>
        </p:txBody>
      </p:sp>
      <p:pic>
        <p:nvPicPr>
          <p:cNvPr id="3" name="Picture 2" descr="Qr code&#10;&#10;Description automatically generated">
            <a:extLst>
              <a:ext uri="{FF2B5EF4-FFF2-40B4-BE49-F238E27FC236}">
                <a16:creationId xmlns:a16="http://schemas.microsoft.com/office/drawing/2014/main" id="{18D2992E-69A9-4311-8DE6-9F9A0492B4EB}"/>
              </a:ext>
            </a:extLst>
          </p:cNvPr>
          <p:cNvPicPr>
            <a:picLocks noChangeAspect="1"/>
          </p:cNvPicPr>
          <p:nvPr/>
        </p:nvPicPr>
        <p:blipFill>
          <a:blip r:embed="rId3"/>
          <a:stretch>
            <a:fillRect/>
          </a:stretch>
        </p:blipFill>
        <p:spPr>
          <a:xfrm>
            <a:off x="4257509" y="1913207"/>
            <a:ext cx="3635326" cy="363532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602"/>
        <p:cNvGrpSpPr/>
        <p:nvPr/>
      </p:nvGrpSpPr>
      <p:grpSpPr>
        <a:xfrm>
          <a:off x="0" y="0"/>
          <a:ext cx="0" cy="0"/>
          <a:chOff x="0" y="0"/>
          <a:chExt cx="0" cy="0"/>
        </a:xfrm>
      </p:grpSpPr>
      <p:grpSp>
        <p:nvGrpSpPr>
          <p:cNvPr id="603" name="Google Shape;603;p20"/>
          <p:cNvGrpSpPr/>
          <p:nvPr/>
        </p:nvGrpSpPr>
        <p:grpSpPr>
          <a:xfrm>
            <a:off x="1805940" y="522944"/>
            <a:ext cx="7031389" cy="6134219"/>
            <a:chOff x="0" y="11968"/>
            <a:chExt cx="7031389" cy="6134219"/>
          </a:xfrm>
        </p:grpSpPr>
        <p:sp>
          <p:nvSpPr>
            <p:cNvPr id="604" name="Google Shape;604;p20"/>
            <p:cNvSpPr/>
            <p:nvPr/>
          </p:nvSpPr>
          <p:spPr>
            <a:xfrm rot="10800000">
              <a:off x="0" y="11968"/>
              <a:ext cx="7031389" cy="1675288"/>
            </a:xfrm>
            <a:prstGeom prst="trapezoid">
              <a:avLst>
                <a:gd name="adj" fmla="val 57201"/>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05" name="Google Shape;605;p20"/>
            <p:cNvSpPr txBox="1"/>
            <p:nvPr/>
          </p:nvSpPr>
          <p:spPr>
            <a:xfrm>
              <a:off x="1230493" y="11968"/>
              <a:ext cx="4570402" cy="1675288"/>
            </a:xfrm>
            <a:prstGeom prst="rect">
              <a:avLst/>
            </a:prstGeom>
            <a:noFill/>
            <a:ln>
              <a:noFill/>
            </a:ln>
          </p:spPr>
          <p:txBody>
            <a:bodyPr spcFirstLastPara="1" wrap="square" lIns="82550" tIns="82550" rIns="82550" bIns="82550" anchor="ctr" anchorCtr="0">
              <a:noAutofit/>
            </a:bodyPr>
            <a:lstStyle/>
            <a:p>
              <a:pPr marL="0" marR="0" lvl="0" indent="0" algn="ctr" rtl="0">
                <a:lnSpc>
                  <a:spcPct val="90000"/>
                </a:lnSpc>
                <a:spcBef>
                  <a:spcPts val="0"/>
                </a:spcBef>
                <a:spcAft>
                  <a:spcPts val="0"/>
                </a:spcAft>
                <a:buClr>
                  <a:schemeClr val="lt1"/>
                </a:buClr>
                <a:buSzPts val="6500"/>
                <a:buFont typeface="Calibri"/>
                <a:buNone/>
              </a:pPr>
              <a:r>
                <a:rPr lang="en-US" sz="6500">
                  <a:solidFill>
                    <a:schemeClr val="lt1"/>
                  </a:solidFill>
                  <a:latin typeface="Calibri"/>
                  <a:ea typeface="Calibri"/>
                  <a:cs typeface="Calibri"/>
                  <a:sym typeface="Calibri"/>
                </a:rPr>
                <a:t>Society</a:t>
              </a:r>
              <a:endParaRPr>
                <a:latin typeface="Calibri" panose="020F0502020204030204" pitchFamily="34" charset="0"/>
                <a:cs typeface="Calibri" panose="020F0502020204030204" pitchFamily="34" charset="0"/>
              </a:endParaRPr>
            </a:p>
          </p:txBody>
        </p:sp>
        <p:sp>
          <p:nvSpPr>
            <p:cNvPr id="606" name="Google Shape;606;p20"/>
            <p:cNvSpPr/>
            <p:nvPr/>
          </p:nvSpPr>
          <p:spPr>
            <a:xfrm rot="10800000">
              <a:off x="958285" y="1675288"/>
              <a:ext cx="5114818" cy="2396573"/>
            </a:xfrm>
            <a:prstGeom prst="trapezoid">
              <a:avLst>
                <a:gd name="adj" fmla="val 57201"/>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07" name="Google Shape;607;p20"/>
            <p:cNvSpPr txBox="1"/>
            <p:nvPr/>
          </p:nvSpPr>
          <p:spPr>
            <a:xfrm>
              <a:off x="1853378" y="1675288"/>
              <a:ext cx="3324631" cy="2396573"/>
            </a:xfrm>
            <a:prstGeom prst="rect">
              <a:avLst/>
            </a:prstGeom>
            <a:noFill/>
            <a:ln>
              <a:noFill/>
            </a:ln>
          </p:spPr>
          <p:txBody>
            <a:bodyPr spcFirstLastPara="1" wrap="square" lIns="82550" tIns="82550" rIns="82550" bIns="82550" anchor="ctr" anchorCtr="0">
              <a:noAutofit/>
            </a:bodyPr>
            <a:lstStyle/>
            <a:p>
              <a:pPr marL="0" marR="0" lvl="0" indent="0" algn="ctr" rtl="0">
                <a:lnSpc>
                  <a:spcPct val="90000"/>
                </a:lnSpc>
                <a:spcBef>
                  <a:spcPts val="0"/>
                </a:spcBef>
                <a:spcAft>
                  <a:spcPts val="0"/>
                </a:spcAft>
                <a:buClr>
                  <a:schemeClr val="lt1"/>
                </a:buClr>
                <a:buSzPts val="6500"/>
                <a:buFont typeface="Calibri"/>
                <a:buNone/>
              </a:pPr>
              <a:r>
                <a:rPr lang="en-US" sz="6500">
                  <a:solidFill>
                    <a:schemeClr val="lt1"/>
                  </a:solidFill>
                  <a:latin typeface="Calibri"/>
                  <a:ea typeface="Calibri"/>
                  <a:cs typeface="Calibri"/>
                  <a:sym typeface="Calibri"/>
                </a:rPr>
                <a:t>Group</a:t>
              </a:r>
              <a:endParaRPr>
                <a:latin typeface="Calibri" panose="020F0502020204030204" pitchFamily="34" charset="0"/>
                <a:cs typeface="Calibri" panose="020F0502020204030204" pitchFamily="34" charset="0"/>
              </a:endParaRPr>
            </a:p>
          </p:txBody>
        </p:sp>
        <p:sp>
          <p:nvSpPr>
            <p:cNvPr id="608" name="Google Shape;608;p20"/>
            <p:cNvSpPr/>
            <p:nvPr/>
          </p:nvSpPr>
          <p:spPr>
            <a:xfrm rot="10800000">
              <a:off x="2329154" y="4071861"/>
              <a:ext cx="2373080" cy="2074326"/>
            </a:xfrm>
            <a:prstGeom prst="trapezoid">
              <a:avLst>
                <a:gd name="adj" fmla="val 57201"/>
              </a:avLst>
            </a:prstGeom>
            <a:solidFill>
              <a:srgbClr val="D4420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09" name="Google Shape;609;p20"/>
            <p:cNvSpPr txBox="1"/>
            <p:nvPr/>
          </p:nvSpPr>
          <p:spPr>
            <a:xfrm>
              <a:off x="2329154" y="4071861"/>
              <a:ext cx="2373080" cy="2074326"/>
            </a:xfrm>
            <a:prstGeom prst="rect">
              <a:avLst/>
            </a:prstGeom>
            <a:noFill/>
            <a:ln>
              <a:noFill/>
            </a:ln>
          </p:spPr>
          <p:txBody>
            <a:bodyPr spcFirstLastPara="1" wrap="square" lIns="50800" tIns="50800" rIns="50800" bIns="50800" anchor="ctr" anchorCtr="0">
              <a:noAutofit/>
            </a:bodyPr>
            <a:lstStyle/>
            <a:p>
              <a:pPr marL="0" marR="0" lvl="0" indent="0" algn="ctr" rtl="0">
                <a:lnSpc>
                  <a:spcPct val="90000"/>
                </a:lnSpc>
                <a:spcBef>
                  <a:spcPts val="0"/>
                </a:spcBef>
                <a:spcAft>
                  <a:spcPts val="0"/>
                </a:spcAft>
                <a:buClr>
                  <a:schemeClr val="lt1"/>
                </a:buClr>
                <a:buSzPts val="4000"/>
                <a:buFont typeface="Calibri"/>
                <a:buNone/>
              </a:pPr>
              <a:r>
                <a:rPr lang="en-US" sz="4000">
                  <a:solidFill>
                    <a:schemeClr val="lt1"/>
                  </a:solidFill>
                  <a:latin typeface="Calibri"/>
                  <a:ea typeface="Calibri"/>
                  <a:cs typeface="Calibri"/>
                  <a:sym typeface="Calibri"/>
                </a:rPr>
                <a:t>Self</a:t>
              </a:r>
              <a:endParaRPr>
                <a:latin typeface="Calibri" panose="020F0502020204030204" pitchFamily="34" charset="0"/>
                <a:cs typeface="Calibri" panose="020F0502020204030204" pitchFamily="34" charset="0"/>
              </a:endParaRPr>
            </a:p>
          </p:txBody>
        </p:sp>
      </p:grpSp>
      <p:sp>
        <p:nvSpPr>
          <p:cNvPr id="610" name="Google Shape;610;p20"/>
          <p:cNvSpPr txBox="1">
            <a:spLocks noGrp="1"/>
          </p:cNvSpPr>
          <p:nvPr>
            <p:ph type="title"/>
          </p:nvPr>
        </p:nvSpPr>
        <p:spPr>
          <a:xfrm>
            <a:off x="2091691" y="5252165"/>
            <a:ext cx="2525224" cy="125802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Trebuchet MS"/>
              <a:buNone/>
            </a:pPr>
            <a:r>
              <a:rPr lang="en-US" sz="1800"/>
              <a:t>HIERARCHY OF DIGITAL LEARNING NEEDS &amp; SEL</a:t>
            </a:r>
            <a:endParaRPr/>
          </a:p>
        </p:txBody>
      </p:sp>
      <p:cxnSp>
        <p:nvCxnSpPr>
          <p:cNvPr id="611" name="Google Shape;611;p20"/>
          <p:cNvCxnSpPr/>
          <p:nvPr/>
        </p:nvCxnSpPr>
        <p:spPr>
          <a:xfrm>
            <a:off x="9891968" y="701218"/>
            <a:ext cx="2212402" cy="3459302"/>
          </a:xfrm>
          <a:prstGeom prst="straightConnector1">
            <a:avLst/>
          </a:prstGeom>
          <a:noFill/>
          <a:ln w="66675" cap="flat" cmpd="sng">
            <a:solidFill>
              <a:schemeClr val="accent1"/>
            </a:solidFill>
            <a:prstDash val="solid"/>
            <a:miter lim="800000"/>
            <a:headEnd type="none" w="sm" len="sm"/>
            <a:tailEnd type="triangle" w="med" len="med"/>
          </a:ln>
        </p:spPr>
      </p:cxnSp>
      <p:grpSp>
        <p:nvGrpSpPr>
          <p:cNvPr id="612" name="Google Shape;612;p20"/>
          <p:cNvGrpSpPr/>
          <p:nvPr/>
        </p:nvGrpSpPr>
        <p:grpSpPr>
          <a:xfrm>
            <a:off x="5265419" y="485709"/>
            <a:ext cx="7143818" cy="6146187"/>
            <a:chOff x="0" y="0"/>
            <a:chExt cx="7143818" cy="6146187"/>
          </a:xfrm>
        </p:grpSpPr>
        <p:sp>
          <p:nvSpPr>
            <p:cNvPr id="613" name="Google Shape;613;p20"/>
            <p:cNvSpPr/>
            <p:nvPr/>
          </p:nvSpPr>
          <p:spPr>
            <a:xfrm>
              <a:off x="2856570" y="0"/>
              <a:ext cx="1430678" cy="1229237"/>
            </a:xfrm>
            <a:prstGeom prst="trapezoid">
              <a:avLst>
                <a:gd name="adj" fmla="val 58116"/>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14" name="Google Shape;614;p20"/>
            <p:cNvSpPr txBox="1"/>
            <p:nvPr/>
          </p:nvSpPr>
          <p:spPr>
            <a:xfrm>
              <a:off x="2856570" y="0"/>
              <a:ext cx="1430678" cy="1229237"/>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1">
                  <a:solidFill>
                    <a:schemeClr val="lt1"/>
                  </a:solidFill>
                  <a:latin typeface="Calibri"/>
                  <a:ea typeface="Calibri"/>
                  <a:cs typeface="Calibri"/>
                  <a:sym typeface="Calibri"/>
                </a:rPr>
                <a:t>Actualization</a:t>
              </a:r>
              <a:endParaRPr>
                <a:latin typeface="Calibri" panose="020F0502020204030204" pitchFamily="34" charset="0"/>
                <a:cs typeface="Calibri" panose="020F0502020204030204" pitchFamily="34" charset="0"/>
              </a:endParaRPr>
            </a:p>
            <a:p>
              <a:pPr marL="0" marR="0" lvl="0" indent="0" algn="ctr" rtl="0">
                <a:lnSpc>
                  <a:spcPct val="90000"/>
                </a:lnSpc>
                <a:spcBef>
                  <a:spcPts val="70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Intrinsically Motivated, Realization of Talents</a:t>
              </a:r>
              <a:endParaRPr>
                <a:latin typeface="Calibri" panose="020F0502020204030204" pitchFamily="34" charset="0"/>
                <a:cs typeface="Calibri" panose="020F0502020204030204" pitchFamily="34" charset="0"/>
              </a:endParaRPr>
            </a:p>
          </p:txBody>
        </p:sp>
        <p:sp>
          <p:nvSpPr>
            <p:cNvPr id="615" name="Google Shape;615;p20"/>
            <p:cNvSpPr/>
            <p:nvPr/>
          </p:nvSpPr>
          <p:spPr>
            <a:xfrm>
              <a:off x="2143145" y="1229237"/>
              <a:ext cx="2857527" cy="1229237"/>
            </a:xfrm>
            <a:prstGeom prst="trapezoid">
              <a:avLst>
                <a:gd name="adj" fmla="val 58116"/>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16" name="Google Shape;616;p20"/>
            <p:cNvSpPr txBox="1"/>
            <p:nvPr/>
          </p:nvSpPr>
          <p:spPr>
            <a:xfrm>
              <a:off x="2643213" y="1229237"/>
              <a:ext cx="1857392" cy="1229237"/>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Esteem</a:t>
              </a:r>
              <a:endParaRPr>
                <a:latin typeface="Calibri" panose="020F0502020204030204" pitchFamily="34" charset="0"/>
                <a:cs typeface="Calibri" panose="020F0502020204030204" pitchFamily="34" charset="0"/>
              </a:endParaRPr>
            </a:p>
            <a:p>
              <a:pPr marL="0" marR="0" lvl="0" indent="0" algn="l" rtl="0">
                <a:lnSpc>
                  <a:spcPct val="90000"/>
                </a:lnSpc>
                <a:spcBef>
                  <a:spcPts val="84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Grades, Comments, Awards, Feedback, Recognition, Affirmation</a:t>
              </a:r>
              <a:endParaRPr>
                <a:latin typeface="Calibri" panose="020F0502020204030204" pitchFamily="34" charset="0"/>
                <a:cs typeface="Calibri" panose="020F0502020204030204" pitchFamily="34" charset="0"/>
              </a:endParaRPr>
            </a:p>
          </p:txBody>
        </p:sp>
        <p:sp>
          <p:nvSpPr>
            <p:cNvPr id="617" name="Google Shape;617;p20"/>
            <p:cNvSpPr/>
            <p:nvPr/>
          </p:nvSpPr>
          <p:spPr>
            <a:xfrm>
              <a:off x="1428763" y="2458475"/>
              <a:ext cx="4286291" cy="1229237"/>
            </a:xfrm>
            <a:prstGeom prst="trapezoid">
              <a:avLst>
                <a:gd name="adj" fmla="val 58116"/>
              </a:avLst>
            </a:prstGeom>
            <a:solidFill>
              <a:srgbClr val="D4420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18" name="Google Shape;618;p20"/>
            <p:cNvSpPr txBox="1"/>
            <p:nvPr/>
          </p:nvSpPr>
          <p:spPr>
            <a:xfrm>
              <a:off x="2178864" y="2458475"/>
              <a:ext cx="2786089" cy="1229237"/>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Belonging</a:t>
              </a:r>
              <a:endParaRPr>
                <a:latin typeface="Calibri" panose="020F0502020204030204" pitchFamily="34" charset="0"/>
                <a:cs typeface="Calibri" panose="020F0502020204030204" pitchFamily="34" charset="0"/>
              </a:endParaRPr>
            </a:p>
            <a:p>
              <a:pPr marL="0" marR="0" lvl="0" indent="0" algn="ctr" rtl="0">
                <a:lnSpc>
                  <a:spcPct val="90000"/>
                </a:lnSpc>
                <a:spcBef>
                  <a:spcPts val="84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Social Media, Learning   Communities, Discussions, Team Building, Modeling, Peer Mentorship</a:t>
              </a:r>
              <a:endParaRPr>
                <a:latin typeface="Calibri" panose="020F0502020204030204" pitchFamily="34" charset="0"/>
                <a:cs typeface="Calibri" panose="020F0502020204030204" pitchFamily="34" charset="0"/>
              </a:endParaRPr>
            </a:p>
          </p:txBody>
        </p:sp>
        <p:sp>
          <p:nvSpPr>
            <p:cNvPr id="619" name="Google Shape;619;p20"/>
            <p:cNvSpPr/>
            <p:nvPr/>
          </p:nvSpPr>
          <p:spPr>
            <a:xfrm>
              <a:off x="714381" y="3687712"/>
              <a:ext cx="5715055" cy="1229237"/>
            </a:xfrm>
            <a:prstGeom prst="trapezoid">
              <a:avLst>
                <a:gd name="adj" fmla="val 58116"/>
              </a:avLst>
            </a:prstGeom>
            <a:solidFill>
              <a:srgbClr val="6EBAB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20" name="Google Shape;620;p20"/>
            <p:cNvSpPr txBox="1"/>
            <p:nvPr/>
          </p:nvSpPr>
          <p:spPr>
            <a:xfrm>
              <a:off x="1714516" y="3687712"/>
              <a:ext cx="3714785" cy="1229237"/>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Safety</a:t>
              </a:r>
              <a:endParaRPr>
                <a:latin typeface="Calibri" panose="020F0502020204030204" pitchFamily="34" charset="0"/>
                <a:cs typeface="Calibri" panose="020F0502020204030204" pitchFamily="34" charset="0"/>
              </a:endParaRPr>
            </a:p>
            <a:p>
              <a:pPr marL="0" marR="0" lvl="0" indent="0" algn="ctr" rtl="0">
                <a:lnSpc>
                  <a:spcPct val="90000"/>
                </a:lnSpc>
                <a:spcBef>
                  <a:spcPts val="84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Digital Citizenship, Filters, Safe Searches, Firewalls, Norms, Protocols</a:t>
              </a:r>
              <a:endParaRPr>
                <a:latin typeface="Calibri" panose="020F0502020204030204" pitchFamily="34" charset="0"/>
                <a:cs typeface="Calibri" panose="020F0502020204030204" pitchFamily="34" charset="0"/>
              </a:endParaRPr>
            </a:p>
          </p:txBody>
        </p:sp>
        <p:sp>
          <p:nvSpPr>
            <p:cNvPr id="621" name="Google Shape;621;p20"/>
            <p:cNvSpPr/>
            <p:nvPr/>
          </p:nvSpPr>
          <p:spPr>
            <a:xfrm>
              <a:off x="0" y="4916950"/>
              <a:ext cx="7143818" cy="1229237"/>
            </a:xfrm>
            <a:prstGeom prst="trapezoid">
              <a:avLst>
                <a:gd name="adj" fmla="val 58116"/>
              </a:avLst>
            </a:prstGeom>
            <a:solidFill>
              <a:srgbClr val="FFBE2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22" name="Google Shape;622;p20"/>
            <p:cNvSpPr txBox="1"/>
            <p:nvPr/>
          </p:nvSpPr>
          <p:spPr>
            <a:xfrm>
              <a:off x="1250168" y="4916950"/>
              <a:ext cx="4643482" cy="1229237"/>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Physical Needs</a:t>
              </a:r>
              <a:endParaRPr>
                <a:latin typeface="Calibri" panose="020F0502020204030204" pitchFamily="34" charset="0"/>
                <a:cs typeface="Calibri" panose="020F0502020204030204" pitchFamily="34" charset="0"/>
              </a:endParaRPr>
            </a:p>
            <a:p>
              <a:pPr marL="0" marR="0" lvl="0" indent="0" algn="ctr" rtl="0">
                <a:lnSpc>
                  <a:spcPct val="90000"/>
                </a:lnSpc>
                <a:spcBef>
                  <a:spcPts val="840"/>
                </a:spcBef>
                <a:spcAft>
                  <a:spcPts val="0"/>
                </a:spcAft>
                <a:buClr>
                  <a:schemeClr val="dk1"/>
                </a:buClr>
                <a:buSzPts val="1500"/>
                <a:buFont typeface="Calibri"/>
                <a:buNone/>
              </a:pPr>
              <a:r>
                <a:rPr lang="en-US" sz="1500">
                  <a:solidFill>
                    <a:schemeClr val="dk1"/>
                  </a:solidFill>
                  <a:latin typeface="Calibri"/>
                  <a:ea typeface="Calibri"/>
                  <a:cs typeface="Calibri"/>
                  <a:sym typeface="Calibri"/>
                </a:rPr>
                <a:t>Hardware, Internet, </a:t>
              </a:r>
              <a:r>
                <a:rPr lang="en-US" sz="1500" err="1">
                  <a:solidFill>
                    <a:schemeClr val="dk1"/>
                  </a:solidFill>
                  <a:latin typeface="Calibri"/>
                  <a:ea typeface="Calibri"/>
                  <a:cs typeface="Calibri"/>
                  <a:sym typeface="Calibri"/>
                </a:rPr>
                <a:t>Wifi</a:t>
              </a:r>
              <a:r>
                <a:rPr lang="en-US" sz="1500">
                  <a:solidFill>
                    <a:schemeClr val="dk1"/>
                  </a:solidFill>
                  <a:latin typeface="Calibri"/>
                  <a:ea typeface="Calibri"/>
                  <a:cs typeface="Calibri"/>
                  <a:sym typeface="Calibri"/>
                </a:rPr>
                <a:t>, Device Access, </a:t>
              </a:r>
              <a:endParaRPr>
                <a:latin typeface="Calibri" panose="020F0502020204030204" pitchFamily="34" charset="0"/>
                <a:cs typeface="Calibri" panose="020F0502020204030204" pitchFamily="34" charset="0"/>
              </a:endParaRPr>
            </a:p>
            <a:p>
              <a:pPr marL="0" marR="0" lvl="0" indent="0" algn="ctr" rtl="0">
                <a:lnSpc>
                  <a:spcPct val="90000"/>
                </a:lnSpc>
                <a:spcBef>
                  <a:spcPts val="525"/>
                </a:spcBef>
                <a:spcAft>
                  <a:spcPts val="0"/>
                </a:spcAft>
                <a:buClr>
                  <a:schemeClr val="dk1"/>
                </a:buClr>
                <a:buSzPts val="1500"/>
                <a:buFont typeface="Calibri"/>
                <a:buNone/>
              </a:pPr>
              <a:r>
                <a:rPr lang="en-US" sz="1500">
                  <a:solidFill>
                    <a:schemeClr val="dk1"/>
                  </a:solidFill>
                  <a:latin typeface="Calibri"/>
                  <a:ea typeface="Calibri"/>
                  <a:cs typeface="Calibri"/>
                  <a:sym typeface="Calibri"/>
                </a:rPr>
                <a:t>People, Resources, Appropriate Locations</a:t>
              </a:r>
              <a:endParaRPr>
                <a:latin typeface="Calibri" panose="020F0502020204030204" pitchFamily="34" charset="0"/>
                <a:cs typeface="Calibri" panose="020F0502020204030204" pitchFamily="34" charset="0"/>
              </a:endParaRPr>
            </a:p>
          </p:txBody>
        </p:sp>
      </p:grpSp>
      <p:cxnSp>
        <p:nvCxnSpPr>
          <p:cNvPr id="623" name="Google Shape;623;p20"/>
          <p:cNvCxnSpPr/>
          <p:nvPr/>
        </p:nvCxnSpPr>
        <p:spPr>
          <a:xfrm rot="10800000">
            <a:off x="9458291" y="776514"/>
            <a:ext cx="2435147" cy="3999739"/>
          </a:xfrm>
          <a:prstGeom prst="straightConnector1">
            <a:avLst/>
          </a:prstGeom>
          <a:noFill/>
          <a:ln w="66675" cap="flat" cmpd="sng">
            <a:solidFill>
              <a:schemeClr val="accent1"/>
            </a:solidFill>
            <a:prstDash val="solid"/>
            <a:miter lim="800000"/>
            <a:headEnd type="none" w="sm" len="sm"/>
            <a:tailEnd type="triangle" w="med" len="med"/>
          </a:ln>
        </p:spPr>
      </p:cxnSp>
      <p:pic>
        <p:nvPicPr>
          <p:cNvPr id="624" name="Google Shape;624;p20" descr="Comment Heart outline"/>
          <p:cNvPicPr preferRelativeResize="0"/>
          <p:nvPr/>
        </p:nvPicPr>
        <p:blipFill rotWithShape="1">
          <a:blip r:embed="rId3">
            <a:alphaModFix/>
          </a:blip>
          <a:srcRect/>
          <a:stretch/>
        </p:blipFill>
        <p:spPr>
          <a:xfrm>
            <a:off x="9320157" y="2194559"/>
            <a:ext cx="866467" cy="866467"/>
          </a:xfrm>
          <a:prstGeom prst="rect">
            <a:avLst/>
          </a:prstGeom>
          <a:noFill/>
          <a:ln>
            <a:noFill/>
          </a:ln>
        </p:spPr>
      </p:pic>
      <p:pic>
        <p:nvPicPr>
          <p:cNvPr id="625" name="Google Shape;625;p20" descr="Warning outline"/>
          <p:cNvPicPr preferRelativeResize="0"/>
          <p:nvPr/>
        </p:nvPicPr>
        <p:blipFill rotWithShape="1">
          <a:blip r:embed="rId4">
            <a:alphaModFix/>
          </a:blip>
          <a:srcRect/>
          <a:stretch/>
        </p:blipFill>
        <p:spPr>
          <a:xfrm>
            <a:off x="10498490" y="4332475"/>
            <a:ext cx="914400" cy="914400"/>
          </a:xfrm>
          <a:prstGeom prst="rect">
            <a:avLst/>
          </a:prstGeom>
          <a:noFill/>
          <a:ln>
            <a:noFill/>
          </a:ln>
        </p:spPr>
      </p:pic>
      <p:pic>
        <p:nvPicPr>
          <p:cNvPr id="626" name="Google Shape;626;p20" descr="Internet with solid fill"/>
          <p:cNvPicPr preferRelativeResize="0"/>
          <p:nvPr/>
        </p:nvPicPr>
        <p:blipFill rotWithShape="1">
          <a:blip r:embed="rId5">
            <a:alphaModFix/>
          </a:blip>
          <a:srcRect/>
          <a:stretch/>
        </p:blipFill>
        <p:spPr>
          <a:xfrm>
            <a:off x="6278075" y="5595792"/>
            <a:ext cx="914400" cy="914400"/>
          </a:xfrm>
          <a:prstGeom prst="rect">
            <a:avLst/>
          </a:prstGeom>
          <a:noFill/>
          <a:ln>
            <a:noFill/>
          </a:ln>
        </p:spPr>
      </p:pic>
      <p:pic>
        <p:nvPicPr>
          <p:cNvPr id="627" name="Google Shape;627;p20" descr="Online Network outline"/>
          <p:cNvPicPr preferRelativeResize="0"/>
          <p:nvPr/>
        </p:nvPicPr>
        <p:blipFill rotWithShape="1">
          <a:blip r:embed="rId6">
            <a:alphaModFix/>
          </a:blip>
          <a:srcRect/>
          <a:stretch/>
        </p:blipFill>
        <p:spPr>
          <a:xfrm rot="1663350">
            <a:off x="7061929" y="3017910"/>
            <a:ext cx="822181" cy="82218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631"/>
        <p:cNvGrpSpPr/>
        <p:nvPr/>
      </p:nvGrpSpPr>
      <p:grpSpPr>
        <a:xfrm>
          <a:off x="0" y="0"/>
          <a:ext cx="0" cy="0"/>
          <a:chOff x="0" y="0"/>
          <a:chExt cx="0" cy="0"/>
        </a:xfrm>
      </p:grpSpPr>
      <p:sp>
        <p:nvSpPr>
          <p:cNvPr id="632" name="Google Shape;632;p21"/>
          <p:cNvSpPr txBox="1">
            <a:spLocks noGrp="1"/>
          </p:cNvSpPr>
          <p:nvPr>
            <p:ph type="title"/>
          </p:nvPr>
        </p:nvSpPr>
        <p:spPr>
          <a:xfrm>
            <a:off x="-101620" y="-1312401"/>
            <a:ext cx="5273040" cy="110503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Trebuchet MS"/>
              <a:buNone/>
            </a:pPr>
            <a:r>
              <a:rPr lang="en-US"/>
              <a:t>MISSION SLIDE</a:t>
            </a:r>
            <a:endParaRPr/>
          </a:p>
        </p:txBody>
      </p:sp>
      <p:sp>
        <p:nvSpPr>
          <p:cNvPr id="633" name="Google Shape;63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
          <p:cNvSpPr txBox="1">
            <a:spLocks noGrp="1"/>
          </p:cNvSpPr>
          <p:nvPr>
            <p:ph type="body" idx="1"/>
          </p:nvPr>
        </p:nvSpPr>
        <p:spPr>
          <a:xfrm>
            <a:off x="1577425" y="2351762"/>
            <a:ext cx="5551555" cy="185530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None/>
            </a:pPr>
            <a:r>
              <a:rPr lang="en-US" sz="2800"/>
              <a:t>Carly </a:t>
            </a:r>
            <a:r>
              <a:rPr lang="en-US" sz="2800" err="1"/>
              <a:t>Knoche</a:t>
            </a:r>
            <a:endParaRPr/>
          </a:p>
          <a:p>
            <a:pPr marL="0" lvl="0" indent="0" algn="l" rtl="0">
              <a:lnSpc>
                <a:spcPct val="90000"/>
              </a:lnSpc>
              <a:spcBef>
                <a:spcPts val="1000"/>
              </a:spcBef>
              <a:spcAft>
                <a:spcPts val="0"/>
              </a:spcAft>
              <a:buClr>
                <a:schemeClr val="lt1"/>
              </a:buClr>
              <a:buSzPts val="2800"/>
              <a:buNone/>
            </a:pPr>
            <a:r>
              <a:rPr lang="en-US" sz="2800"/>
              <a:t>Contractor: Education Research Analyst</a:t>
            </a:r>
            <a:endParaRPr/>
          </a:p>
          <a:p>
            <a:pPr marL="0" lvl="0" indent="0" algn="l" rtl="0">
              <a:lnSpc>
                <a:spcPct val="90000"/>
              </a:lnSpc>
              <a:spcBef>
                <a:spcPts val="1000"/>
              </a:spcBef>
              <a:spcAft>
                <a:spcPts val="0"/>
              </a:spcAft>
              <a:buClr>
                <a:schemeClr val="lt1"/>
              </a:buClr>
              <a:buSzPts val="2800"/>
              <a:buNone/>
            </a:pPr>
            <a:r>
              <a:rPr lang="en-US" sz="2800"/>
              <a:t>BIE STEP </a:t>
            </a:r>
            <a:r>
              <a:rPr lang="en-US" sz="2800" i="1" err="1"/>
              <a:t>e</a:t>
            </a:r>
            <a:r>
              <a:rPr lang="en-US" sz="2800" err="1"/>
              <a:t>LMS</a:t>
            </a:r>
            <a:r>
              <a:rPr lang="en-US" sz="2800"/>
              <a:t> Initiative</a:t>
            </a:r>
            <a:endParaRPr/>
          </a:p>
          <a:p>
            <a:pPr marL="0" lvl="0" indent="0" algn="l" rtl="0">
              <a:lnSpc>
                <a:spcPct val="90000"/>
              </a:lnSpc>
              <a:spcBef>
                <a:spcPts val="1000"/>
              </a:spcBef>
              <a:spcAft>
                <a:spcPts val="0"/>
              </a:spcAft>
              <a:buClr>
                <a:schemeClr val="accent2"/>
              </a:buClr>
              <a:buSzPts val="2800"/>
              <a:buNone/>
            </a:pPr>
            <a:r>
              <a:rPr lang="en-US" sz="2800" u="sng">
                <a:solidFill>
                  <a:schemeClr val="accent2"/>
                </a:solidFill>
                <a:hlinkClick r:id="rId3">
                  <a:extLst>
                    <a:ext uri="{A12FA001-AC4F-418D-AE19-62706E023703}">
                      <ahyp:hlinkClr xmlns:ahyp="http://schemas.microsoft.com/office/drawing/2018/hyperlinkcolor" val="tx"/>
                    </a:ext>
                  </a:extLst>
                </a:hlinkClick>
              </a:rPr>
              <a:t>educationtraining@bie.edu</a:t>
            </a:r>
            <a:r>
              <a:rPr lang="en-US" sz="2800">
                <a:solidFill>
                  <a:schemeClr val="accent2"/>
                </a:solidFill>
              </a:rPr>
              <a:t> </a:t>
            </a:r>
            <a:endParaRPr/>
          </a:p>
        </p:txBody>
      </p:sp>
      <p:sp>
        <p:nvSpPr>
          <p:cNvPr id="379" name="Google Shape;379;p1"/>
          <p:cNvSpPr txBox="1"/>
          <p:nvPr/>
        </p:nvSpPr>
        <p:spPr>
          <a:xfrm>
            <a:off x="11045456" y="6368099"/>
            <a:ext cx="2743200" cy="3651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200" b="1" i="0" u="none" strike="noStrike" cap="none">
                <a:solidFill>
                  <a:schemeClr val="lt1"/>
                </a:solidFill>
                <a:latin typeface="Calibri"/>
                <a:ea typeface="Calibri"/>
                <a:cs typeface="Calibri"/>
                <a:sym typeface="Calibri"/>
              </a:rPr>
              <a:t>1</a:t>
            </a:r>
            <a:endParaRPr>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3258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
          <p:cNvSpPr txBox="1">
            <a:spLocks noGrp="1"/>
          </p:cNvSpPr>
          <p:nvPr>
            <p:ph type="title"/>
          </p:nvPr>
        </p:nvSpPr>
        <p:spPr>
          <a:xfrm>
            <a:off x="645941" y="489924"/>
            <a:ext cx="10012066"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Trebuchet MS"/>
              <a:buNone/>
            </a:pPr>
            <a:r>
              <a:rPr lang="en-US"/>
              <a:t>AGENDA &amp; LEARNING OBJECTIVES</a:t>
            </a:r>
            <a:endParaRPr/>
          </a:p>
        </p:txBody>
      </p:sp>
      <p:sp>
        <p:nvSpPr>
          <p:cNvPr id="386" name="Google Shape;386;p2"/>
          <p:cNvSpPr txBox="1"/>
          <p:nvPr/>
        </p:nvSpPr>
        <p:spPr>
          <a:xfrm>
            <a:off x="1306643" y="1816595"/>
            <a:ext cx="4119795" cy="28007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chemeClr val="dk2"/>
                </a:solidFill>
                <a:latin typeface="Calibri" panose="020F0502020204030204" pitchFamily="34" charset="0"/>
                <a:ea typeface="Trebuchet MS"/>
                <a:cs typeface="Calibri" panose="020F0502020204030204" pitchFamily="34" charset="0"/>
                <a:sym typeface="Trebuchet MS"/>
              </a:rPr>
              <a:t>Agenda</a:t>
            </a:r>
            <a:endParaRPr>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400">
                <a:solidFill>
                  <a:schemeClr val="dk2"/>
                </a:solidFill>
                <a:latin typeface="Calibri" panose="020F0502020204030204" pitchFamily="34" charset="0"/>
                <a:ea typeface="Trebuchet MS"/>
                <a:cs typeface="Calibri" panose="020F0502020204030204" pitchFamily="34" charset="0"/>
                <a:sym typeface="Trebuchet MS"/>
              </a:rPr>
              <a:t>1. What is SEL?</a:t>
            </a:r>
            <a:endParaRPr>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400">
                <a:solidFill>
                  <a:schemeClr val="dk2"/>
                </a:solidFill>
                <a:latin typeface="Calibri" panose="020F0502020204030204" pitchFamily="34" charset="0"/>
                <a:ea typeface="Trebuchet MS"/>
                <a:cs typeface="Calibri" panose="020F0502020204030204" pitchFamily="34" charset="0"/>
                <a:sym typeface="Trebuchet MS"/>
              </a:rPr>
              <a:t>2. Why SEL?</a:t>
            </a:r>
            <a:endParaRPr>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400">
                <a:solidFill>
                  <a:schemeClr val="dk2"/>
                </a:solidFill>
                <a:latin typeface="Calibri" panose="020F0502020204030204" pitchFamily="34" charset="0"/>
                <a:ea typeface="Trebuchet MS"/>
                <a:cs typeface="Calibri" panose="020F0502020204030204" pitchFamily="34" charset="0"/>
                <a:sym typeface="Trebuchet MS"/>
              </a:rPr>
              <a:t>3. SEL Implementation</a:t>
            </a:r>
            <a:endParaRPr>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400">
                <a:solidFill>
                  <a:schemeClr val="dk2"/>
                </a:solidFill>
                <a:latin typeface="Calibri" panose="020F0502020204030204" pitchFamily="34" charset="0"/>
                <a:ea typeface="Trebuchet MS"/>
                <a:cs typeface="Calibri" panose="020F0502020204030204" pitchFamily="34" charset="0"/>
                <a:sym typeface="Trebuchet MS"/>
              </a:rPr>
              <a:t>4. SEL in a Blended Environment</a:t>
            </a:r>
            <a:endParaRPr>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400">
                <a:solidFill>
                  <a:schemeClr val="dk2"/>
                </a:solidFill>
                <a:latin typeface="Calibri" panose="020F0502020204030204" pitchFamily="34" charset="0"/>
                <a:ea typeface="Trebuchet MS"/>
                <a:cs typeface="Calibri" panose="020F0502020204030204" pitchFamily="34" charset="0"/>
                <a:sym typeface="Trebuchet MS"/>
              </a:rPr>
              <a:t>5. Leadership Choice Board</a:t>
            </a:r>
            <a:endParaRPr>
              <a:latin typeface="Calibri" panose="020F0502020204030204" pitchFamily="34" charset="0"/>
              <a:cs typeface="Calibri" panose="020F0502020204030204" pitchFamily="34" charset="0"/>
            </a:endParaRPr>
          </a:p>
        </p:txBody>
      </p:sp>
      <p:sp>
        <p:nvSpPr>
          <p:cNvPr id="387" name="Google Shape;387;p2"/>
          <p:cNvSpPr txBox="1"/>
          <p:nvPr/>
        </p:nvSpPr>
        <p:spPr>
          <a:xfrm>
            <a:off x="5936105" y="1816595"/>
            <a:ext cx="6086007" cy="39087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2"/>
                </a:solidFill>
                <a:latin typeface="Calibri" panose="020F0502020204030204" pitchFamily="34" charset="0"/>
                <a:ea typeface="Trebuchet MS"/>
                <a:cs typeface="Calibri" panose="020F0502020204030204" pitchFamily="34" charset="0"/>
                <a:sym typeface="Trebuchet MS"/>
              </a:rPr>
              <a:t>Learning Objectives</a:t>
            </a:r>
            <a:endParaRPr>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400">
                <a:solidFill>
                  <a:schemeClr val="dk2"/>
                </a:solidFill>
                <a:latin typeface="Calibri" panose="020F0502020204030204" pitchFamily="34" charset="0"/>
                <a:ea typeface="Trebuchet MS"/>
                <a:cs typeface="Calibri" panose="020F0502020204030204" pitchFamily="34" charset="0"/>
                <a:sym typeface="Trebuchet MS"/>
              </a:rPr>
              <a:t>At the conclusion of this training, leaders will:</a:t>
            </a:r>
            <a:endParaRPr>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a:solidFill>
                <a:schemeClr val="dk2"/>
              </a:solidFill>
              <a:latin typeface="Calibri" panose="020F0502020204030204" pitchFamily="34" charset="0"/>
              <a:ea typeface="Trebuchet MS"/>
              <a:cs typeface="Calibri" panose="020F0502020204030204" pitchFamily="34" charset="0"/>
              <a:sym typeface="Trebuchet MS"/>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panose="020F0502020204030204" pitchFamily="34" charset="0"/>
                <a:ea typeface="Trebuchet MS"/>
                <a:cs typeface="Calibri" panose="020F0502020204030204" pitchFamily="34" charset="0"/>
                <a:sym typeface="Trebuchet MS"/>
              </a:rPr>
              <a:t>Understand the importance of teaching, modeling, and practicing SEL.</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panose="020F0502020204030204" pitchFamily="34" charset="0"/>
                <a:ea typeface="Trebuchet MS"/>
                <a:cs typeface="Calibri" panose="020F0502020204030204" pitchFamily="34" charset="0"/>
                <a:sym typeface="Trebuchet MS"/>
              </a:rPr>
              <a:t>Secure at least 1-2 SEL strategies to implement in classrooms and the school environment.</a:t>
            </a:r>
            <a:endParaRPr>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2"/>
              </a:buClr>
              <a:buSzPts val="2400"/>
              <a:buFont typeface="Arial"/>
              <a:buChar char="•"/>
            </a:pPr>
            <a:r>
              <a:rPr lang="en-US" sz="2400">
                <a:solidFill>
                  <a:schemeClr val="dk2"/>
                </a:solidFill>
                <a:latin typeface="Calibri" panose="020F0502020204030204" pitchFamily="34" charset="0"/>
                <a:ea typeface="Trebuchet MS"/>
                <a:cs typeface="Calibri" panose="020F0502020204030204" pitchFamily="34" charset="0"/>
                <a:sym typeface="Trebuchet MS"/>
              </a:rPr>
              <a:t>Obtain resources to share with educators to support and develop SEL practices.</a:t>
            </a:r>
            <a:endParaRPr>
              <a:latin typeface="Calibri" panose="020F0502020204030204" pitchFamily="34" charset="0"/>
              <a:cs typeface="Calibri" panose="020F0502020204030204" pitchFamily="34" charset="0"/>
            </a:endParaRPr>
          </a:p>
        </p:txBody>
      </p:sp>
      <p:cxnSp>
        <p:nvCxnSpPr>
          <p:cNvPr id="388" name="Google Shape;388;p2"/>
          <p:cNvCxnSpPr/>
          <p:nvPr/>
        </p:nvCxnSpPr>
        <p:spPr>
          <a:xfrm>
            <a:off x="5676962" y="1816595"/>
            <a:ext cx="0" cy="5044509"/>
          </a:xfrm>
          <a:prstGeom prst="straightConnector1">
            <a:avLst/>
          </a:prstGeom>
          <a:noFill/>
          <a:ln w="41275" cap="flat" cmpd="sng">
            <a:solidFill>
              <a:schemeClr val="accent6"/>
            </a:solidFill>
            <a:prstDash val="solid"/>
            <a:miter lim="800000"/>
            <a:headEnd type="none" w="sm" len="sm"/>
            <a:tailEnd type="none" w="sm" len="sm"/>
          </a:ln>
        </p:spPr>
      </p:cxnSp>
      <p:sp>
        <p:nvSpPr>
          <p:cNvPr id="389" name="Google Shape;389;p2"/>
          <p:cNvSpPr txBox="1"/>
          <p:nvPr/>
        </p:nvSpPr>
        <p:spPr>
          <a:xfrm>
            <a:off x="11045456" y="6368099"/>
            <a:ext cx="2743200" cy="3651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4E1E07"/>
              </a:buClr>
              <a:buSzPts val="1200"/>
              <a:buFont typeface="Arial"/>
              <a:buNone/>
            </a:pPr>
            <a:r>
              <a:rPr lang="en-US" sz="1200" b="1" u="none">
                <a:solidFill>
                  <a:srgbClr val="4E1E07"/>
                </a:solidFill>
                <a:latin typeface="Calibri"/>
                <a:ea typeface="Calibri"/>
                <a:cs typeface="Calibri"/>
                <a:sym typeface="Calibri"/>
              </a:rPr>
              <a:t>2</a:t>
            </a:r>
            <a:endParaRPr>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09B2B71-A0AF-7166-68B1-3619ABD0C7FD}"/>
              </a:ext>
            </a:extLst>
          </p:cNvPr>
          <p:cNvPicPr>
            <a:picLocks noChangeAspect="1"/>
          </p:cNvPicPr>
          <p:nvPr/>
        </p:nvPicPr>
        <p:blipFill>
          <a:blip r:embed="rId3"/>
          <a:stretch>
            <a:fillRect/>
          </a:stretch>
        </p:blipFill>
        <p:spPr>
          <a:xfrm>
            <a:off x="169888" y="5736921"/>
            <a:ext cx="1351618" cy="8710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3" descr="Chart, diagram&#10;&#10;Description automatically generated"/>
          <p:cNvPicPr preferRelativeResize="0"/>
          <p:nvPr/>
        </p:nvPicPr>
        <p:blipFill rotWithShape="1">
          <a:blip r:embed="rId3">
            <a:alphaModFix amt="99000"/>
          </a:blip>
          <a:srcRect/>
          <a:stretch/>
        </p:blipFill>
        <p:spPr>
          <a:xfrm>
            <a:off x="6324543" y="249306"/>
            <a:ext cx="5682400" cy="5682400"/>
          </a:xfrm>
          <a:prstGeom prst="rect">
            <a:avLst/>
          </a:prstGeom>
          <a:noFill/>
          <a:ln>
            <a:noFill/>
          </a:ln>
        </p:spPr>
      </p:pic>
      <p:sp>
        <p:nvSpPr>
          <p:cNvPr id="396" name="Google Shape;396;p3"/>
          <p:cNvSpPr txBox="1">
            <a:spLocks noGrp="1"/>
          </p:cNvSpPr>
          <p:nvPr>
            <p:ph type="body" idx="3"/>
          </p:nvPr>
        </p:nvSpPr>
        <p:spPr>
          <a:xfrm>
            <a:off x="1244184" y="1653297"/>
            <a:ext cx="5265416" cy="396801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E1E07"/>
              </a:buClr>
              <a:buSzPts val="1900"/>
              <a:buFont typeface="Arial"/>
              <a:buNone/>
            </a:pPr>
            <a:r>
              <a:rPr lang="en-US" sz="1900" b="0">
                <a:latin typeface="Calibri"/>
                <a:cs typeface="Calibri"/>
              </a:rPr>
              <a:t>As defined by the Collaborative for Academic, Social, and Emotional Learning (CASEL</a:t>
            </a:r>
            <a:r>
              <a:rPr lang="en-US" sz="1900" b="0" baseline="30000">
                <a:latin typeface="Calibri"/>
                <a:cs typeface="Calibri"/>
              </a:rPr>
              <a:t>©</a:t>
            </a:r>
            <a:r>
              <a:rPr lang="en-US" sz="1900" b="0">
                <a:latin typeface="Calibri"/>
                <a:cs typeface="Calibri"/>
              </a:rPr>
              <a:t>), SEL is the process through which all young people and adults acquire and apply the knowledge, skills, and attitudes to:</a:t>
            </a:r>
            <a:endParaRPr>
              <a:latin typeface="Calibri"/>
              <a:cs typeface="Calibri"/>
            </a:endParaRPr>
          </a:p>
          <a:p>
            <a:pPr marL="457200" lvl="0" indent="-342900" algn="l" rtl="0">
              <a:lnSpc>
                <a:spcPct val="90000"/>
              </a:lnSpc>
              <a:spcBef>
                <a:spcPts val="1200"/>
              </a:spcBef>
              <a:spcAft>
                <a:spcPts val="0"/>
              </a:spcAft>
              <a:buClr>
                <a:srgbClr val="4E1E07"/>
              </a:buClr>
              <a:buSzPts val="1800"/>
              <a:buFont typeface="Arial"/>
              <a:buChar char="●"/>
            </a:pPr>
            <a:r>
              <a:rPr lang="en-US" sz="1900" b="0">
                <a:latin typeface="Calibri"/>
                <a:cs typeface="Calibri"/>
              </a:rPr>
              <a:t>develop healthy identities</a:t>
            </a:r>
            <a:endParaRPr>
              <a:latin typeface="Calibri"/>
              <a:cs typeface="Calibri"/>
            </a:endParaRPr>
          </a:p>
          <a:p>
            <a:pPr>
              <a:spcBef>
                <a:spcPts val="0"/>
              </a:spcBef>
              <a:buFont typeface="Arial"/>
              <a:buChar char="●"/>
            </a:pPr>
            <a:r>
              <a:rPr lang="en-US" sz="1900" b="0">
                <a:latin typeface="Calibri"/>
                <a:cs typeface="Calibri"/>
              </a:rPr>
              <a:t>manage emotions and achieve personal and collective goals</a:t>
            </a:r>
            <a:endParaRPr lang="en-US">
              <a:latin typeface="Calibri"/>
              <a:cs typeface="Calibri"/>
            </a:endParaRPr>
          </a:p>
          <a:p>
            <a:pPr marL="457200" lvl="0" indent="-342900" algn="l">
              <a:lnSpc>
                <a:spcPct val="90000"/>
              </a:lnSpc>
              <a:spcBef>
                <a:spcPts val="0"/>
              </a:spcBef>
              <a:spcAft>
                <a:spcPts val="0"/>
              </a:spcAft>
              <a:buClr>
                <a:srgbClr val="4E1E07"/>
              </a:buClr>
              <a:buSzPts val="1800"/>
              <a:buFont typeface="Arial"/>
              <a:buChar char="●"/>
            </a:pPr>
            <a:r>
              <a:rPr lang="en-US" sz="1900" b="0">
                <a:latin typeface="Calibri"/>
                <a:cs typeface="Calibri"/>
              </a:rPr>
              <a:t>feel and show empathy for others</a:t>
            </a:r>
            <a:endParaRPr lang="en-US">
              <a:latin typeface="Calibri"/>
              <a:cs typeface="Calibri"/>
            </a:endParaRPr>
          </a:p>
          <a:p>
            <a:pPr marL="457200" lvl="0" indent="-342900" algn="l" rtl="0">
              <a:lnSpc>
                <a:spcPct val="90000"/>
              </a:lnSpc>
              <a:spcBef>
                <a:spcPts val="0"/>
              </a:spcBef>
              <a:spcAft>
                <a:spcPts val="0"/>
              </a:spcAft>
              <a:buClr>
                <a:srgbClr val="4E1E07"/>
              </a:buClr>
              <a:buSzPts val="1800"/>
              <a:buFont typeface="Arial"/>
              <a:buChar char="●"/>
            </a:pPr>
            <a:r>
              <a:rPr lang="en-US" sz="1900" b="0">
                <a:latin typeface="Calibri"/>
                <a:cs typeface="Calibri"/>
              </a:rPr>
              <a:t>establish and maintain supportive relationships</a:t>
            </a:r>
            <a:endParaRPr>
              <a:latin typeface="Calibri"/>
              <a:cs typeface="Calibri"/>
            </a:endParaRPr>
          </a:p>
          <a:p>
            <a:pPr marL="457200" lvl="0" indent="-342900" algn="l" rtl="0">
              <a:lnSpc>
                <a:spcPct val="90000"/>
              </a:lnSpc>
              <a:spcBef>
                <a:spcPts val="0"/>
              </a:spcBef>
              <a:spcAft>
                <a:spcPts val="0"/>
              </a:spcAft>
              <a:buClr>
                <a:srgbClr val="4E1E07"/>
              </a:buClr>
              <a:buSzPts val="1800"/>
              <a:buFont typeface="Arial"/>
              <a:buChar char="●"/>
            </a:pPr>
            <a:r>
              <a:rPr lang="en-US" sz="1900" b="0">
                <a:latin typeface="Calibri"/>
                <a:cs typeface="Calibri"/>
              </a:rPr>
              <a:t>make responsible and caring decisions</a:t>
            </a:r>
            <a:endParaRPr>
              <a:latin typeface="Calibri"/>
              <a:cs typeface="Calibri"/>
            </a:endParaRPr>
          </a:p>
          <a:p>
            <a:pPr marL="0" lvl="0" indent="0" algn="l" rtl="0">
              <a:lnSpc>
                <a:spcPct val="90000"/>
              </a:lnSpc>
              <a:spcBef>
                <a:spcPts val="1200"/>
              </a:spcBef>
              <a:spcAft>
                <a:spcPts val="0"/>
              </a:spcAft>
              <a:buClr>
                <a:srgbClr val="4E1E07"/>
              </a:buClr>
              <a:buSzPts val="1900"/>
              <a:buFont typeface="Arial"/>
              <a:buNone/>
            </a:pPr>
            <a:r>
              <a:rPr lang="en-US" sz="1900" b="0">
                <a:latin typeface="Calibri"/>
                <a:cs typeface="Calibri"/>
              </a:rPr>
              <a:t>(CASEL</a:t>
            </a:r>
            <a:r>
              <a:rPr lang="en-US" sz="1900" b="0" baseline="30000">
                <a:latin typeface="Calibri"/>
                <a:cs typeface="Calibri"/>
              </a:rPr>
              <a:t>©</a:t>
            </a:r>
            <a:r>
              <a:rPr lang="en-US" sz="1900" b="0">
                <a:latin typeface="Calibri"/>
                <a:cs typeface="Calibri"/>
              </a:rPr>
              <a:t>, 2022)</a:t>
            </a:r>
            <a:endParaRPr>
              <a:latin typeface="Calibri"/>
              <a:cs typeface="Calibri"/>
            </a:endParaRPr>
          </a:p>
        </p:txBody>
      </p:sp>
      <p:sp>
        <p:nvSpPr>
          <p:cNvPr id="397" name="Google Shape;397;p3"/>
          <p:cNvSpPr txBox="1">
            <a:spLocks noGrp="1"/>
          </p:cNvSpPr>
          <p:nvPr>
            <p:ph type="title"/>
          </p:nvPr>
        </p:nvSpPr>
        <p:spPr>
          <a:xfrm>
            <a:off x="838200" y="585651"/>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WHAT IS SEL? </a:t>
            </a:r>
            <a:endParaRPr/>
          </a:p>
        </p:txBody>
      </p:sp>
      <p:sp>
        <p:nvSpPr>
          <p:cNvPr id="398" name="Google Shape;398;p3"/>
          <p:cNvSpPr txBox="1"/>
          <p:nvPr/>
        </p:nvSpPr>
        <p:spPr>
          <a:xfrm>
            <a:off x="11045456" y="6368099"/>
            <a:ext cx="2743200" cy="3651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4E1E07"/>
              </a:buClr>
              <a:buSzPts val="1200"/>
              <a:buFont typeface="Arial"/>
              <a:buNone/>
            </a:pPr>
            <a:r>
              <a:rPr lang="en-US" sz="1200" b="1">
                <a:solidFill>
                  <a:srgbClr val="4E1E07"/>
                </a:solidFill>
                <a:latin typeface="Calibri"/>
                <a:ea typeface="Calibri"/>
                <a:cs typeface="Calibri"/>
                <a:sym typeface="Calibri"/>
              </a:rPr>
              <a:t>3</a:t>
            </a:r>
            <a:endParaRPr>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82B2B68-F4F9-79C8-612C-DF24622D93CD}"/>
              </a:ext>
            </a:extLst>
          </p:cNvPr>
          <p:cNvPicPr>
            <a:picLocks noChangeAspect="1"/>
          </p:cNvPicPr>
          <p:nvPr/>
        </p:nvPicPr>
        <p:blipFill>
          <a:blip r:embed="rId4"/>
          <a:stretch>
            <a:fillRect/>
          </a:stretch>
        </p:blipFill>
        <p:spPr>
          <a:xfrm>
            <a:off x="169888" y="5736921"/>
            <a:ext cx="1351618" cy="87104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
          <p:cNvSpPr txBox="1">
            <a:spLocks noGrp="1"/>
          </p:cNvSpPr>
          <p:nvPr>
            <p:ph type="body" idx="1"/>
          </p:nvPr>
        </p:nvSpPr>
        <p:spPr>
          <a:xfrm>
            <a:off x="6377529" y="2331875"/>
            <a:ext cx="4587240" cy="357042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E1E07"/>
              </a:buClr>
              <a:buSzPts val="3200"/>
              <a:buChar char="•"/>
            </a:pPr>
            <a:r>
              <a:rPr lang="en-US"/>
              <a:t>What are areas of growth for our school?</a:t>
            </a:r>
            <a:endParaRPr/>
          </a:p>
        </p:txBody>
      </p:sp>
      <p:sp>
        <p:nvSpPr>
          <p:cNvPr id="405" name="Google Shape;405;p4"/>
          <p:cNvSpPr txBox="1">
            <a:spLocks noGrp="1"/>
          </p:cNvSpPr>
          <p:nvPr>
            <p:ph type="body" idx="2"/>
          </p:nvPr>
        </p:nvSpPr>
        <p:spPr>
          <a:xfrm>
            <a:off x="1428035" y="2307102"/>
            <a:ext cx="4465762" cy="359251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4E1F08"/>
              </a:buClr>
              <a:buSzPts val="3200"/>
              <a:buChar char="•"/>
            </a:pPr>
            <a:r>
              <a:rPr lang="en-US" sz="3200">
                <a:solidFill>
                  <a:srgbClr val="4E1F08"/>
                </a:solidFill>
                <a:latin typeface="Calibri"/>
                <a:cs typeface="Calibri"/>
              </a:rPr>
              <a:t>What is our school currently doing to promote SEL?</a:t>
            </a:r>
            <a:endParaRPr>
              <a:latin typeface="Calibri"/>
              <a:cs typeface="Calibri"/>
            </a:endParaRPr>
          </a:p>
          <a:p>
            <a:pPr marL="0" indent="0">
              <a:lnSpc>
                <a:spcPct val="100000"/>
              </a:lnSpc>
              <a:spcBef>
                <a:spcPts val="0"/>
              </a:spcBef>
              <a:buClr>
                <a:srgbClr val="4E1F08"/>
              </a:buClr>
              <a:buSzPts val="3200"/>
              <a:buNone/>
            </a:pPr>
            <a:r>
              <a:rPr lang="en-US" sz="3200">
                <a:solidFill>
                  <a:srgbClr val="4E1F08"/>
                </a:solidFill>
                <a:latin typeface="Calibri"/>
                <a:cs typeface="Calibri"/>
              </a:rPr>
              <a:t>	</a:t>
            </a:r>
            <a:r>
              <a:rPr lang="en-US" sz="2400">
                <a:solidFill>
                  <a:srgbClr val="4E1F08"/>
                </a:solidFill>
                <a:latin typeface="Calibri"/>
                <a:cs typeface="Calibri"/>
              </a:rPr>
              <a:t>With staff? </a:t>
            </a:r>
            <a:endParaRPr sz="2400"/>
          </a:p>
          <a:p>
            <a:pPr marL="0" indent="0">
              <a:lnSpc>
                <a:spcPct val="100000"/>
              </a:lnSpc>
              <a:spcBef>
                <a:spcPts val="0"/>
              </a:spcBef>
              <a:buClr>
                <a:srgbClr val="4E1F08"/>
              </a:buClr>
              <a:buSzPts val="2400"/>
              <a:buNone/>
            </a:pPr>
            <a:r>
              <a:rPr lang="en-US" sz="2400">
                <a:solidFill>
                  <a:srgbClr val="4E1F08"/>
                </a:solidFill>
                <a:latin typeface="Calibri"/>
                <a:cs typeface="Calibri"/>
              </a:rPr>
              <a:t>	With students? </a:t>
            </a:r>
            <a:endParaRPr sz="2400"/>
          </a:p>
          <a:p>
            <a:pPr marL="0" lvl="0" indent="0" algn="l" rtl="0">
              <a:lnSpc>
                <a:spcPct val="100000"/>
              </a:lnSpc>
              <a:spcBef>
                <a:spcPts val="0"/>
              </a:spcBef>
              <a:spcAft>
                <a:spcPts val="0"/>
              </a:spcAft>
              <a:buClr>
                <a:srgbClr val="4E1F08"/>
              </a:buClr>
              <a:buSzPts val="2400"/>
              <a:buNone/>
            </a:pPr>
            <a:r>
              <a:rPr lang="en-US" sz="2400">
                <a:solidFill>
                  <a:srgbClr val="4E1F08"/>
                </a:solidFill>
                <a:latin typeface="Calibri"/>
                <a:cs typeface="Calibri"/>
              </a:rPr>
              <a:t>	With families?</a:t>
            </a:r>
            <a:endParaRPr sz="2400">
              <a:latin typeface="Calibri"/>
              <a:cs typeface="Calibri"/>
            </a:endParaRPr>
          </a:p>
          <a:p>
            <a:pPr marL="0" indent="0">
              <a:lnSpc>
                <a:spcPct val="100000"/>
              </a:lnSpc>
              <a:spcBef>
                <a:spcPts val="0"/>
              </a:spcBef>
              <a:buClr>
                <a:srgbClr val="4E1F08"/>
              </a:buClr>
              <a:buSzPts val="2400"/>
              <a:buNone/>
            </a:pPr>
            <a:r>
              <a:rPr lang="en-US" sz="2400">
                <a:solidFill>
                  <a:srgbClr val="4E1F08"/>
                </a:solidFill>
                <a:latin typeface="Calibri"/>
                <a:cs typeface="Calibri"/>
              </a:rPr>
              <a:t>	With other stakeholders?</a:t>
            </a:r>
            <a:endParaRPr lang="en-US" sz="2400">
              <a:latin typeface="Calibri"/>
              <a:cs typeface="Calibri"/>
            </a:endParaRPr>
          </a:p>
        </p:txBody>
      </p:sp>
      <p:sp>
        <p:nvSpPr>
          <p:cNvPr id="406" name="Google Shape;406;p4"/>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INCLUSION ACTIVITY</a:t>
            </a:r>
            <a:endParaRPr/>
          </a:p>
        </p:txBody>
      </p:sp>
      <p:sp>
        <p:nvSpPr>
          <p:cNvPr id="407" name="Google Shape;407;p4"/>
          <p:cNvSpPr txBox="1"/>
          <p:nvPr/>
        </p:nvSpPr>
        <p:spPr>
          <a:xfrm>
            <a:off x="1083212" y="1537661"/>
            <a:ext cx="8806375"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chemeClr val="lt2"/>
                </a:solidFill>
                <a:latin typeface="Calibri"/>
                <a:ea typeface="Calibri"/>
                <a:cs typeface="Calibri"/>
                <a:sym typeface="Calibri"/>
              </a:rPr>
              <a:t>Think, Ink, Pair</a:t>
            </a:r>
            <a:endParaRPr>
              <a:latin typeface="Calibri" panose="020F0502020204030204" pitchFamily="34" charset="0"/>
              <a:cs typeface="Calibri" panose="020F0502020204030204" pitchFamily="34" charset="0"/>
            </a:endParaRPr>
          </a:p>
        </p:txBody>
      </p:sp>
      <p:sp>
        <p:nvSpPr>
          <p:cNvPr id="408" name="Google Shape;40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
          <p:cNvSpPr txBox="1">
            <a:spLocks noGrp="1"/>
          </p:cNvSpPr>
          <p:nvPr>
            <p:ph type="title"/>
          </p:nvPr>
        </p:nvSpPr>
        <p:spPr>
          <a:xfrm>
            <a:off x="289560" y="226456"/>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WHY NOW?</a:t>
            </a:r>
            <a:endParaRPr/>
          </a:p>
        </p:txBody>
      </p:sp>
      <p:pic>
        <p:nvPicPr>
          <p:cNvPr id="415" name="Google Shape;415;p5" descr="A road with mountains in the background&#10;&#10;Description automatically generated with low confidence"/>
          <p:cNvPicPr preferRelativeResize="0"/>
          <p:nvPr/>
        </p:nvPicPr>
        <p:blipFill rotWithShape="1">
          <a:blip r:embed="rId3">
            <a:alphaModFix/>
          </a:blip>
          <a:srcRect t="10248"/>
          <a:stretch/>
        </p:blipFill>
        <p:spPr>
          <a:xfrm>
            <a:off x="1234439" y="1691014"/>
            <a:ext cx="9785985" cy="4940530"/>
          </a:xfrm>
          <a:prstGeom prst="rect">
            <a:avLst/>
          </a:prstGeom>
          <a:noFill/>
          <a:ln>
            <a:noFill/>
          </a:ln>
        </p:spPr>
      </p:pic>
      <p:sp>
        <p:nvSpPr>
          <p:cNvPr id="416" name="Google Shape;416;p5"/>
          <p:cNvSpPr/>
          <p:nvPr/>
        </p:nvSpPr>
        <p:spPr>
          <a:xfrm>
            <a:off x="8317229" y="3680461"/>
            <a:ext cx="1440180" cy="800892"/>
          </a:xfrm>
          <a:prstGeom prst="roundRect">
            <a:avLst>
              <a:gd name="adj" fmla="val 16667"/>
            </a:avLst>
          </a:prstGeom>
          <a:solidFill>
            <a:schemeClr val="dk1"/>
          </a:solidFill>
          <a:ln w="12700" cap="flat" cmpd="sng">
            <a:solidFill>
              <a:srgbClr val="0A48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When the pandemic occurred…</a:t>
            </a:r>
            <a:endParaRPr>
              <a:latin typeface="Calibri" panose="020F0502020204030204" pitchFamily="34" charset="0"/>
              <a:cs typeface="Calibri" panose="020F0502020204030204" pitchFamily="34" charset="0"/>
            </a:endParaRPr>
          </a:p>
        </p:txBody>
      </p:sp>
      <p:sp>
        <p:nvSpPr>
          <p:cNvPr id="417" name="Google Shape;417;p5"/>
          <p:cNvSpPr/>
          <p:nvPr/>
        </p:nvSpPr>
        <p:spPr>
          <a:xfrm>
            <a:off x="6055995" y="3879236"/>
            <a:ext cx="1718310" cy="1730533"/>
          </a:xfrm>
          <a:prstGeom prst="roundRect">
            <a:avLst>
              <a:gd name="adj" fmla="val 16667"/>
            </a:avLst>
          </a:prstGeom>
          <a:solidFill>
            <a:schemeClr val="dk1"/>
          </a:solidFill>
          <a:ln w="12700" cap="flat" cmpd="sng">
            <a:solidFill>
              <a:srgbClr val="0A48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there was an abrupt change to learning, family lives, and work</a:t>
            </a:r>
            <a:endParaRPr>
              <a:latin typeface="Calibri" panose="020F0502020204030204" pitchFamily="34" charset="0"/>
              <a:cs typeface="Calibri" panose="020F0502020204030204" pitchFamily="34" charset="0"/>
            </a:endParaRPr>
          </a:p>
        </p:txBody>
      </p:sp>
      <p:sp>
        <p:nvSpPr>
          <p:cNvPr id="418" name="Google Shape;418;p5"/>
          <p:cNvSpPr/>
          <p:nvPr/>
        </p:nvSpPr>
        <p:spPr>
          <a:xfrm>
            <a:off x="3392806" y="4481353"/>
            <a:ext cx="1718310" cy="1730533"/>
          </a:xfrm>
          <a:prstGeom prst="roundRect">
            <a:avLst>
              <a:gd name="adj" fmla="val 16667"/>
            </a:avLst>
          </a:prstGeom>
          <a:solidFill>
            <a:schemeClr val="dk1"/>
          </a:solidFill>
          <a:ln w="12700" cap="flat" cmpd="sng">
            <a:solidFill>
              <a:srgbClr val="0A48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which created an emotional, academic, and mental health crisis.</a:t>
            </a:r>
            <a:endParaRPr>
              <a:latin typeface="Calibri" panose="020F0502020204030204" pitchFamily="34" charset="0"/>
              <a:cs typeface="Calibri" panose="020F0502020204030204" pitchFamily="34" charset="0"/>
            </a:endParaRPr>
          </a:p>
        </p:txBody>
      </p:sp>
      <p:sp>
        <p:nvSpPr>
          <p:cNvPr id="419" name="Google Shape;41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
          <p:cNvSpPr txBox="1">
            <a:spLocks noGrp="1"/>
          </p:cNvSpPr>
          <p:nvPr>
            <p:ph type="title"/>
          </p:nvPr>
        </p:nvSpPr>
        <p:spPr>
          <a:xfrm>
            <a:off x="289560" y="226456"/>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WHY NOW?</a:t>
            </a:r>
            <a:endParaRPr/>
          </a:p>
        </p:txBody>
      </p:sp>
      <p:sp>
        <p:nvSpPr>
          <p:cNvPr id="426" name="Google Shape;426;p6"/>
          <p:cNvSpPr txBox="1"/>
          <p:nvPr/>
        </p:nvSpPr>
        <p:spPr>
          <a:xfrm>
            <a:off x="1383030" y="1331493"/>
            <a:ext cx="9886950" cy="377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According to Mental Health America (MHA),</a:t>
            </a:r>
            <a:endParaRPr>
              <a:latin typeface="Calibri" panose="020F0502020204030204" pitchFamily="34" charset="0"/>
              <a:cs typeface="Calibri" panose="020F0502020204030204" pitchFamily="34" charset="0"/>
            </a:endParaRPr>
          </a:p>
          <a:p>
            <a:pPr marL="0" marR="0" lvl="0" indent="0" algn="l" rtl="0">
              <a:spcBef>
                <a:spcPts val="1200"/>
              </a:spcBef>
              <a:spcAft>
                <a:spcPts val="0"/>
              </a:spcAft>
              <a:buNone/>
            </a:pPr>
            <a:endParaRPr sz="900">
              <a:solidFill>
                <a:schemeClr val="dk1"/>
              </a:solidFill>
              <a:latin typeface="Calibri"/>
              <a:ea typeface="Calibri"/>
              <a:cs typeface="Calibri"/>
              <a:sym typeface="Calibri"/>
            </a:endParaRPr>
          </a:p>
          <a:p>
            <a:pPr marL="285750" marR="0" lvl="0" indent="-285750" algn="l" rtl="0">
              <a:spcBef>
                <a:spcPts val="120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“Native/Indigenous people in America report experiencing serious psychological distress 2.5 times more than the general population over a month’s time.</a:t>
            </a:r>
            <a:endParaRPr>
              <a:latin typeface="Calibri" panose="020F0502020204030204" pitchFamily="34" charset="0"/>
              <a:cs typeface="Calibri" panose="020F0502020204030204" pitchFamily="34" charset="0"/>
            </a:endParaRPr>
          </a:p>
          <a:p>
            <a:pPr marL="285750" marR="0" lvl="0" indent="-285750" algn="l" rtl="0">
              <a:spcBef>
                <a:spcPts val="120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Although overall suicide rates are similar to those of whites, there are significant differences among certain age groups. The suicide death rate for Native/Indigenous people in America between the ages of 15-19 is more than double that of non-Hispanic whites.</a:t>
            </a:r>
            <a:endParaRPr>
              <a:latin typeface="Calibri" panose="020F0502020204030204" pitchFamily="34" charset="0"/>
              <a:cs typeface="Calibri" panose="020F0502020204030204" pitchFamily="34" charset="0"/>
            </a:endParaRPr>
          </a:p>
          <a:p>
            <a:pPr marL="285750" marR="0" lvl="0" indent="-285750" algn="l" rtl="0">
              <a:spcBef>
                <a:spcPts val="120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Native/Indigenous people in America start to use and abuse alcohol and other drugs at younger ages, and at higher rates, than all other ethnic groups.”</a:t>
            </a:r>
            <a:endParaRPr>
              <a:latin typeface="Calibri" panose="020F0502020204030204" pitchFamily="34" charset="0"/>
              <a:cs typeface="Calibri" panose="020F0502020204030204" pitchFamily="34" charset="0"/>
            </a:endParaRPr>
          </a:p>
          <a:p>
            <a:pPr marL="285750" marR="0" lvl="0" indent="-285750" algn="l" rtl="0">
              <a:spcBef>
                <a:spcPts val="120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Geographical and economic barriers are often roadblocks to treatment and supports.</a:t>
            </a:r>
            <a:endParaRPr>
              <a:latin typeface="Calibri" panose="020F0502020204030204" pitchFamily="34" charset="0"/>
              <a:cs typeface="Calibri" panose="020F0502020204030204" pitchFamily="34" charset="0"/>
            </a:endParaRPr>
          </a:p>
        </p:txBody>
      </p:sp>
      <p:sp>
        <p:nvSpPr>
          <p:cNvPr id="427" name="Google Shape;427;p6"/>
          <p:cNvSpPr txBox="1"/>
          <p:nvPr/>
        </p:nvSpPr>
        <p:spPr>
          <a:xfrm>
            <a:off x="2667250" y="5031214"/>
            <a:ext cx="9082603" cy="110503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Trebuchet MS"/>
              <a:buNone/>
            </a:pPr>
            <a:r>
              <a:rPr lang="en-US" sz="4400" b="1" strike="noStrike" cap="none">
                <a:solidFill>
                  <a:schemeClr val="dk1"/>
                </a:solidFill>
                <a:latin typeface="Calibri" panose="020F0502020204030204" pitchFamily="34" charset="0"/>
                <a:ea typeface="Trebuchet MS"/>
                <a:cs typeface="Calibri" panose="020F0502020204030204" pitchFamily="34" charset="0"/>
                <a:sym typeface="Trebuchet MS"/>
              </a:rPr>
              <a:t>IF NOT NOW, THEN WHEN?</a:t>
            </a:r>
            <a:endParaRPr>
              <a:latin typeface="Calibri" panose="020F0502020204030204" pitchFamily="34" charset="0"/>
              <a:cs typeface="Calibri" panose="020F0502020204030204" pitchFamily="34" charset="0"/>
            </a:endParaRPr>
          </a:p>
        </p:txBody>
      </p:sp>
      <p:sp>
        <p:nvSpPr>
          <p:cNvPr id="428" name="Google Shape;428;p6"/>
          <p:cNvSpPr txBox="1"/>
          <p:nvPr/>
        </p:nvSpPr>
        <p:spPr>
          <a:xfrm>
            <a:off x="5314379" y="6352143"/>
            <a:ext cx="57130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Mindfulness Meditation: </a:t>
            </a:r>
            <a:r>
              <a:rPr lang="en-US"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Inward Journey by R. Carlos Nakai</a:t>
            </a:r>
            <a:endParaRPr sz="1800">
              <a:solidFill>
                <a:schemeClr val="dk1"/>
              </a:solidFill>
              <a:latin typeface="Calibri"/>
              <a:ea typeface="Calibri"/>
              <a:cs typeface="Calibri"/>
              <a:sym typeface="Calibri"/>
            </a:endParaRPr>
          </a:p>
        </p:txBody>
      </p:sp>
      <p:sp>
        <p:nvSpPr>
          <p:cNvPr id="429" name="Google Shape;42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 calcmode="lin" valueType="num">
                                      <p:cBhvr additive="base">
                                        <p:cTn id="7" dur="500"/>
                                        <p:tgtEl>
                                          <p:spTgt spid="427"/>
                                        </p:tgtEl>
                                        <p:attrNameLst>
                                          <p:attrName>ppt_w</p:attrName>
                                        </p:attrNameLst>
                                      </p:cBhvr>
                                      <p:tavLst>
                                        <p:tav tm="0">
                                          <p:val>
                                            <p:strVal val="0"/>
                                          </p:val>
                                        </p:tav>
                                        <p:tav tm="100000">
                                          <p:val>
                                            <p:strVal val="#ppt_w"/>
                                          </p:val>
                                        </p:tav>
                                      </p:tavLst>
                                    </p:anim>
                                    <p:anim calcmode="lin" valueType="num">
                                      <p:cBhvr additive="base">
                                        <p:cTn id="8" dur="500"/>
                                        <p:tgtEl>
                                          <p:spTgt spid="4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7" descr="A young child writing on a book&#10;&#10;Description automatically generated with low confidence"/>
          <p:cNvPicPr preferRelativeResize="0">
            <a:picLocks noGrp="1"/>
          </p:cNvPicPr>
          <p:nvPr>
            <p:ph type="pic" idx="2"/>
          </p:nvPr>
        </p:nvPicPr>
        <p:blipFill rotWithShape="1">
          <a:blip r:embed="rId3">
            <a:alphaModFix/>
          </a:blip>
          <a:srcRect t="15010" b="15010"/>
          <a:stretch/>
        </p:blipFill>
        <p:spPr>
          <a:xfrm rot="386686">
            <a:off x="8280587" y="782897"/>
            <a:ext cx="3611140" cy="2527509"/>
          </a:xfrm>
          <a:prstGeom prst="roundRect">
            <a:avLst>
              <a:gd name="adj" fmla="val 16667"/>
            </a:avLst>
          </a:prstGeom>
          <a:blipFill rotWithShape="1">
            <a:blip r:embed="rId3">
              <a:alphaModFix/>
            </a:blip>
            <a:stretch>
              <a:fillRect l="-1732" t="-4790" r="-4531" b="-12621"/>
            </a:stretch>
          </a:blipFill>
          <a:ln w="9525" cap="flat" cmpd="sng">
            <a:solidFill>
              <a:srgbClr val="B6F7F4"/>
            </a:solidFill>
            <a:prstDash val="solid"/>
            <a:round/>
            <a:headEnd type="none" w="sm" len="sm"/>
            <a:tailEnd type="none" w="sm" len="sm"/>
          </a:ln>
        </p:spPr>
      </p:pic>
      <p:pic>
        <p:nvPicPr>
          <p:cNvPr id="436" name="Google Shape;436;p7" descr="A person using a tablet&#10;&#10;Description automatically generated with low confidence"/>
          <p:cNvPicPr preferRelativeResize="0">
            <a:picLocks noGrp="1"/>
          </p:cNvPicPr>
          <p:nvPr>
            <p:ph type="pic" idx="3"/>
          </p:nvPr>
        </p:nvPicPr>
        <p:blipFill rotWithShape="1">
          <a:blip r:embed="rId4">
            <a:alphaModFix/>
          </a:blip>
          <a:srcRect l="2387" r="2386"/>
          <a:stretch/>
        </p:blipFill>
        <p:spPr>
          <a:xfrm rot="-311454">
            <a:off x="8347944" y="3384216"/>
            <a:ext cx="3611136" cy="2527506"/>
          </a:xfrm>
          <a:prstGeom prst="roundRect">
            <a:avLst>
              <a:gd name="adj" fmla="val 16667"/>
            </a:avLst>
          </a:prstGeom>
          <a:blipFill rotWithShape="1">
            <a:blip r:embed="rId4">
              <a:alphaModFix/>
            </a:blip>
            <a:stretch>
              <a:fillRect/>
            </a:stretch>
          </a:blipFill>
          <a:ln w="9525" cap="flat" cmpd="sng">
            <a:solidFill>
              <a:srgbClr val="B6F7F4"/>
            </a:solidFill>
            <a:prstDash val="solid"/>
            <a:round/>
            <a:headEnd type="none" w="sm" len="sm"/>
            <a:tailEnd type="none" w="sm" len="sm"/>
          </a:ln>
        </p:spPr>
      </p:pic>
      <p:sp>
        <p:nvSpPr>
          <p:cNvPr id="437" name="Google Shape;437;p7"/>
          <p:cNvSpPr txBox="1">
            <a:spLocks noGrp="1"/>
          </p:cNvSpPr>
          <p:nvPr>
            <p:ph type="title"/>
          </p:nvPr>
        </p:nvSpPr>
        <p:spPr>
          <a:xfrm>
            <a:off x="838201" y="585651"/>
            <a:ext cx="6720840"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r>
              <a:rPr lang="en-US"/>
              <a:t>WHY SEL?</a:t>
            </a:r>
            <a:endParaRPr/>
          </a:p>
        </p:txBody>
      </p:sp>
      <p:sp>
        <p:nvSpPr>
          <p:cNvPr id="438" name="Google Shape;438;p7"/>
          <p:cNvSpPr txBox="1">
            <a:spLocks noGrp="1"/>
          </p:cNvSpPr>
          <p:nvPr>
            <p:ph type="body" idx="1"/>
          </p:nvPr>
        </p:nvSpPr>
        <p:spPr>
          <a:xfrm>
            <a:off x="838200" y="1825625"/>
            <a:ext cx="6111240" cy="3976912"/>
          </a:xfrm>
          <a:prstGeom prst="rect">
            <a:avLst/>
          </a:prstGeom>
          <a:noFill/>
          <a:ln>
            <a:noFill/>
          </a:ln>
        </p:spPr>
        <p:txBody>
          <a:bodyPr spcFirstLastPara="1" wrap="square" lIns="91425" tIns="45700" rIns="91425" bIns="45700" anchor="t" anchorCtr="0">
            <a:normAutofit fontScale="92500" lnSpcReduction="20000"/>
          </a:bodyPr>
          <a:lstStyle/>
          <a:p>
            <a:pPr marL="285750" lvl="0" indent="-285750" algn="l" rtl="0">
              <a:lnSpc>
                <a:spcPct val="90000"/>
              </a:lnSpc>
              <a:spcBef>
                <a:spcPts val="0"/>
              </a:spcBef>
              <a:spcAft>
                <a:spcPts val="0"/>
              </a:spcAft>
              <a:buClr>
                <a:srgbClr val="4E1E07"/>
              </a:buClr>
              <a:buSzPct val="100000"/>
              <a:buFont typeface="Arial"/>
              <a:buChar char="•"/>
            </a:pPr>
            <a:r>
              <a:rPr lang="en-US"/>
              <a:t>Research shows dramatic improvements in overall performance</a:t>
            </a:r>
            <a:endParaRPr/>
          </a:p>
          <a:p>
            <a:pPr marL="285750" lvl="0" indent="-285750" algn="l" rtl="0">
              <a:lnSpc>
                <a:spcPct val="90000"/>
              </a:lnSpc>
              <a:spcBef>
                <a:spcPts val="1200"/>
              </a:spcBef>
              <a:spcAft>
                <a:spcPts val="0"/>
              </a:spcAft>
              <a:buClr>
                <a:srgbClr val="4E1E07"/>
              </a:buClr>
              <a:buSzPct val="100000"/>
              <a:buFont typeface="Arial"/>
              <a:buChar char="•"/>
            </a:pPr>
            <a:r>
              <a:rPr lang="en-US"/>
              <a:t>COVID-19 Pandemic:</a:t>
            </a:r>
            <a:endParaRPr/>
          </a:p>
          <a:p>
            <a:pPr marL="742950" lvl="1" indent="-285750" algn="l" rtl="0">
              <a:lnSpc>
                <a:spcPct val="90000"/>
              </a:lnSpc>
              <a:spcBef>
                <a:spcPts val="1200"/>
              </a:spcBef>
              <a:spcAft>
                <a:spcPts val="0"/>
              </a:spcAft>
              <a:buClr>
                <a:schemeClr val="dk1"/>
              </a:buClr>
              <a:buSzPct val="100000"/>
              <a:buFont typeface="Arial"/>
              <a:buChar char="•"/>
            </a:pPr>
            <a:r>
              <a:rPr lang="en-US">
                <a:latin typeface="Calibri" panose="020F0502020204030204" pitchFamily="34" charset="0"/>
                <a:cs typeface="Calibri" panose="020F0502020204030204" pitchFamily="34" charset="0"/>
              </a:rPr>
              <a:t>Made SEL a priority</a:t>
            </a:r>
            <a:endParaRPr>
              <a:latin typeface="Calibri" panose="020F0502020204030204" pitchFamily="34" charset="0"/>
              <a:cs typeface="Calibri" panose="020F0502020204030204" pitchFamily="34" charset="0"/>
            </a:endParaRPr>
          </a:p>
          <a:p>
            <a:pPr marL="742950" lvl="1" indent="-285750" algn="l" rtl="0">
              <a:lnSpc>
                <a:spcPct val="90000"/>
              </a:lnSpc>
              <a:spcBef>
                <a:spcPts val="1200"/>
              </a:spcBef>
              <a:spcAft>
                <a:spcPts val="0"/>
              </a:spcAft>
              <a:buClr>
                <a:schemeClr val="dk1"/>
              </a:buClr>
              <a:buSzPct val="100000"/>
              <a:buFont typeface="Arial"/>
              <a:buChar char="•"/>
            </a:pPr>
            <a:r>
              <a:rPr lang="en-US">
                <a:latin typeface="Calibri" panose="020F0502020204030204" pitchFamily="34" charset="0"/>
                <a:cs typeface="Calibri" panose="020F0502020204030204" pitchFamily="34" charset="0"/>
              </a:rPr>
              <a:t>Created a desire to recover from learning loss</a:t>
            </a:r>
            <a:endParaRPr>
              <a:latin typeface="Calibri" panose="020F0502020204030204" pitchFamily="34" charset="0"/>
              <a:cs typeface="Calibri" panose="020F0502020204030204" pitchFamily="34" charset="0"/>
            </a:endParaRPr>
          </a:p>
          <a:p>
            <a:pPr marL="742950" lvl="1" indent="-285750" algn="l" rtl="0">
              <a:lnSpc>
                <a:spcPct val="90000"/>
              </a:lnSpc>
              <a:spcBef>
                <a:spcPts val="1200"/>
              </a:spcBef>
              <a:spcAft>
                <a:spcPts val="0"/>
              </a:spcAft>
              <a:buClr>
                <a:schemeClr val="dk1"/>
              </a:buClr>
              <a:buSzPct val="100000"/>
              <a:buFont typeface="Arial"/>
              <a:buChar char="•"/>
            </a:pPr>
            <a:r>
              <a:rPr lang="en-US">
                <a:latin typeface="Calibri" panose="020F0502020204030204" pitchFamily="34" charset="0"/>
                <a:cs typeface="Calibri" panose="020F0502020204030204" pitchFamily="34" charset="0"/>
              </a:rPr>
              <a:t>Increased focus on accessibility (rural internet access, language, disability)</a:t>
            </a:r>
            <a:endParaRPr>
              <a:latin typeface="Calibri" panose="020F0502020204030204" pitchFamily="34" charset="0"/>
              <a:cs typeface="Calibri" panose="020F0502020204030204" pitchFamily="34" charset="0"/>
            </a:endParaRPr>
          </a:p>
          <a:p>
            <a:pPr marL="742950" lvl="1" indent="-285750" algn="l" rtl="0">
              <a:lnSpc>
                <a:spcPct val="90000"/>
              </a:lnSpc>
              <a:spcBef>
                <a:spcPts val="1200"/>
              </a:spcBef>
              <a:spcAft>
                <a:spcPts val="0"/>
              </a:spcAft>
              <a:buClr>
                <a:schemeClr val="dk1"/>
              </a:buClr>
              <a:buSzPct val="100000"/>
              <a:buFont typeface="Arial"/>
              <a:buChar char="•"/>
            </a:pPr>
            <a:r>
              <a:rPr lang="en-US">
                <a:latin typeface="Calibri" panose="020F0502020204030204" pitchFamily="34" charset="0"/>
                <a:cs typeface="Calibri" panose="020F0502020204030204" pitchFamily="34" charset="0"/>
              </a:rPr>
              <a:t>Instilled a need for heightened student agency</a:t>
            </a:r>
            <a:endParaRPr>
              <a:latin typeface="Calibri" panose="020F0502020204030204" pitchFamily="34" charset="0"/>
              <a:cs typeface="Calibri" panose="020F0502020204030204" pitchFamily="34" charset="0"/>
            </a:endParaRPr>
          </a:p>
          <a:p>
            <a:pPr marL="228600" lvl="0" indent="-40639" algn="l" rtl="0">
              <a:lnSpc>
                <a:spcPct val="90000"/>
              </a:lnSpc>
              <a:spcBef>
                <a:spcPts val="1600"/>
              </a:spcBef>
              <a:spcAft>
                <a:spcPts val="0"/>
              </a:spcAft>
              <a:buClr>
                <a:srgbClr val="4E1E07"/>
              </a:buClr>
              <a:buSzPct val="100000"/>
              <a:buNone/>
            </a:pPr>
            <a:endParaRPr/>
          </a:p>
        </p:txBody>
      </p:sp>
      <p:sp>
        <p:nvSpPr>
          <p:cNvPr id="439" name="Google Shape;43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ial BIE Central Office Theme">
  <a:themeElements>
    <a:clrScheme name="BIE Color Palette">
      <a:dk1>
        <a:srgbClr val="0F6460"/>
      </a:dk1>
      <a:lt1>
        <a:srgbClr val="FFFFFF"/>
      </a:lt1>
      <a:dk2>
        <a:srgbClr val="9C3D10"/>
      </a:dk2>
      <a:lt2>
        <a:srgbClr val="E66F0E"/>
      </a:lt2>
      <a:accent1>
        <a:srgbClr val="008480"/>
      </a:accent1>
      <a:accent2>
        <a:srgbClr val="E5A000"/>
      </a:accent2>
      <a:accent3>
        <a:srgbClr val="008480"/>
      </a:accent3>
      <a:accent4>
        <a:srgbClr val="D54309"/>
      </a:accent4>
      <a:accent5>
        <a:srgbClr val="6FBAB3"/>
      </a:accent5>
      <a:accent6>
        <a:srgbClr val="FFBE2E"/>
      </a:accent6>
      <a:hlink>
        <a:srgbClr val="008480"/>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TimePosted xmlns="537495c8-04d0-4d9f-a3c5-24b15dd8235a"/>
    <lcf76f155ced4ddcb4097134ff3c332f xmlns="537495c8-04d0-4d9f-a3c5-24b15dd8235a">
      <Terms xmlns="http://schemas.microsoft.com/office/infopath/2007/PartnerControls"/>
    </lcf76f155ced4ddcb4097134ff3c332f>
    <TaxCatchAll xmlns="31062a0d-ede8-4112-b4bb-00a9c1bc8e16" xsi:nil="true"/>
    <SharedWithUsers xmlns="d6c4c347-d8bf-4125-97e5-bf5a24a6ea48">
      <UserInfo>
        <DisplayName>Knoche, Carly R</DisplayName>
        <AccountId>724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3EFBD184CCA942BD942D2DC234DA02" ma:contentTypeVersion="14" ma:contentTypeDescription="Create a new document." ma:contentTypeScope="" ma:versionID="b6e045c44db7cc55ae4da8845646d733">
  <xsd:schema xmlns:xsd="http://www.w3.org/2001/XMLSchema" xmlns:xs="http://www.w3.org/2001/XMLSchema" xmlns:p="http://schemas.microsoft.com/office/2006/metadata/properties" xmlns:ns2="537495c8-04d0-4d9f-a3c5-24b15dd8235a" xmlns:ns3="d6c4c347-d8bf-4125-97e5-bf5a24a6ea48" xmlns:ns4="31062a0d-ede8-4112-b4bb-00a9c1bc8e16" targetNamespace="http://schemas.microsoft.com/office/2006/metadata/properties" ma:root="true" ma:fieldsID="1804e3f35c2ccfb1888bbfb2fec1de90" ns2:_="" ns3:_="" ns4:_="">
    <xsd:import namespace="537495c8-04d0-4d9f-a3c5-24b15dd8235a"/>
    <xsd:import namespace="d6c4c347-d8bf-4125-97e5-bf5a24a6ea48"/>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DateTimePosted"/>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495c8-04d0-4d9f-a3c5-24b15dd823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DateTimePosted" ma:index="18" ma:displayName="Date &amp; Time Posted" ma:format="DateTime" ma:internalName="DateTimePosted">
      <xsd:simpleType>
        <xsd:restriction base="dms:DateTim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6c4c347-d8bf-4125-97e5-bf5a24a6ea4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505bb3b-600f-4dd2-97d1-0aa4c49e4934}" ma:internalName="TaxCatchAll" ma:showField="CatchAllData" ma:web="53f24b3a-2adf-47ef-9d29-c9edda8419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5046BB-8F85-4D88-A14E-8F2BDA2D7E59}">
  <ds:schemaRefs>
    <ds:schemaRef ds:uri="31062a0d-ede8-4112-b4bb-00a9c1bc8e16"/>
    <ds:schemaRef ds:uri="537495c8-04d0-4d9f-a3c5-24b15dd8235a"/>
    <ds:schemaRef ds:uri="d6c4c347-d8bf-4125-97e5-bf5a24a6ea4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4703D3C-FF88-4DBB-BF86-BAC77BF154DE}">
  <ds:schemaRefs>
    <ds:schemaRef ds:uri="31062a0d-ede8-4112-b4bb-00a9c1bc8e16"/>
    <ds:schemaRef ds:uri="537495c8-04d0-4d9f-a3c5-24b15dd8235a"/>
    <ds:schemaRef ds:uri="d6c4c347-d8bf-4125-97e5-bf5a24a6ea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1F5C37E-381B-496B-BEA8-72AAB223F4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24</Slides>
  <Notes>24</Notes>
  <HiddenSlides>2</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Official BIE Central Office Theme</vt:lpstr>
      <vt:lpstr>PowerPoint Presentation</vt:lpstr>
      <vt:lpstr>SESSION 10: SOCIAL EMOTIONAL LEARNING (SEL) A GUIDE FOR LEADERS IN A BLENDED ENVIRONMENT</vt:lpstr>
      <vt:lpstr>PowerPoint Presentation</vt:lpstr>
      <vt:lpstr>AGENDA &amp; LEARNING OBJECTIVES</vt:lpstr>
      <vt:lpstr>WHAT IS SEL? </vt:lpstr>
      <vt:lpstr>INCLUSION ACTIVITY</vt:lpstr>
      <vt:lpstr>WHY NOW?</vt:lpstr>
      <vt:lpstr>WHY NOW?</vt:lpstr>
      <vt:lpstr>WHY SEL?</vt:lpstr>
      <vt:lpstr>MASLOW’S HIERARCHY OF NEEDS (1943)</vt:lpstr>
      <vt:lpstr>HIERARCHY OF BLENDED  LEARNING NEEDS</vt:lpstr>
      <vt:lpstr>IMPLEMENTATION: NOT “ANOTHER THING”</vt:lpstr>
      <vt:lpstr>SEL USING BLENDED LEARNING</vt:lpstr>
      <vt:lpstr>SELF-AWARENESS</vt:lpstr>
      <vt:lpstr>SELF-MANAGEMENT</vt:lpstr>
      <vt:lpstr>SOCIAL AWARENESS</vt:lpstr>
      <vt:lpstr>RELATIONSHIP SKILLS</vt:lpstr>
      <vt:lpstr>RESPONSIBLE DECISION-MAKING</vt:lpstr>
      <vt:lpstr>SYSTEMIC TRANSFORMATION</vt:lpstr>
      <vt:lpstr>CLOSURE ACTIVITY</vt:lpstr>
      <vt:lpstr>PowerPoint Presentation</vt:lpstr>
      <vt:lpstr>PowerPoint Presentation</vt:lpstr>
      <vt:lpstr>HIERARCHY OF DIGITAL LEARNING NEEDS &amp; SEL</vt:lpstr>
      <vt:lpstr>MISSION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Carly Knoche</dc:creator>
  <cp:revision>1</cp:revision>
  <dcterms:created xsi:type="dcterms:W3CDTF">2022-01-20T15:01:18Z</dcterms:created>
  <dcterms:modified xsi:type="dcterms:W3CDTF">2022-06-06T22:05:10Z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0x010100813EFBD184CCA942BD942D2DC234DA02</vt:lpwstr>
  </property>
  <property fmtid="{D5CDD505-2E9C-101B-9397-08002B2CF9AE}" pid="3" name="MediaServiceImageTags">
    <vt:lpwstr/>
  </property>
</Properties>
</file>