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35"/>
  </p:notesMasterIdLst>
  <p:handoutMasterIdLst>
    <p:handoutMasterId r:id="rId36"/>
  </p:handoutMasterIdLst>
  <p:sldIdLst>
    <p:sldId id="257" r:id="rId5"/>
    <p:sldId id="307" r:id="rId6"/>
    <p:sldId id="308" r:id="rId7"/>
    <p:sldId id="258" r:id="rId8"/>
    <p:sldId id="282" r:id="rId9"/>
    <p:sldId id="256" r:id="rId10"/>
    <p:sldId id="260" r:id="rId11"/>
    <p:sldId id="286" r:id="rId12"/>
    <p:sldId id="273" r:id="rId13"/>
    <p:sldId id="292" r:id="rId14"/>
    <p:sldId id="293" r:id="rId15"/>
    <p:sldId id="287" r:id="rId16"/>
    <p:sldId id="305" r:id="rId17"/>
    <p:sldId id="294" r:id="rId18"/>
    <p:sldId id="295" r:id="rId19"/>
    <p:sldId id="296" r:id="rId20"/>
    <p:sldId id="309" r:id="rId21"/>
    <p:sldId id="310" r:id="rId22"/>
    <p:sldId id="311" r:id="rId23"/>
    <p:sldId id="298" r:id="rId24"/>
    <p:sldId id="291" r:id="rId25"/>
    <p:sldId id="299" r:id="rId26"/>
    <p:sldId id="301" r:id="rId27"/>
    <p:sldId id="302" r:id="rId28"/>
    <p:sldId id="303" r:id="rId29"/>
    <p:sldId id="306" r:id="rId30"/>
    <p:sldId id="284" r:id="rId31"/>
    <p:sldId id="285" r:id="rId32"/>
    <p:sldId id="270" r:id="rId33"/>
    <p:sldId id="312" r:id="rId34"/>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6327" autoAdjust="0"/>
  </p:normalViewPr>
  <p:slideViewPr>
    <p:cSldViewPr snapToGrid="0">
      <p:cViewPr varScale="1">
        <p:scale>
          <a:sx n="149" d="100"/>
          <a:sy n="149" d="100"/>
        </p:scale>
        <p:origin x="438" y="13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0" d="100"/>
          <a:sy n="10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815B4E-5205-49EB-8B75-271F56249065}"/>
              </a:ext>
            </a:extLst>
          </p:cNvPr>
          <p:cNvSpPr>
            <a:spLocks noGrp="1"/>
          </p:cNvSpPr>
          <p:nvPr>
            <p:ph type="hdr" sz="quarter"/>
          </p:nvPr>
        </p:nvSpPr>
        <p:spPr>
          <a:xfrm>
            <a:off x="0" y="0"/>
            <a:ext cx="4160838" cy="3667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F2EBE0A-EE59-4290-8567-4DFAF063990D}"/>
              </a:ext>
            </a:extLst>
          </p:cNvPr>
          <p:cNvSpPr>
            <a:spLocks noGrp="1"/>
          </p:cNvSpPr>
          <p:nvPr>
            <p:ph type="dt" sz="quarter" idx="1"/>
          </p:nvPr>
        </p:nvSpPr>
        <p:spPr>
          <a:xfrm>
            <a:off x="5438775" y="0"/>
            <a:ext cx="4160838" cy="366713"/>
          </a:xfrm>
          <a:prstGeom prst="rect">
            <a:avLst/>
          </a:prstGeom>
        </p:spPr>
        <p:txBody>
          <a:bodyPr vert="horz" lIns="91440" tIns="45720" rIns="91440" bIns="45720" rtlCol="0"/>
          <a:lstStyle>
            <a:lvl1pPr algn="r">
              <a:defRPr sz="1200"/>
            </a:lvl1pPr>
          </a:lstStyle>
          <a:p>
            <a:fld id="{8F5C6893-B6C9-4136-B147-FFFCF211FFE0}" type="datetimeFigureOut">
              <a:rPr lang="en-US" smtClean="0"/>
              <a:t>6/2/2022</a:t>
            </a:fld>
            <a:endParaRPr lang="en-US"/>
          </a:p>
        </p:txBody>
      </p:sp>
      <p:sp>
        <p:nvSpPr>
          <p:cNvPr id="4" name="Footer Placeholder 3">
            <a:extLst>
              <a:ext uri="{FF2B5EF4-FFF2-40B4-BE49-F238E27FC236}">
                <a16:creationId xmlns:a16="http://schemas.microsoft.com/office/drawing/2014/main" id="{55131CA9-AE72-481B-92E2-CD9326C51367}"/>
              </a:ext>
            </a:extLst>
          </p:cNvPr>
          <p:cNvSpPr>
            <a:spLocks noGrp="1"/>
          </p:cNvSpPr>
          <p:nvPr>
            <p:ph type="ftr" sz="quarter" idx="2"/>
          </p:nvPr>
        </p:nvSpPr>
        <p:spPr>
          <a:xfrm>
            <a:off x="0" y="6948488"/>
            <a:ext cx="4160838" cy="366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A375041-FBB2-45BD-B7E8-D52C2A73B6CF}"/>
              </a:ext>
            </a:extLst>
          </p:cNvPr>
          <p:cNvSpPr>
            <a:spLocks noGrp="1"/>
          </p:cNvSpPr>
          <p:nvPr>
            <p:ph type="sldNum" sz="quarter" idx="3"/>
          </p:nvPr>
        </p:nvSpPr>
        <p:spPr>
          <a:xfrm>
            <a:off x="5438775" y="6948488"/>
            <a:ext cx="4160838" cy="366712"/>
          </a:xfrm>
          <a:prstGeom prst="rect">
            <a:avLst/>
          </a:prstGeom>
        </p:spPr>
        <p:txBody>
          <a:bodyPr vert="horz" lIns="91440" tIns="45720" rIns="91440" bIns="45720" rtlCol="0" anchor="b"/>
          <a:lstStyle>
            <a:lvl1pPr algn="r">
              <a:defRPr sz="1200"/>
            </a:lvl1pPr>
          </a:lstStyle>
          <a:p>
            <a:fld id="{A840BB21-4A77-47E7-8D30-D9800C7CE0F7}" type="slidenum">
              <a:rPr lang="en-US" smtClean="0"/>
              <a:t>‹#›</a:t>
            </a:fld>
            <a:endParaRPr lang="en-US"/>
          </a:p>
        </p:txBody>
      </p:sp>
    </p:spTree>
    <p:extLst>
      <p:ext uri="{BB962C8B-B14F-4D97-AF65-F5344CB8AC3E}">
        <p14:creationId xmlns:p14="http://schemas.microsoft.com/office/powerpoint/2010/main" val="348034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6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438775" y="0"/>
            <a:ext cx="4160838" cy="366713"/>
          </a:xfrm>
          <a:prstGeom prst="rect">
            <a:avLst/>
          </a:prstGeom>
        </p:spPr>
        <p:txBody>
          <a:bodyPr vert="horz" lIns="91440" tIns="45720" rIns="91440" bIns="45720" rtlCol="0"/>
          <a:lstStyle>
            <a:lvl1pPr algn="r">
              <a:defRPr sz="1200"/>
            </a:lvl1pPr>
          </a:lstStyle>
          <a:p>
            <a:fld id="{9C67A595-D1F3-4F3A-968F-0A5099A4FE47}" type="datetimeFigureOut">
              <a:rPr lang="en-US" smtClean="0"/>
              <a:t>6/2/2022</a:t>
            </a:fld>
            <a:endParaRPr lang="en-US"/>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60438" y="3521075"/>
            <a:ext cx="7680325" cy="28797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488"/>
            <a:ext cx="4160838" cy="366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438775" y="6948488"/>
            <a:ext cx="4160838" cy="366712"/>
          </a:xfrm>
          <a:prstGeom prst="rect">
            <a:avLst/>
          </a:prstGeom>
        </p:spPr>
        <p:txBody>
          <a:bodyPr vert="horz" lIns="91440" tIns="45720" rIns="91440" bIns="45720" rtlCol="0" anchor="b"/>
          <a:lstStyle>
            <a:lvl1pPr algn="r">
              <a:defRPr sz="1200"/>
            </a:lvl1pPr>
          </a:lstStyle>
          <a:p>
            <a:fld id="{295F0A1E-F32C-44BD-BC91-BD02E5FE545A}" type="slidenum">
              <a:rPr lang="en-US" smtClean="0"/>
              <a:t>‹#›</a:t>
            </a:fld>
            <a:endParaRPr lang="en-US"/>
          </a:p>
        </p:txBody>
      </p:sp>
    </p:spTree>
    <p:extLst>
      <p:ext uri="{BB962C8B-B14F-4D97-AF65-F5344CB8AC3E}">
        <p14:creationId xmlns:p14="http://schemas.microsoft.com/office/powerpoint/2010/main" val="3541770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5F0A1E-F32C-44BD-BC91-BD02E5FE545A}" type="slidenum">
              <a:rPr lang="en-US" smtClean="0"/>
              <a:t>5</a:t>
            </a:fld>
            <a:endParaRPr lang="en-US"/>
          </a:p>
        </p:txBody>
      </p:sp>
    </p:spTree>
    <p:extLst>
      <p:ext uri="{BB962C8B-B14F-4D97-AF65-F5344CB8AC3E}">
        <p14:creationId xmlns:p14="http://schemas.microsoft.com/office/powerpoint/2010/main" val="3336674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5F0A1E-F32C-44BD-BC91-BD02E5FE545A}" type="slidenum">
              <a:rPr lang="en-US" smtClean="0"/>
              <a:t>14</a:t>
            </a:fld>
            <a:endParaRPr lang="en-US"/>
          </a:p>
        </p:txBody>
      </p:sp>
    </p:spTree>
    <p:extLst>
      <p:ext uri="{BB962C8B-B14F-4D97-AF65-F5344CB8AC3E}">
        <p14:creationId xmlns:p14="http://schemas.microsoft.com/office/powerpoint/2010/main" val="4288093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5F0A1E-F32C-44BD-BC91-BD02E5FE545A}" type="slidenum">
              <a:rPr lang="en-US" smtClean="0"/>
              <a:t>15</a:t>
            </a:fld>
            <a:endParaRPr lang="en-US"/>
          </a:p>
        </p:txBody>
      </p:sp>
    </p:spTree>
    <p:extLst>
      <p:ext uri="{BB962C8B-B14F-4D97-AF65-F5344CB8AC3E}">
        <p14:creationId xmlns:p14="http://schemas.microsoft.com/office/powerpoint/2010/main" val="4261650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5F0A1E-F32C-44BD-BC91-BD02E5FE545A}" type="slidenum">
              <a:rPr lang="en-US" smtClean="0"/>
              <a:t>16</a:t>
            </a:fld>
            <a:endParaRPr lang="en-US"/>
          </a:p>
        </p:txBody>
      </p:sp>
    </p:spTree>
    <p:extLst>
      <p:ext uri="{BB962C8B-B14F-4D97-AF65-F5344CB8AC3E}">
        <p14:creationId xmlns:p14="http://schemas.microsoft.com/office/powerpoint/2010/main" val="1525258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5F0A1E-F32C-44BD-BC91-BD02E5FE545A}" type="slidenum">
              <a:rPr lang="en-US" smtClean="0"/>
              <a:t>17</a:t>
            </a:fld>
            <a:endParaRPr lang="en-US"/>
          </a:p>
        </p:txBody>
      </p:sp>
    </p:spTree>
    <p:extLst>
      <p:ext uri="{BB962C8B-B14F-4D97-AF65-F5344CB8AC3E}">
        <p14:creationId xmlns:p14="http://schemas.microsoft.com/office/powerpoint/2010/main" val="3852620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5F0A1E-F32C-44BD-BC91-BD02E5FE545A}" type="slidenum">
              <a:rPr lang="en-US" smtClean="0"/>
              <a:t>18</a:t>
            </a:fld>
            <a:endParaRPr lang="en-US"/>
          </a:p>
        </p:txBody>
      </p:sp>
    </p:spTree>
    <p:extLst>
      <p:ext uri="{BB962C8B-B14F-4D97-AF65-F5344CB8AC3E}">
        <p14:creationId xmlns:p14="http://schemas.microsoft.com/office/powerpoint/2010/main" val="2323149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5F0A1E-F32C-44BD-BC91-BD02E5FE545A}" type="slidenum">
              <a:rPr lang="en-US" smtClean="0"/>
              <a:t>19</a:t>
            </a:fld>
            <a:endParaRPr lang="en-US"/>
          </a:p>
        </p:txBody>
      </p:sp>
    </p:spTree>
    <p:extLst>
      <p:ext uri="{BB962C8B-B14F-4D97-AF65-F5344CB8AC3E}">
        <p14:creationId xmlns:p14="http://schemas.microsoft.com/office/powerpoint/2010/main" val="2491669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5F0A1E-F32C-44BD-BC91-BD02E5FE545A}" type="slidenum">
              <a:rPr lang="en-US" smtClean="0"/>
              <a:t>20</a:t>
            </a:fld>
            <a:endParaRPr lang="en-US"/>
          </a:p>
        </p:txBody>
      </p:sp>
    </p:spTree>
    <p:extLst>
      <p:ext uri="{BB962C8B-B14F-4D97-AF65-F5344CB8AC3E}">
        <p14:creationId xmlns:p14="http://schemas.microsoft.com/office/powerpoint/2010/main" val="1726893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April 1 – Is the deadline for CWS that sells water to another CWS to deliver the</a:t>
            </a:r>
          </a:p>
          <a:p>
            <a:r>
              <a:rPr lang="en-US" dirty="0"/>
              <a:t>information necessary for the buyer CWS to prepare their CCR (requirement</a:t>
            </a:r>
          </a:p>
          <a:p>
            <a:r>
              <a:rPr lang="en-US" dirty="0"/>
              <a:t>outlined in 40 CFR 141.152).</a:t>
            </a:r>
          </a:p>
          <a:p>
            <a:endParaRPr lang="en-US" dirty="0"/>
          </a:p>
          <a:p>
            <a:r>
              <a:rPr lang="en-US" dirty="0"/>
              <a:t>July 1 – Is the deadline for annual distribution of CCR to customers and state or</a:t>
            </a:r>
          </a:p>
          <a:p>
            <a:r>
              <a:rPr lang="en-US" dirty="0"/>
              <a:t>local primary agency for report covering January 1 - December 31 of previous</a:t>
            </a:r>
          </a:p>
          <a:p>
            <a:r>
              <a:rPr lang="en-US" dirty="0"/>
              <a:t>calendar year.</a:t>
            </a:r>
          </a:p>
          <a:p>
            <a:endParaRPr lang="en-US" dirty="0"/>
          </a:p>
          <a:p>
            <a:r>
              <a:rPr lang="en-US" dirty="0"/>
              <a:t>October 1 - (or 90 days after distribution of CCR to customers, whichever is first)</a:t>
            </a:r>
          </a:p>
          <a:p>
            <a:r>
              <a:rPr lang="en-US" dirty="0"/>
              <a:t>Deadline for annual submission of proof of distribution to state or local primacy</a:t>
            </a:r>
          </a:p>
          <a:p>
            <a:r>
              <a:rPr lang="en-US" dirty="0"/>
              <a:t>agency. </a:t>
            </a:r>
          </a:p>
          <a:p>
            <a:endParaRPr lang="en-US" dirty="0"/>
          </a:p>
          <a:p>
            <a:r>
              <a:rPr lang="en-US" dirty="0"/>
              <a:t>A CWS serving 100,000 or more persons must also post its current year’s report</a:t>
            </a:r>
          </a:p>
          <a:p>
            <a:r>
              <a:rPr lang="en-US" dirty="0"/>
              <a:t>on a publicly accessible site on the Internet. Many systems choose to post their</a:t>
            </a:r>
          </a:p>
          <a:p>
            <a:r>
              <a:rPr lang="en-US" dirty="0"/>
              <a:t>reports at the following EPA Web site http://cfpub.epa.gov/safewater/ccr/index.</a:t>
            </a:r>
          </a:p>
          <a:p>
            <a:r>
              <a:rPr lang="en-US" dirty="0" err="1"/>
              <a:t>cfm?action</a:t>
            </a:r>
            <a:r>
              <a:rPr lang="en-US" dirty="0"/>
              <a:t>=</a:t>
            </a:r>
            <a:r>
              <a:rPr lang="en-US" dirty="0" err="1"/>
              <a:t>ccrupdate</a:t>
            </a:r>
            <a:r>
              <a:rPr lang="en-US" dirty="0"/>
              <a:t>.</a:t>
            </a:r>
          </a:p>
          <a:p>
            <a:endParaRPr lang="en-US" dirty="0"/>
          </a:p>
          <a:p>
            <a:r>
              <a:rPr lang="en-US" dirty="0"/>
              <a:t>► All CWSs must make copies of the report available on request</a:t>
            </a:r>
          </a:p>
        </p:txBody>
      </p:sp>
      <p:sp>
        <p:nvSpPr>
          <p:cNvPr id="4" name="Slide Number Placeholder 3"/>
          <p:cNvSpPr>
            <a:spLocks noGrp="1"/>
          </p:cNvSpPr>
          <p:nvPr>
            <p:ph type="sldNum" sz="quarter" idx="5"/>
          </p:nvPr>
        </p:nvSpPr>
        <p:spPr/>
        <p:txBody>
          <a:bodyPr/>
          <a:lstStyle/>
          <a:p>
            <a:fld id="{295F0A1E-F32C-44BD-BC91-BD02E5FE545A}" type="slidenum">
              <a:rPr lang="en-US" smtClean="0"/>
              <a:t>21</a:t>
            </a:fld>
            <a:endParaRPr lang="en-US"/>
          </a:p>
        </p:txBody>
      </p:sp>
    </p:spTree>
    <p:extLst>
      <p:ext uri="{BB962C8B-B14F-4D97-AF65-F5344CB8AC3E}">
        <p14:creationId xmlns:p14="http://schemas.microsoft.com/office/powerpoint/2010/main" val="1503900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CWSs must:</a:t>
            </a:r>
          </a:p>
          <a:p>
            <a:r>
              <a:rPr lang="en-US" dirty="0"/>
              <a:t>► Mail or directly deliver a copy of the CCR to each of their customers by July 1 annually.</a:t>
            </a:r>
          </a:p>
          <a:p>
            <a:endParaRPr lang="en-US" dirty="0"/>
          </a:p>
          <a:p>
            <a:r>
              <a:rPr lang="en-US" dirty="0"/>
              <a:t>► Make a good faith effort to get CCRs to non-bill-paying consumers, using means recommended by</a:t>
            </a:r>
          </a:p>
          <a:p>
            <a:r>
              <a:rPr lang="en-US" dirty="0"/>
              <a:t>the state.</a:t>
            </a:r>
          </a:p>
          <a:p>
            <a:endParaRPr lang="en-US" dirty="0"/>
          </a:p>
          <a:p>
            <a:r>
              <a:rPr lang="en-US" dirty="0"/>
              <a:t>► Send a copy to the director of the state drinking water program and any other state agency that the</a:t>
            </a:r>
          </a:p>
          <a:p>
            <a:r>
              <a:rPr lang="en-US" dirty="0"/>
              <a:t>state drinking water program director identifies when you mail it to customers.</a:t>
            </a:r>
          </a:p>
          <a:p>
            <a:endParaRPr lang="en-US" dirty="0"/>
          </a:p>
          <a:p>
            <a:r>
              <a:rPr lang="en-US" dirty="0"/>
              <a:t>► Submit to the state a certification, within 3 months of mailing, that the CWS distributed the CCR,</a:t>
            </a:r>
          </a:p>
          <a:p>
            <a:r>
              <a:rPr lang="en-US" dirty="0"/>
              <a:t>and that its information is correct and consistent with the compliance monitoring data previously</a:t>
            </a:r>
          </a:p>
          <a:p>
            <a:r>
              <a:rPr lang="en-US" dirty="0"/>
              <a:t>submitted to the state.</a:t>
            </a:r>
          </a:p>
          <a:p>
            <a:endParaRPr lang="en-US" dirty="0"/>
          </a:p>
          <a:p>
            <a:r>
              <a:rPr lang="en-US" dirty="0"/>
              <a:t>► Post their CCRs on the Internet (if the CWSs serve 100,000 or more people).</a:t>
            </a:r>
          </a:p>
          <a:p>
            <a:endParaRPr lang="en-US" dirty="0"/>
          </a:p>
          <a:p>
            <a:r>
              <a:rPr lang="en-US" dirty="0"/>
              <a:t>►CWSs may also want to send copies to state and local health departments, as well as local TV and radio</a:t>
            </a:r>
          </a:p>
          <a:p>
            <a:r>
              <a:rPr lang="en-US" dirty="0"/>
              <a:t>stations and newspapers. </a:t>
            </a:r>
          </a:p>
          <a:p>
            <a:endParaRPr lang="en-US" dirty="0"/>
          </a:p>
        </p:txBody>
      </p:sp>
      <p:sp>
        <p:nvSpPr>
          <p:cNvPr id="4" name="Slide Number Placeholder 3"/>
          <p:cNvSpPr>
            <a:spLocks noGrp="1"/>
          </p:cNvSpPr>
          <p:nvPr>
            <p:ph type="sldNum" sz="quarter" idx="5"/>
          </p:nvPr>
        </p:nvSpPr>
        <p:spPr/>
        <p:txBody>
          <a:bodyPr/>
          <a:lstStyle/>
          <a:p>
            <a:fld id="{295F0A1E-F32C-44BD-BC91-BD02E5FE545A}" type="slidenum">
              <a:rPr lang="en-US" smtClean="0"/>
              <a:t>22</a:t>
            </a:fld>
            <a:endParaRPr lang="en-US"/>
          </a:p>
        </p:txBody>
      </p:sp>
    </p:spTree>
    <p:extLst>
      <p:ext uri="{BB962C8B-B14F-4D97-AF65-F5344CB8AC3E}">
        <p14:creationId xmlns:p14="http://schemas.microsoft.com/office/powerpoint/2010/main" val="933187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5F0A1E-F32C-44BD-BC91-BD02E5FE545A}" type="slidenum">
              <a:rPr lang="en-US" smtClean="0"/>
              <a:t>23</a:t>
            </a:fld>
            <a:endParaRPr lang="en-US"/>
          </a:p>
        </p:txBody>
      </p:sp>
    </p:spTree>
    <p:extLst>
      <p:ext uri="{BB962C8B-B14F-4D97-AF65-F5344CB8AC3E}">
        <p14:creationId xmlns:p14="http://schemas.microsoft.com/office/powerpoint/2010/main" val="3713892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 has established protective drinking water standards for more than 90 contaminants, including drinking water regulations issued since the 1996 amendments to the Safe Drinking Water Act that strengthen public health protection.  Over 92 percent of the population supplied by community water systems receive drinking water that meets all health-based standards.</a:t>
            </a:r>
          </a:p>
          <a:p>
            <a:endParaRPr lang="en-US" dirty="0"/>
          </a:p>
        </p:txBody>
      </p:sp>
      <p:sp>
        <p:nvSpPr>
          <p:cNvPr id="4" name="Slide Number Placeholder 3"/>
          <p:cNvSpPr>
            <a:spLocks noGrp="1"/>
          </p:cNvSpPr>
          <p:nvPr>
            <p:ph type="sldNum" sz="quarter" idx="5"/>
          </p:nvPr>
        </p:nvSpPr>
        <p:spPr/>
        <p:txBody>
          <a:bodyPr/>
          <a:lstStyle/>
          <a:p>
            <a:fld id="{295F0A1E-F32C-44BD-BC91-BD02E5FE545A}" type="slidenum">
              <a:rPr lang="en-US" smtClean="0"/>
              <a:t>6</a:t>
            </a:fld>
            <a:endParaRPr lang="en-US"/>
          </a:p>
        </p:txBody>
      </p:sp>
    </p:spTree>
    <p:extLst>
      <p:ext uri="{BB962C8B-B14F-4D97-AF65-F5344CB8AC3E}">
        <p14:creationId xmlns:p14="http://schemas.microsoft.com/office/powerpoint/2010/main" val="1172908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the CCR certification form.</a:t>
            </a:r>
          </a:p>
          <a:p>
            <a:endParaRPr lang="en-US" dirty="0"/>
          </a:p>
        </p:txBody>
      </p:sp>
      <p:sp>
        <p:nvSpPr>
          <p:cNvPr id="4" name="Slide Number Placeholder 3"/>
          <p:cNvSpPr>
            <a:spLocks noGrp="1"/>
          </p:cNvSpPr>
          <p:nvPr>
            <p:ph type="sldNum" sz="quarter" idx="5"/>
          </p:nvPr>
        </p:nvSpPr>
        <p:spPr/>
        <p:txBody>
          <a:bodyPr/>
          <a:lstStyle/>
          <a:p>
            <a:fld id="{295F0A1E-F32C-44BD-BC91-BD02E5FE545A}" type="slidenum">
              <a:rPr lang="en-US" smtClean="0"/>
              <a:t>24</a:t>
            </a:fld>
            <a:endParaRPr lang="en-US"/>
          </a:p>
        </p:txBody>
      </p:sp>
    </p:spTree>
    <p:extLst>
      <p:ext uri="{BB962C8B-B14F-4D97-AF65-F5344CB8AC3E}">
        <p14:creationId xmlns:p14="http://schemas.microsoft.com/office/powerpoint/2010/main" val="3343157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5F0A1E-F32C-44BD-BC91-BD02E5FE545A}" type="slidenum">
              <a:rPr lang="en-US" smtClean="0"/>
              <a:t>25</a:t>
            </a:fld>
            <a:endParaRPr lang="en-US"/>
          </a:p>
        </p:txBody>
      </p:sp>
    </p:spTree>
    <p:extLst>
      <p:ext uri="{BB962C8B-B14F-4D97-AF65-F5344CB8AC3E}">
        <p14:creationId xmlns:p14="http://schemas.microsoft.com/office/powerpoint/2010/main" val="959385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assessments will focused on drinking water infrastructure on the school premises.  Other assessments are planned for other environmental areas at a later date.</a:t>
            </a:r>
          </a:p>
          <a:p>
            <a:endParaRPr lang="en-US" dirty="0"/>
          </a:p>
        </p:txBody>
      </p:sp>
      <p:sp>
        <p:nvSpPr>
          <p:cNvPr id="4" name="Slide Number Placeholder 3"/>
          <p:cNvSpPr>
            <a:spLocks noGrp="1"/>
          </p:cNvSpPr>
          <p:nvPr>
            <p:ph type="sldNum" sz="quarter" idx="5"/>
          </p:nvPr>
        </p:nvSpPr>
        <p:spPr/>
        <p:txBody>
          <a:bodyPr/>
          <a:lstStyle/>
          <a:p>
            <a:fld id="{295F0A1E-F32C-44BD-BC91-BD02E5FE545A}" type="slidenum">
              <a:rPr lang="en-US" smtClean="0"/>
              <a:t>26</a:t>
            </a:fld>
            <a:endParaRPr lang="en-US"/>
          </a:p>
        </p:txBody>
      </p:sp>
    </p:spTree>
    <p:extLst>
      <p:ext uri="{BB962C8B-B14F-4D97-AF65-F5344CB8AC3E}">
        <p14:creationId xmlns:p14="http://schemas.microsoft.com/office/powerpoint/2010/main" val="2729071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Consumer Confidence Reports (CCRs), or annual water quality reports, are a critical piece of the “right-to-know” rules. The purpose of CCRs is to provide customers with information on drinking water quality and allow them to make health-based decisions on drinking water consumption.</a:t>
            </a:r>
          </a:p>
          <a:p>
            <a:endParaRPr lang="en-US" dirty="0"/>
          </a:p>
        </p:txBody>
      </p:sp>
      <p:sp>
        <p:nvSpPr>
          <p:cNvPr id="4" name="Slide Number Placeholder 3"/>
          <p:cNvSpPr>
            <a:spLocks noGrp="1"/>
          </p:cNvSpPr>
          <p:nvPr>
            <p:ph type="sldNum" sz="quarter" idx="5"/>
          </p:nvPr>
        </p:nvSpPr>
        <p:spPr/>
        <p:txBody>
          <a:bodyPr/>
          <a:lstStyle/>
          <a:p>
            <a:fld id="{295F0A1E-F32C-44BD-BC91-BD02E5FE545A}" type="slidenum">
              <a:rPr lang="en-US" smtClean="0"/>
              <a:t>7</a:t>
            </a:fld>
            <a:endParaRPr lang="en-US"/>
          </a:p>
        </p:txBody>
      </p:sp>
    </p:spTree>
    <p:extLst>
      <p:ext uri="{BB962C8B-B14F-4D97-AF65-F5344CB8AC3E}">
        <p14:creationId xmlns:p14="http://schemas.microsoft.com/office/powerpoint/2010/main" val="1604191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Health Related Benefits</a:t>
            </a:r>
          </a:p>
          <a:p>
            <a:endParaRPr lang="en-US" dirty="0"/>
          </a:p>
          <a:p>
            <a:r>
              <a:rPr lang="en-US" dirty="0"/>
              <a:t>- Increased consumer knowledge of drinking water sources, quality, susceptibility</a:t>
            </a:r>
          </a:p>
          <a:p>
            <a:r>
              <a:rPr lang="en-US" dirty="0"/>
              <a:t>to contamination, treatment, and drinking water supply management.</a:t>
            </a:r>
          </a:p>
          <a:p>
            <a:endParaRPr lang="en-US" dirty="0"/>
          </a:p>
          <a:p>
            <a:r>
              <a:rPr lang="en-US" dirty="0"/>
              <a:t>- Increased awareness of consumers to potential health risks so they may</a:t>
            </a:r>
          </a:p>
          <a:p>
            <a:r>
              <a:rPr lang="en-US" dirty="0"/>
              <a:t>make informed decisions to reduce those risks, including taking steps toward</a:t>
            </a:r>
          </a:p>
          <a:p>
            <a:r>
              <a:rPr lang="en-US" dirty="0"/>
              <a:t>protecting their water supply.</a:t>
            </a:r>
          </a:p>
          <a:p>
            <a:endParaRPr lang="en-US" dirty="0"/>
          </a:p>
          <a:p>
            <a:r>
              <a:rPr lang="en-US" dirty="0"/>
              <a:t>- Increased dialogue between drinking water utilities and consumers to increase</a:t>
            </a:r>
          </a:p>
          <a:p>
            <a:r>
              <a:rPr lang="en-US" dirty="0"/>
              <a:t>understanding of the value of drinking water and water supply services and to</a:t>
            </a:r>
          </a:p>
          <a:p>
            <a:r>
              <a:rPr lang="en-US" dirty="0"/>
              <a:t>facilitate consumer participation in decisions that affect public health.</a:t>
            </a:r>
          </a:p>
        </p:txBody>
      </p:sp>
      <p:sp>
        <p:nvSpPr>
          <p:cNvPr id="4" name="Slide Number Placeholder 3"/>
          <p:cNvSpPr>
            <a:spLocks noGrp="1"/>
          </p:cNvSpPr>
          <p:nvPr>
            <p:ph type="sldNum" sz="quarter" idx="5"/>
          </p:nvPr>
        </p:nvSpPr>
        <p:spPr/>
        <p:txBody>
          <a:bodyPr/>
          <a:lstStyle/>
          <a:p>
            <a:fld id="{295F0A1E-F32C-44BD-BC91-BD02E5FE545A}" type="slidenum">
              <a:rPr lang="en-US" smtClean="0"/>
              <a:t>8</a:t>
            </a:fld>
            <a:endParaRPr lang="en-US"/>
          </a:p>
        </p:txBody>
      </p:sp>
    </p:spTree>
    <p:extLst>
      <p:ext uri="{BB962C8B-B14F-4D97-AF65-F5344CB8AC3E}">
        <p14:creationId xmlns:p14="http://schemas.microsoft.com/office/powerpoint/2010/main" val="3792845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original CCR rule was finalized in 1998. The America’s Water Infrastructure Act of 2018 (AWIA) amended the SDWA and requires EPA  to issue revised CCR regulations.  The revisions are intended to:</a:t>
            </a:r>
          </a:p>
          <a:p>
            <a:endParaRPr lang="en-US" dirty="0"/>
          </a:p>
          <a:p>
            <a:r>
              <a:rPr lang="en-US" dirty="0"/>
              <a:t>1) Increase the readability, clarity, and understandability of the information in the reports.</a:t>
            </a:r>
          </a:p>
          <a:p>
            <a:r>
              <a:rPr lang="en-US" dirty="0"/>
              <a:t>2) Increase the accuracy of information presented, and risk communication, in CCRs.</a:t>
            </a:r>
          </a:p>
          <a:p>
            <a:r>
              <a:rPr lang="en-US" dirty="0"/>
              <a:t>3) Require community water systems serving 10,000 or more people to provide consumers with reports twice per year.</a:t>
            </a:r>
          </a:p>
          <a:p>
            <a:r>
              <a:rPr lang="en-US" dirty="0"/>
              <a:t>4) Allow electronic delivery of CCRs.</a:t>
            </a:r>
          </a:p>
          <a:p>
            <a:r>
              <a:rPr lang="en-US" dirty="0"/>
              <a:t>5) AWIA also amended SDWA Section 1414(c)(4)(B) to require community water systems to include information on their corrosion control efforts and identify any corrective actions for action level exceedances in their CCRs.</a:t>
            </a:r>
          </a:p>
          <a:p>
            <a:endParaRPr lang="en-US" dirty="0"/>
          </a:p>
        </p:txBody>
      </p:sp>
      <p:sp>
        <p:nvSpPr>
          <p:cNvPr id="4" name="Slide Number Placeholder 3"/>
          <p:cNvSpPr>
            <a:spLocks noGrp="1"/>
          </p:cNvSpPr>
          <p:nvPr>
            <p:ph type="sldNum" sz="quarter" idx="5"/>
          </p:nvPr>
        </p:nvSpPr>
        <p:spPr/>
        <p:txBody>
          <a:bodyPr/>
          <a:lstStyle/>
          <a:p>
            <a:fld id="{295F0A1E-F32C-44BD-BC91-BD02E5FE545A}" type="slidenum">
              <a:rPr lang="en-US" smtClean="0"/>
              <a:t>9</a:t>
            </a:fld>
            <a:endParaRPr lang="en-US"/>
          </a:p>
        </p:txBody>
      </p:sp>
    </p:spTree>
    <p:extLst>
      <p:ext uri="{BB962C8B-B14F-4D97-AF65-F5344CB8AC3E}">
        <p14:creationId xmlns:p14="http://schemas.microsoft.com/office/powerpoint/2010/main" val="4065302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5F0A1E-F32C-44BD-BC91-BD02E5FE545A}" type="slidenum">
              <a:rPr lang="en-US" smtClean="0"/>
              <a:t>10</a:t>
            </a:fld>
            <a:endParaRPr lang="en-US"/>
          </a:p>
        </p:txBody>
      </p:sp>
    </p:spTree>
    <p:extLst>
      <p:ext uri="{BB962C8B-B14F-4D97-AF65-F5344CB8AC3E}">
        <p14:creationId xmlns:p14="http://schemas.microsoft.com/office/powerpoint/2010/main" val="700445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5F0A1E-F32C-44BD-BC91-BD02E5FE545A}" type="slidenum">
              <a:rPr lang="en-US" smtClean="0"/>
              <a:t>11</a:t>
            </a:fld>
            <a:endParaRPr lang="en-US"/>
          </a:p>
        </p:txBody>
      </p:sp>
    </p:spTree>
    <p:extLst>
      <p:ext uri="{BB962C8B-B14F-4D97-AF65-F5344CB8AC3E}">
        <p14:creationId xmlns:p14="http://schemas.microsoft.com/office/powerpoint/2010/main" val="3681975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CWSs that have a large proportion of non-English speaking residents must include information in the</a:t>
            </a:r>
          </a:p>
          <a:p>
            <a:r>
              <a:rPr lang="en-US" dirty="0"/>
              <a:t>appropriate language(s) expressing the importance of the CCR, or a phone number or address where</a:t>
            </a:r>
          </a:p>
          <a:p>
            <a:r>
              <a:rPr lang="en-US" dirty="0"/>
              <a:t>residents may contact the CWS to obtain a translated copy of the CCR or assistance in the appropriate</a:t>
            </a:r>
          </a:p>
          <a:p>
            <a:r>
              <a:rPr lang="en-US" dirty="0"/>
              <a:t>language.</a:t>
            </a:r>
          </a:p>
          <a:p>
            <a:endParaRPr lang="en-US" dirty="0"/>
          </a:p>
          <a:p>
            <a:r>
              <a:rPr lang="en-US" dirty="0"/>
              <a:t>The primary agency will make the determination of which CWSs need to include this information.</a:t>
            </a:r>
          </a:p>
          <a:p>
            <a:endParaRPr lang="en-US" dirty="0"/>
          </a:p>
        </p:txBody>
      </p:sp>
      <p:sp>
        <p:nvSpPr>
          <p:cNvPr id="4" name="Slide Number Placeholder 3"/>
          <p:cNvSpPr>
            <a:spLocks noGrp="1"/>
          </p:cNvSpPr>
          <p:nvPr>
            <p:ph type="sldNum" sz="quarter" idx="5"/>
          </p:nvPr>
        </p:nvSpPr>
        <p:spPr/>
        <p:txBody>
          <a:bodyPr/>
          <a:lstStyle/>
          <a:p>
            <a:fld id="{295F0A1E-F32C-44BD-BC91-BD02E5FE545A}" type="slidenum">
              <a:rPr lang="en-US" smtClean="0"/>
              <a:t>12</a:t>
            </a:fld>
            <a:endParaRPr lang="en-US"/>
          </a:p>
        </p:txBody>
      </p:sp>
    </p:spTree>
    <p:extLst>
      <p:ext uri="{BB962C8B-B14F-4D97-AF65-F5344CB8AC3E}">
        <p14:creationId xmlns:p14="http://schemas.microsoft.com/office/powerpoint/2010/main" val="4067024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5F0A1E-F32C-44BD-BC91-BD02E5FE545A}" type="slidenum">
              <a:rPr lang="en-US" smtClean="0"/>
              <a:t>13</a:t>
            </a:fld>
            <a:endParaRPr lang="en-US"/>
          </a:p>
        </p:txBody>
      </p:sp>
    </p:spTree>
    <p:extLst>
      <p:ext uri="{BB962C8B-B14F-4D97-AF65-F5344CB8AC3E}">
        <p14:creationId xmlns:p14="http://schemas.microsoft.com/office/powerpoint/2010/main" val="1998173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emf"/><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13.emf"/><Relationship Id="rId5" Type="http://schemas.openxmlformats.org/officeDocument/2006/relationships/image" Target="../media/image34.svg"/><Relationship Id="rId4" Type="http://schemas.openxmlformats.org/officeDocument/2006/relationships/image" Target="../media/image2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jpg"/><Relationship Id="rId1" Type="http://schemas.openxmlformats.org/officeDocument/2006/relationships/slideMaster" Target="../slideMasters/slideMaster1.xml"/><Relationship Id="rId6" Type="http://schemas.openxmlformats.org/officeDocument/2006/relationships/image" Target="../media/image13.emf"/><Relationship Id="rId5" Type="http://schemas.openxmlformats.org/officeDocument/2006/relationships/image" Target="../media/image34.svg"/><Relationship Id="rId4" Type="http://schemas.openxmlformats.org/officeDocument/2006/relationships/image" Target="../media/image29.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36.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13.emf"/><Relationship Id="rId3" Type="http://schemas.openxmlformats.org/officeDocument/2006/relationships/image" Target="../media/image38.svg"/><Relationship Id="rId7" Type="http://schemas.openxmlformats.org/officeDocument/2006/relationships/image" Target="../media/image42.png"/><Relationship Id="rId12" Type="http://schemas.openxmlformats.org/officeDocument/2006/relationships/image" Target="../media/image46.png"/><Relationship Id="rId2" Type="http://schemas.openxmlformats.org/officeDocument/2006/relationships/image" Target="../media/image37.png"/><Relationship Id="rId1" Type="http://schemas.openxmlformats.org/officeDocument/2006/relationships/slideMaster" Target="../slideMasters/slideMaster1.xml"/><Relationship Id="rId6" Type="http://schemas.openxmlformats.org/officeDocument/2006/relationships/image" Target="../media/image41.png"/><Relationship Id="rId11" Type="http://schemas.openxmlformats.org/officeDocument/2006/relationships/hyperlink" Target="http://www.bie.edu/" TargetMode="External"/><Relationship Id="rId5" Type="http://schemas.openxmlformats.org/officeDocument/2006/relationships/image" Target="../media/image40.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48.svg"/><Relationship Id="rId7" Type="http://schemas.openxmlformats.org/officeDocument/2006/relationships/image" Target="../media/image51.svg"/><Relationship Id="rId2" Type="http://schemas.openxmlformats.org/officeDocument/2006/relationships/image" Target="../media/image47.png"/><Relationship Id="rId1" Type="http://schemas.openxmlformats.org/officeDocument/2006/relationships/slideMaster" Target="../slideMasters/slideMaster1.xml"/><Relationship Id="rId6" Type="http://schemas.openxmlformats.org/officeDocument/2006/relationships/image" Target="../media/image50.png"/><Relationship Id="rId5" Type="http://schemas.openxmlformats.org/officeDocument/2006/relationships/image" Target="../media/image25.svg"/><Relationship Id="rId4" Type="http://schemas.openxmlformats.org/officeDocument/2006/relationships/image" Target="../media/image4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5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image" Target="../media/image16.jp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svg"/><Relationship Id="rId10" Type="http://schemas.openxmlformats.org/officeDocument/2006/relationships/image" Target="../media/image9.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svg"/><Relationship Id="rId2" Type="http://schemas.openxmlformats.org/officeDocument/2006/relationships/image" Target="../media/image16.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5.sv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10.emf"/><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31.jpg"/><Relationship Id="rId5" Type="http://schemas.openxmlformats.org/officeDocument/2006/relationships/image" Target="../media/image30.svg"/><Relationship Id="rId4" Type="http://schemas.openxmlformats.org/officeDocument/2006/relationships/image" Target="../media/image2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Presentation Slide" preserve="1" userDrawn="1">
  <p:cSld name="1_Presentation Slide">
    <p:bg>
      <p:bgPr>
        <a:blipFill>
          <a:blip r:embed="rId2">
            <a:alphaModFix/>
          </a:blip>
          <a:stretch>
            <a:fillRect/>
          </a:stretch>
        </a:blipFill>
        <a:effectLst/>
      </p:bgPr>
    </p:bg>
    <p:spTree>
      <p:nvGrpSpPr>
        <p:cNvPr id="1" name="Shape 28"/>
        <p:cNvGrpSpPr/>
        <p:nvPr/>
      </p:nvGrpSpPr>
      <p:grpSpPr>
        <a:xfrm>
          <a:off x="0" y="0"/>
          <a:ext cx="0" cy="0"/>
          <a:chOff x="0" y="0"/>
          <a:chExt cx="0" cy="0"/>
        </a:xfrm>
      </p:grpSpPr>
      <p:pic>
        <p:nvPicPr>
          <p:cNvPr id="30" name="Google Shape;30;p34" descr="An organic corner shape"/>
          <p:cNvPicPr preferRelativeResize="0"/>
          <p:nvPr/>
        </p:nvPicPr>
        <p:blipFill rotWithShape="1">
          <a:blip r:embed="rId3">
            <a:alphaModFix/>
          </a:blip>
          <a:srcRect t="47415" r="11642"/>
          <a:stretch/>
        </p:blipFill>
        <p:spPr>
          <a:xfrm>
            <a:off x="-10180" y="4453838"/>
            <a:ext cx="4039730" cy="2404162"/>
          </a:xfrm>
          <a:prstGeom prst="rect">
            <a:avLst/>
          </a:prstGeom>
          <a:noFill/>
          <a:ln>
            <a:noFill/>
          </a:ln>
        </p:spPr>
      </p:pic>
      <p:pic>
        <p:nvPicPr>
          <p:cNvPr id="31" name="Google Shape;31;p34" descr="A circle filled with diagonal lines"/>
          <p:cNvPicPr preferRelativeResize="0"/>
          <p:nvPr/>
        </p:nvPicPr>
        <p:blipFill rotWithShape="1">
          <a:blip r:embed="rId4">
            <a:alphaModFix/>
          </a:blip>
          <a:srcRect l="58934" t="11636" r="12364" b="10950"/>
          <a:stretch/>
        </p:blipFill>
        <p:spPr>
          <a:xfrm>
            <a:off x="-10180" y="3318626"/>
            <a:ext cx="1312242" cy="3539374"/>
          </a:xfrm>
          <a:prstGeom prst="rect">
            <a:avLst/>
          </a:prstGeom>
          <a:noFill/>
          <a:ln>
            <a:noFill/>
          </a:ln>
        </p:spPr>
      </p:pic>
      <p:cxnSp>
        <p:nvCxnSpPr>
          <p:cNvPr id="32" name="Google Shape;32;p34"/>
          <p:cNvCxnSpPr/>
          <p:nvPr/>
        </p:nvCxnSpPr>
        <p:spPr>
          <a:xfrm rot="10800000">
            <a:off x="1702685" y="1919938"/>
            <a:ext cx="6765675" cy="3947"/>
          </a:xfrm>
          <a:prstGeom prst="straightConnector1">
            <a:avLst/>
          </a:prstGeom>
          <a:noFill/>
          <a:ln w="76200" cap="rnd" cmpd="sng">
            <a:solidFill>
              <a:schemeClr val="accent6"/>
            </a:solidFill>
            <a:prstDash val="dot"/>
            <a:miter lim="800000"/>
            <a:headEnd type="none" w="sm" len="sm"/>
            <a:tailEnd type="none" w="sm" len="sm"/>
          </a:ln>
        </p:spPr>
      </p:cxnSp>
      <p:sp>
        <p:nvSpPr>
          <p:cNvPr id="33" name="Google Shape;33;p34"/>
          <p:cNvSpPr txBox="1">
            <a:spLocks noGrp="1"/>
          </p:cNvSpPr>
          <p:nvPr>
            <p:ph type="body" idx="1"/>
          </p:nvPr>
        </p:nvSpPr>
        <p:spPr>
          <a:xfrm>
            <a:off x="1455592" y="1825625"/>
            <a:ext cx="9700088" cy="397691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90000"/>
              </a:lnSpc>
              <a:spcBef>
                <a:spcPts val="1000"/>
              </a:spcBef>
              <a:spcAft>
                <a:spcPts val="0"/>
              </a:spcAft>
              <a:buClr>
                <a:srgbClr val="4E1E07"/>
              </a:buClr>
              <a:buSzPts val="3200"/>
              <a:buFont typeface="Arial"/>
              <a:buChar char="•"/>
              <a:defRPr sz="3200" b="1" i="0" u="none" strike="noStrike" cap="none">
                <a:solidFill>
                  <a:srgbClr val="4E1E07"/>
                </a:solidFill>
                <a:latin typeface="Calibri" panose="020F0502020204030204" pitchFamily="34" charset="0"/>
                <a:ea typeface="Calibri" panose="020F0502020204030204" pitchFamily="34" charset="0"/>
                <a:cs typeface="Calibri" panose="020F0502020204030204" pitchFamily="34" charset="0"/>
                <a:sym typeface="Trebuchet MS"/>
              </a:defRPr>
            </a:lvl1pPr>
            <a:lvl2pPr marL="914400" marR="0" lvl="1" indent="-381000" algn="l" rtl="0">
              <a:lnSpc>
                <a:spcPct val="90000"/>
              </a:lnSpc>
              <a:spcBef>
                <a:spcPts val="500"/>
              </a:spcBef>
              <a:spcAft>
                <a:spcPts val="0"/>
              </a:spcAft>
              <a:buClr>
                <a:schemeClr val="dk1"/>
              </a:buClr>
              <a:buSzPts val="2400"/>
              <a:buFont typeface="Arial"/>
              <a:buChar char="•"/>
              <a:defRPr sz="2400" b="1" i="0" u="none" strike="noStrike" cap="none">
                <a:solidFill>
                  <a:schemeClr val="dk1"/>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dk2"/>
              </a:buClr>
              <a:buSzPts val="2000"/>
              <a:buFont typeface="Arial"/>
              <a:buChar char="•"/>
              <a:defRPr sz="2000" b="1" i="0" u="none" strike="noStrike" cap="none">
                <a:solidFill>
                  <a:schemeClr val="dk2"/>
                </a:solidFill>
                <a:latin typeface="Trebuchet MS"/>
                <a:ea typeface="Trebuchet MS"/>
                <a:cs typeface="Trebuchet MS"/>
                <a:sym typeface="Trebuchet MS"/>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pic>
        <p:nvPicPr>
          <p:cNvPr id="34" name="Google Shape;34;p34" descr="An organic corner shape"/>
          <p:cNvPicPr preferRelativeResize="0"/>
          <p:nvPr/>
        </p:nvPicPr>
        <p:blipFill rotWithShape="1">
          <a:blip r:embed="rId5">
            <a:alphaModFix/>
          </a:blip>
          <a:srcRect b="65540"/>
          <a:stretch/>
        </p:blipFill>
        <p:spPr>
          <a:xfrm>
            <a:off x="7620000" y="-1038"/>
            <a:ext cx="4572000" cy="1575516"/>
          </a:xfrm>
          <a:prstGeom prst="rect">
            <a:avLst/>
          </a:prstGeom>
          <a:noFill/>
          <a:ln>
            <a:noFill/>
          </a:ln>
        </p:spPr>
      </p:pic>
      <p:grpSp>
        <p:nvGrpSpPr>
          <p:cNvPr id="35" name="Google Shape;35;p34"/>
          <p:cNvGrpSpPr/>
          <p:nvPr/>
        </p:nvGrpSpPr>
        <p:grpSpPr>
          <a:xfrm rot="-5400000">
            <a:off x="10469429" y="1181806"/>
            <a:ext cx="2584807" cy="869620"/>
            <a:chOff x="9177476" y="5772727"/>
            <a:chExt cx="2584807" cy="869620"/>
          </a:xfrm>
        </p:grpSpPr>
        <p:sp>
          <p:nvSpPr>
            <p:cNvPr id="36" name="Google Shape;36;p34"/>
            <p:cNvSpPr/>
            <p:nvPr/>
          </p:nvSpPr>
          <p:spPr>
            <a:xfrm>
              <a:off x="11660683"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34"/>
            <p:cNvSpPr/>
            <p:nvPr/>
          </p:nvSpPr>
          <p:spPr>
            <a:xfrm>
              <a:off x="11261904"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34"/>
            <p:cNvSpPr/>
            <p:nvPr/>
          </p:nvSpPr>
          <p:spPr>
            <a:xfrm>
              <a:off x="10858174"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39;p34"/>
            <p:cNvSpPr/>
            <p:nvPr/>
          </p:nvSpPr>
          <p:spPr>
            <a:xfrm>
              <a:off x="10438963"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34"/>
            <p:cNvSpPr/>
            <p:nvPr/>
          </p:nvSpPr>
          <p:spPr>
            <a:xfrm>
              <a:off x="10019752"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 name="Google Shape;41;p34"/>
            <p:cNvSpPr/>
            <p:nvPr/>
          </p:nvSpPr>
          <p:spPr>
            <a:xfrm>
              <a:off x="9598614"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34"/>
            <p:cNvSpPr/>
            <p:nvPr/>
          </p:nvSpPr>
          <p:spPr>
            <a:xfrm>
              <a:off x="9177476"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44" name="Google Shape;44;p34"/>
          <p:cNvPicPr preferRelativeResize="0"/>
          <p:nvPr userDrawn="1"/>
        </p:nvPicPr>
        <p:blipFill rotWithShape="1">
          <a:blip r:embed="rId6">
            <a:alphaModFix/>
          </a:blip>
          <a:srcRect/>
          <a:stretch/>
        </p:blipFill>
        <p:spPr>
          <a:xfrm>
            <a:off x="444312" y="512082"/>
            <a:ext cx="5779766" cy="1229279"/>
          </a:xfrm>
          <a:prstGeom prst="rect">
            <a:avLst/>
          </a:prstGeom>
          <a:noFill/>
          <a:ln>
            <a:noFill/>
          </a:ln>
        </p:spPr>
      </p:pic>
      <p:pic>
        <p:nvPicPr>
          <p:cNvPr id="5" name="Picture 4">
            <a:extLst>
              <a:ext uri="{FF2B5EF4-FFF2-40B4-BE49-F238E27FC236}">
                <a16:creationId xmlns:a16="http://schemas.microsoft.com/office/drawing/2014/main" id="{B6213CA0-9459-5250-6FEB-14A74DD5504B}"/>
              </a:ext>
            </a:extLst>
          </p:cNvPr>
          <p:cNvPicPr>
            <a:picLocks noChangeAspect="1"/>
          </p:cNvPicPr>
          <p:nvPr userDrawn="1"/>
        </p:nvPicPr>
        <p:blipFill>
          <a:blip r:embed="rId7"/>
          <a:stretch>
            <a:fillRect/>
          </a:stretch>
        </p:blipFill>
        <p:spPr>
          <a:xfrm>
            <a:off x="6705600" y="3228558"/>
            <a:ext cx="5210686" cy="3357998"/>
          </a:xfrm>
          <a:prstGeom prst="rect">
            <a:avLst/>
          </a:prstGeom>
        </p:spPr>
      </p:pic>
    </p:spTree>
    <p:extLst>
      <p:ext uri="{BB962C8B-B14F-4D97-AF65-F5344CB8AC3E}">
        <p14:creationId xmlns:p14="http://schemas.microsoft.com/office/powerpoint/2010/main" val="265510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45F4E-0F2C-4732-A61E-F835DF732D7B}"/>
              </a:ext>
            </a:extLst>
          </p:cNvPr>
          <p:cNvSpPr>
            <a:spLocks noGrp="1"/>
          </p:cNvSpPr>
          <p:nvPr>
            <p:ph type="ctrTitle"/>
          </p:nvPr>
        </p:nvSpPr>
        <p:spPr>
          <a:xfrm>
            <a:off x="1524000" y="1122363"/>
            <a:ext cx="872744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084FC493-1AE8-4F6B-AE76-D2C7514CEF7A}"/>
              </a:ext>
            </a:extLst>
          </p:cNvPr>
          <p:cNvSpPr>
            <a:spLocks noGrp="1"/>
          </p:cNvSpPr>
          <p:nvPr>
            <p:ph type="subTitle" idx="1"/>
          </p:nvPr>
        </p:nvSpPr>
        <p:spPr>
          <a:xfrm>
            <a:off x="1524000" y="3602038"/>
            <a:ext cx="872744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AD84568-CD1B-4D13-8750-78B78E5F4E59}"/>
              </a:ext>
            </a:extLst>
          </p:cNvPr>
          <p:cNvSpPr>
            <a:spLocks noGrp="1"/>
          </p:cNvSpPr>
          <p:nvPr>
            <p:ph type="dt" sz="half" idx="10"/>
          </p:nvPr>
        </p:nvSpPr>
        <p:spPr/>
        <p:txBody>
          <a:bodyPr/>
          <a:lstStyle/>
          <a:p>
            <a:fld id="{9E7F3E95-5449-464B-9A17-EBCF3AFEBB5B}" type="datetimeFigureOut">
              <a:rPr lang="en-US" smtClean="0"/>
              <a:t>6/2/2022</a:t>
            </a:fld>
            <a:endParaRPr lang="en-US"/>
          </a:p>
        </p:txBody>
      </p:sp>
      <p:sp>
        <p:nvSpPr>
          <p:cNvPr id="5" name="Footer Placeholder 4">
            <a:extLst>
              <a:ext uri="{FF2B5EF4-FFF2-40B4-BE49-F238E27FC236}">
                <a16:creationId xmlns:a16="http://schemas.microsoft.com/office/drawing/2014/main" id="{372D1C80-DE96-4308-A08F-FCEAA30D4A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56E5D-B526-4744-81A1-31FCBA2DC333}"/>
              </a:ext>
            </a:extLst>
          </p:cNvPr>
          <p:cNvSpPr>
            <a:spLocks noGrp="1"/>
          </p:cNvSpPr>
          <p:nvPr>
            <p:ph type="sldNum" sz="quarter" idx="12"/>
          </p:nvPr>
        </p:nvSpPr>
        <p:spPr/>
        <p:txBody>
          <a:bodyPr/>
          <a:lstStyle/>
          <a:p>
            <a:fld id="{5B4CAECD-02FE-4C4A-9471-426DCC91B0DD}" type="slidenum">
              <a:rPr lang="en-US" smtClean="0"/>
              <a:t>‹#›</a:t>
            </a:fld>
            <a:endParaRPr lang="en-US"/>
          </a:p>
        </p:txBody>
      </p:sp>
      <p:pic>
        <p:nvPicPr>
          <p:cNvPr id="7" name="Picture 6">
            <a:extLst>
              <a:ext uri="{FF2B5EF4-FFF2-40B4-BE49-F238E27FC236}">
                <a16:creationId xmlns:a16="http://schemas.microsoft.com/office/drawing/2014/main" id="{F42275F9-259B-BE3D-B78B-917B5E287C6A}"/>
              </a:ext>
            </a:extLst>
          </p:cNvPr>
          <p:cNvPicPr>
            <a:picLocks noChangeAspect="1"/>
          </p:cNvPicPr>
          <p:nvPr userDrawn="1"/>
        </p:nvPicPr>
        <p:blipFill>
          <a:blip r:embed="rId2"/>
          <a:stretch>
            <a:fillRect/>
          </a:stretch>
        </p:blipFill>
        <p:spPr>
          <a:xfrm>
            <a:off x="10440834" y="351099"/>
            <a:ext cx="1500070" cy="966712"/>
          </a:xfrm>
          <a:prstGeom prst="rect">
            <a:avLst/>
          </a:prstGeom>
        </p:spPr>
      </p:pic>
    </p:spTree>
    <p:extLst>
      <p:ext uri="{BB962C8B-B14F-4D97-AF65-F5344CB8AC3E}">
        <p14:creationId xmlns:p14="http://schemas.microsoft.com/office/powerpoint/2010/main" val="3687481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DD8FC5B-DD65-4FC2-892B-715E2CD4975F}"/>
              </a:ext>
            </a:extLst>
          </p:cNvPr>
          <p:cNvPicPr>
            <a:picLocks noChangeAspect="1"/>
          </p:cNvPicPr>
          <p:nvPr userDrawn="1"/>
        </p:nvPicPr>
        <p:blipFill rotWithShape="1">
          <a:blip r:embed="rId2"/>
          <a:srcRect l="35167" t="11305" b="10043"/>
          <a:stretch/>
        </p:blipFill>
        <p:spPr>
          <a:xfrm>
            <a:off x="-386596" y="0"/>
            <a:ext cx="4470916" cy="6892290"/>
          </a:xfrm>
          <a:prstGeom prst="rect">
            <a:avLst/>
          </a:prstGeom>
        </p:spPr>
      </p:pic>
      <p:pic>
        <p:nvPicPr>
          <p:cNvPr id="11" name="Picture 10" descr="A picture containing person, person&#10;&#10;Description automatically generated">
            <a:extLst>
              <a:ext uri="{FF2B5EF4-FFF2-40B4-BE49-F238E27FC236}">
                <a16:creationId xmlns:a16="http://schemas.microsoft.com/office/drawing/2014/main" id="{62BED6C7-18AA-4E05-A997-A979AE22DD9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1882" t="9187" r="-1"/>
          <a:stretch/>
        </p:blipFill>
        <p:spPr>
          <a:xfrm>
            <a:off x="0" y="0"/>
            <a:ext cx="3652004" cy="6892290"/>
          </a:xfrm>
          <a:prstGeom prst="flowChartDelay">
            <a:avLst/>
          </a:prstGeom>
        </p:spPr>
      </p:pic>
      <p:sp>
        <p:nvSpPr>
          <p:cNvPr id="2" name="Title 1">
            <a:extLst>
              <a:ext uri="{FF2B5EF4-FFF2-40B4-BE49-F238E27FC236}">
                <a16:creationId xmlns:a16="http://schemas.microsoft.com/office/drawing/2014/main" id="{BA445F4E-0F2C-4732-A61E-F835DF732D7B}"/>
              </a:ext>
            </a:extLst>
          </p:cNvPr>
          <p:cNvSpPr>
            <a:spLocks noGrp="1"/>
          </p:cNvSpPr>
          <p:nvPr>
            <p:ph type="ctrTitle"/>
          </p:nvPr>
        </p:nvSpPr>
        <p:spPr>
          <a:xfrm>
            <a:off x="4160520" y="1317811"/>
            <a:ext cx="7589520" cy="2192152"/>
          </a:xfrm>
        </p:spPr>
        <p:txBody>
          <a:bodyPr anchor="b">
            <a:norm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084FC493-1AE8-4F6B-AE76-D2C7514CEF7A}"/>
              </a:ext>
            </a:extLst>
          </p:cNvPr>
          <p:cNvSpPr>
            <a:spLocks noGrp="1"/>
          </p:cNvSpPr>
          <p:nvPr>
            <p:ph type="subTitle" idx="1"/>
          </p:nvPr>
        </p:nvSpPr>
        <p:spPr>
          <a:xfrm>
            <a:off x="4160521" y="3642360"/>
            <a:ext cx="7589520" cy="161544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AD84568-CD1B-4D13-8750-78B78E5F4E59}"/>
              </a:ext>
            </a:extLst>
          </p:cNvPr>
          <p:cNvSpPr>
            <a:spLocks noGrp="1"/>
          </p:cNvSpPr>
          <p:nvPr>
            <p:ph type="dt" sz="half" idx="10"/>
          </p:nvPr>
        </p:nvSpPr>
        <p:spPr/>
        <p:txBody>
          <a:bodyPr/>
          <a:lstStyle/>
          <a:p>
            <a:fld id="{9E7F3E95-5449-464B-9A17-EBCF3AFEBB5B}" type="datetimeFigureOut">
              <a:rPr lang="en-US" smtClean="0"/>
              <a:t>6/2/2022</a:t>
            </a:fld>
            <a:endParaRPr lang="en-US"/>
          </a:p>
        </p:txBody>
      </p:sp>
      <p:sp>
        <p:nvSpPr>
          <p:cNvPr id="5" name="Footer Placeholder 4">
            <a:extLst>
              <a:ext uri="{FF2B5EF4-FFF2-40B4-BE49-F238E27FC236}">
                <a16:creationId xmlns:a16="http://schemas.microsoft.com/office/drawing/2014/main" id="{372D1C80-DE96-4308-A08F-FCEAA30D4A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56E5D-B526-4744-81A1-31FCBA2DC333}"/>
              </a:ext>
            </a:extLst>
          </p:cNvPr>
          <p:cNvSpPr>
            <a:spLocks noGrp="1"/>
          </p:cNvSpPr>
          <p:nvPr>
            <p:ph type="sldNum" sz="quarter" idx="12"/>
          </p:nvPr>
        </p:nvSpPr>
        <p:spPr/>
        <p:txBody>
          <a:bodyPr/>
          <a:lstStyle/>
          <a:p>
            <a:fld id="{5B4CAECD-02FE-4C4A-9471-426DCC91B0DD}" type="slidenum">
              <a:rPr lang="en-US" smtClean="0"/>
              <a:t>‹#›</a:t>
            </a:fld>
            <a:endParaRPr lang="en-US"/>
          </a:p>
        </p:txBody>
      </p:sp>
      <p:pic>
        <p:nvPicPr>
          <p:cNvPr id="25" name="Graphic 24" descr="A square made of dots">
            <a:extLst>
              <a:ext uri="{FF2B5EF4-FFF2-40B4-BE49-F238E27FC236}">
                <a16:creationId xmlns:a16="http://schemas.microsoft.com/office/drawing/2014/main" id="{0F731061-97E8-407A-9A0B-001B7B2F98DD}"/>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4777" t="13758" r="30556" b="40300"/>
          <a:stretch/>
        </p:blipFill>
        <p:spPr>
          <a:xfrm rot="5400000">
            <a:off x="486330" y="4207589"/>
            <a:ext cx="1127760" cy="2100421"/>
          </a:xfrm>
          <a:prstGeom prst="rect">
            <a:avLst/>
          </a:prstGeom>
        </p:spPr>
      </p:pic>
      <p:pic>
        <p:nvPicPr>
          <p:cNvPr id="12" name="Picture 11">
            <a:extLst>
              <a:ext uri="{FF2B5EF4-FFF2-40B4-BE49-F238E27FC236}">
                <a16:creationId xmlns:a16="http://schemas.microsoft.com/office/drawing/2014/main" id="{292FD26B-8921-71C6-0D5D-71126EC733FA}"/>
              </a:ext>
            </a:extLst>
          </p:cNvPr>
          <p:cNvPicPr>
            <a:picLocks noChangeAspect="1"/>
          </p:cNvPicPr>
          <p:nvPr userDrawn="1"/>
        </p:nvPicPr>
        <p:blipFill>
          <a:blip r:embed="rId6"/>
          <a:stretch>
            <a:fillRect/>
          </a:stretch>
        </p:blipFill>
        <p:spPr>
          <a:xfrm>
            <a:off x="10440834" y="351099"/>
            <a:ext cx="1500070" cy="966712"/>
          </a:xfrm>
          <a:prstGeom prst="rect">
            <a:avLst/>
          </a:prstGeom>
        </p:spPr>
      </p:pic>
    </p:spTree>
    <p:extLst>
      <p:ext uri="{BB962C8B-B14F-4D97-AF65-F5344CB8AC3E}">
        <p14:creationId xmlns:p14="http://schemas.microsoft.com/office/powerpoint/2010/main" val="3372457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BED6C7-18AA-4E05-A997-A979AE22DD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343" r="46333"/>
          <a:stretch/>
        </p:blipFill>
        <p:spPr>
          <a:xfrm flipH="1">
            <a:off x="8539996" y="0"/>
            <a:ext cx="3652004" cy="6892290"/>
          </a:xfrm>
          <a:prstGeom prst="flowChartDelay">
            <a:avLst/>
          </a:prstGeom>
        </p:spPr>
      </p:pic>
      <p:pic>
        <p:nvPicPr>
          <p:cNvPr id="27" name="Picture 26">
            <a:extLst>
              <a:ext uri="{FF2B5EF4-FFF2-40B4-BE49-F238E27FC236}">
                <a16:creationId xmlns:a16="http://schemas.microsoft.com/office/drawing/2014/main" id="{BDD8FC5B-DD65-4FC2-892B-715E2CD4975F}"/>
              </a:ext>
            </a:extLst>
          </p:cNvPr>
          <p:cNvPicPr>
            <a:picLocks noChangeAspect="1"/>
          </p:cNvPicPr>
          <p:nvPr userDrawn="1"/>
        </p:nvPicPr>
        <p:blipFill rotWithShape="1">
          <a:blip r:embed="rId3">
            <a:duotone>
              <a:prstClr val="black"/>
              <a:schemeClr val="accent3">
                <a:tint val="45000"/>
                <a:satMod val="400000"/>
              </a:schemeClr>
            </a:duotone>
          </a:blip>
          <a:srcRect l="35167" t="11305" b="10043"/>
          <a:stretch/>
        </p:blipFill>
        <p:spPr>
          <a:xfrm flipH="1">
            <a:off x="8153400" y="0"/>
            <a:ext cx="4470916" cy="6892290"/>
          </a:xfrm>
          <a:prstGeom prst="rect">
            <a:avLst/>
          </a:prstGeom>
        </p:spPr>
      </p:pic>
      <p:sp>
        <p:nvSpPr>
          <p:cNvPr id="2" name="Title 1">
            <a:extLst>
              <a:ext uri="{FF2B5EF4-FFF2-40B4-BE49-F238E27FC236}">
                <a16:creationId xmlns:a16="http://schemas.microsoft.com/office/drawing/2014/main" id="{BA445F4E-0F2C-4732-A61E-F835DF732D7B}"/>
              </a:ext>
            </a:extLst>
          </p:cNvPr>
          <p:cNvSpPr>
            <a:spLocks noGrp="1"/>
          </p:cNvSpPr>
          <p:nvPr>
            <p:ph type="ctrTitle"/>
          </p:nvPr>
        </p:nvSpPr>
        <p:spPr>
          <a:xfrm>
            <a:off x="757177" y="1524000"/>
            <a:ext cx="7055734" cy="2161650"/>
          </a:xfrm>
        </p:spPr>
        <p:txBody>
          <a:bodyPr anchor="b">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4FC493-1AE8-4F6B-AE76-D2C7514CEF7A}"/>
              </a:ext>
            </a:extLst>
          </p:cNvPr>
          <p:cNvSpPr>
            <a:spLocks noGrp="1"/>
          </p:cNvSpPr>
          <p:nvPr>
            <p:ph type="subTitle" idx="1"/>
          </p:nvPr>
        </p:nvSpPr>
        <p:spPr>
          <a:xfrm>
            <a:off x="757178" y="3818047"/>
            <a:ext cx="7055734" cy="161544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AD84568-CD1B-4D13-8750-78B78E5F4E59}"/>
              </a:ext>
            </a:extLst>
          </p:cNvPr>
          <p:cNvSpPr>
            <a:spLocks noGrp="1"/>
          </p:cNvSpPr>
          <p:nvPr>
            <p:ph type="dt" sz="half" idx="10"/>
          </p:nvPr>
        </p:nvSpPr>
        <p:spPr/>
        <p:txBody>
          <a:bodyPr/>
          <a:lstStyle/>
          <a:p>
            <a:fld id="{9E7F3E95-5449-464B-9A17-EBCF3AFEBB5B}" type="datetimeFigureOut">
              <a:rPr lang="en-US" smtClean="0"/>
              <a:t>6/2/2022</a:t>
            </a:fld>
            <a:endParaRPr lang="en-US"/>
          </a:p>
        </p:txBody>
      </p:sp>
      <p:sp>
        <p:nvSpPr>
          <p:cNvPr id="5" name="Footer Placeholder 4">
            <a:extLst>
              <a:ext uri="{FF2B5EF4-FFF2-40B4-BE49-F238E27FC236}">
                <a16:creationId xmlns:a16="http://schemas.microsoft.com/office/drawing/2014/main" id="{372D1C80-DE96-4308-A08F-FCEAA30D4A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56E5D-B526-4744-81A1-31FCBA2DC333}"/>
              </a:ext>
            </a:extLst>
          </p:cNvPr>
          <p:cNvSpPr>
            <a:spLocks noGrp="1"/>
          </p:cNvSpPr>
          <p:nvPr>
            <p:ph type="sldNum" sz="quarter" idx="12"/>
          </p:nvPr>
        </p:nvSpPr>
        <p:spPr/>
        <p:txBody>
          <a:bodyPr/>
          <a:lstStyle/>
          <a:p>
            <a:fld id="{5B4CAECD-02FE-4C4A-9471-426DCC91B0DD}" type="slidenum">
              <a:rPr lang="en-US" smtClean="0"/>
              <a:t>‹#›</a:t>
            </a:fld>
            <a:endParaRPr lang="en-US"/>
          </a:p>
        </p:txBody>
      </p:sp>
      <p:pic>
        <p:nvPicPr>
          <p:cNvPr id="25" name="Graphic 24" descr="A square made of dots">
            <a:extLst>
              <a:ext uri="{FF2B5EF4-FFF2-40B4-BE49-F238E27FC236}">
                <a16:creationId xmlns:a16="http://schemas.microsoft.com/office/drawing/2014/main" id="{0F731061-97E8-407A-9A0B-001B7B2F98DD}"/>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4777" t="13758" r="30556" b="40300"/>
          <a:stretch/>
        </p:blipFill>
        <p:spPr>
          <a:xfrm rot="16200000" flipH="1">
            <a:off x="9026326" y="4207589"/>
            <a:ext cx="1127760" cy="2100421"/>
          </a:xfrm>
          <a:prstGeom prst="rect">
            <a:avLst/>
          </a:prstGeom>
        </p:spPr>
      </p:pic>
      <p:pic>
        <p:nvPicPr>
          <p:cNvPr id="12" name="Picture 11">
            <a:extLst>
              <a:ext uri="{FF2B5EF4-FFF2-40B4-BE49-F238E27FC236}">
                <a16:creationId xmlns:a16="http://schemas.microsoft.com/office/drawing/2014/main" id="{DD796D5B-F3F6-8651-5451-161288B2B498}"/>
              </a:ext>
            </a:extLst>
          </p:cNvPr>
          <p:cNvPicPr>
            <a:picLocks noChangeAspect="1"/>
          </p:cNvPicPr>
          <p:nvPr userDrawn="1"/>
        </p:nvPicPr>
        <p:blipFill>
          <a:blip r:embed="rId6"/>
          <a:stretch>
            <a:fillRect/>
          </a:stretch>
        </p:blipFill>
        <p:spPr>
          <a:xfrm>
            <a:off x="709730" y="345530"/>
            <a:ext cx="1500070" cy="966712"/>
          </a:xfrm>
          <a:prstGeom prst="rect">
            <a:avLst/>
          </a:prstGeom>
        </p:spPr>
      </p:pic>
    </p:spTree>
    <p:extLst>
      <p:ext uri="{BB962C8B-B14F-4D97-AF65-F5344CB8AC3E}">
        <p14:creationId xmlns:p14="http://schemas.microsoft.com/office/powerpoint/2010/main" val="2553512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299454-A714-4845-8B14-EC54C70A0AC0}"/>
              </a:ext>
            </a:extLst>
          </p:cNvPr>
          <p:cNvSpPr>
            <a:spLocks noGrp="1"/>
          </p:cNvSpPr>
          <p:nvPr>
            <p:ph type="dt" sz="half" idx="10"/>
          </p:nvPr>
        </p:nvSpPr>
        <p:spPr/>
        <p:txBody>
          <a:bodyPr/>
          <a:lstStyle/>
          <a:p>
            <a:fld id="{9E7F3E95-5449-464B-9A17-EBCF3AFEBB5B}" type="datetimeFigureOut">
              <a:rPr lang="en-US" smtClean="0"/>
              <a:t>6/2/2022</a:t>
            </a:fld>
            <a:endParaRPr lang="en-US"/>
          </a:p>
        </p:txBody>
      </p:sp>
      <p:sp>
        <p:nvSpPr>
          <p:cNvPr id="4" name="Footer Placeholder 3">
            <a:extLst>
              <a:ext uri="{FF2B5EF4-FFF2-40B4-BE49-F238E27FC236}">
                <a16:creationId xmlns:a16="http://schemas.microsoft.com/office/drawing/2014/main" id="{C3EDC05A-6EFB-47FE-B6D9-8C844160BF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6E0B9E-7211-4B10-9EA9-3FBAF7F28A7D}"/>
              </a:ext>
            </a:extLst>
          </p:cNvPr>
          <p:cNvSpPr>
            <a:spLocks noGrp="1"/>
          </p:cNvSpPr>
          <p:nvPr>
            <p:ph type="sldNum" sz="quarter" idx="12"/>
          </p:nvPr>
        </p:nvSpPr>
        <p:spPr/>
        <p:txBody>
          <a:bodyPr/>
          <a:lstStyle/>
          <a:p>
            <a:fld id="{5B4CAECD-02FE-4C4A-9471-426DCC91B0DD}" type="slidenum">
              <a:rPr lang="en-US" smtClean="0"/>
              <a:t>‹#›</a:t>
            </a:fld>
            <a:endParaRPr lang="en-US"/>
          </a:p>
        </p:txBody>
      </p:sp>
      <p:sp>
        <p:nvSpPr>
          <p:cNvPr id="6" name="Title 5">
            <a:extLst>
              <a:ext uri="{FF2B5EF4-FFF2-40B4-BE49-F238E27FC236}">
                <a16:creationId xmlns:a16="http://schemas.microsoft.com/office/drawing/2014/main" id="{52A79CAF-10AA-45A9-B2AC-A9D989E1242A}"/>
              </a:ext>
            </a:extLst>
          </p:cNvPr>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EB9CA701-AEE6-9F70-B3A1-78B91E217CBD}"/>
              </a:ext>
            </a:extLst>
          </p:cNvPr>
          <p:cNvPicPr>
            <a:picLocks noChangeAspect="1"/>
          </p:cNvPicPr>
          <p:nvPr userDrawn="1"/>
        </p:nvPicPr>
        <p:blipFill>
          <a:blip r:embed="rId2"/>
          <a:stretch>
            <a:fillRect/>
          </a:stretch>
        </p:blipFill>
        <p:spPr>
          <a:xfrm>
            <a:off x="10440834" y="351099"/>
            <a:ext cx="1500070" cy="966712"/>
          </a:xfrm>
          <a:prstGeom prst="rect">
            <a:avLst/>
          </a:prstGeom>
        </p:spPr>
      </p:pic>
    </p:spTree>
    <p:extLst>
      <p:ext uri="{BB962C8B-B14F-4D97-AF65-F5344CB8AC3E}">
        <p14:creationId xmlns:p14="http://schemas.microsoft.com/office/powerpoint/2010/main" val="2351884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ation Highlight Slide" preserve="1">
  <p:cSld name="Quotation Highlight Slide">
    <p:spTree>
      <p:nvGrpSpPr>
        <p:cNvPr id="1" name="Shape 84"/>
        <p:cNvGrpSpPr/>
        <p:nvPr/>
      </p:nvGrpSpPr>
      <p:grpSpPr>
        <a:xfrm>
          <a:off x="0" y="0"/>
          <a:ext cx="0" cy="0"/>
          <a:chOff x="0" y="0"/>
          <a:chExt cx="0" cy="0"/>
        </a:xfrm>
      </p:grpSpPr>
      <p:sp>
        <p:nvSpPr>
          <p:cNvPr id="85" name="Google Shape;85;p45"/>
          <p:cNvSpPr/>
          <p:nvPr/>
        </p:nvSpPr>
        <p:spPr>
          <a:xfrm>
            <a:off x="1982140" y="0"/>
            <a:ext cx="10280980" cy="6858000"/>
          </a:xfrm>
          <a:prstGeom prst="rect">
            <a:avLst/>
          </a:prstGeom>
          <a:solidFill>
            <a:srgbClr val="2B4B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panose="020F0502020204030204" pitchFamily="34" charset="0"/>
              <a:ea typeface="Arial"/>
              <a:cs typeface="Calibri" panose="020F0502020204030204" pitchFamily="34" charset="0"/>
              <a:sym typeface="Arial"/>
            </a:endParaRPr>
          </a:p>
        </p:txBody>
      </p:sp>
      <p:sp>
        <p:nvSpPr>
          <p:cNvPr id="87" name="Google Shape;87;p45"/>
          <p:cNvSpPr txBox="1">
            <a:spLocks noGrp="1"/>
          </p:cNvSpPr>
          <p:nvPr>
            <p:ph type="title"/>
          </p:nvPr>
        </p:nvSpPr>
        <p:spPr>
          <a:xfrm>
            <a:off x="3199983" y="1692390"/>
            <a:ext cx="7117169" cy="2435649"/>
          </a:xfrm>
          <a:prstGeom prst="rect">
            <a:avLst/>
          </a:prstGeom>
          <a:noFill/>
          <a:ln>
            <a:noFill/>
          </a:ln>
        </p:spPr>
        <p:txBody>
          <a:bodyPr spcFirstLastPara="1" wrap="square" lIns="91425" tIns="45700" rIns="91425" bIns="45700" anchor="t" anchorCtr="0">
            <a:noAutofit/>
          </a:bodyPr>
          <a:lstStyle>
            <a:lvl1pPr marR="0" lvl="0" algn="l" rtl="0">
              <a:lnSpc>
                <a:spcPct val="110000"/>
              </a:lnSpc>
              <a:spcBef>
                <a:spcPts val="0"/>
              </a:spcBef>
              <a:spcAft>
                <a:spcPts val="0"/>
              </a:spcAft>
              <a:buClr>
                <a:srgbClr val="ABC1DA"/>
              </a:buClr>
              <a:buSzPts val="3199"/>
              <a:buFont typeface="Helvetica Neue"/>
              <a:buNone/>
              <a:defRPr sz="3199" b="1" i="0" u="none" strike="noStrike" cap="none">
                <a:solidFill>
                  <a:srgbClr val="ABC1DA"/>
                </a:solidFill>
                <a:latin typeface="Calibri" panose="020F0502020204030204" pitchFamily="34" charset="0"/>
                <a:ea typeface="Calibri" panose="020F0502020204030204" pitchFamily="34" charset="0"/>
                <a:cs typeface="Calibri" panose="020F0502020204030204" pitchFamily="34" charset="0"/>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90" name="Google Shape;90;p45"/>
          <p:cNvSpPr txBox="1">
            <a:spLocks noGrp="1"/>
          </p:cNvSpPr>
          <p:nvPr>
            <p:ph type="body" idx="1"/>
          </p:nvPr>
        </p:nvSpPr>
        <p:spPr>
          <a:xfrm>
            <a:off x="5438484" y="4473460"/>
            <a:ext cx="4818086" cy="69215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72E51D"/>
              </a:buClr>
              <a:buSzPts val="1900"/>
              <a:buFont typeface="Arial"/>
              <a:buNone/>
              <a:defRPr sz="1900" b="0" i="0" u="none" strike="noStrike" cap="none">
                <a:solidFill>
                  <a:srgbClr val="72E51D"/>
                </a:solidFill>
                <a:latin typeface="Calibri" panose="020F0502020204030204" pitchFamily="34" charset="0"/>
                <a:ea typeface="Calibri" panose="020F0502020204030204" pitchFamily="34" charset="0"/>
                <a:cs typeface="Calibri" panose="020F0502020204030204" pitchFamily="34" charset="0"/>
                <a:sym typeface="Helvetica Neue"/>
              </a:defRPr>
            </a:lvl1pPr>
            <a:lvl2pPr marL="914400" marR="0" lvl="1" indent="-342900" algn="l" rtl="0">
              <a:lnSpc>
                <a:spcPct val="90000"/>
              </a:lnSpc>
              <a:spcBef>
                <a:spcPts val="1100"/>
              </a:spcBef>
              <a:spcAft>
                <a:spcPts val="0"/>
              </a:spcAft>
              <a:buClr>
                <a:srgbClr val="5A799C"/>
              </a:buClr>
              <a:buSzPts val="1800"/>
              <a:buFont typeface="Arial"/>
              <a:buChar char="•"/>
              <a:defRPr sz="1800" b="0" i="0" u="none" strike="noStrike" cap="none">
                <a:solidFill>
                  <a:srgbClr val="5A799C"/>
                </a:solidFill>
                <a:latin typeface="Helvetica Neue"/>
                <a:ea typeface="Helvetica Neue"/>
                <a:cs typeface="Helvetica Neue"/>
                <a:sym typeface="Helvetica Neue"/>
              </a:defRPr>
            </a:lvl2pPr>
            <a:lvl3pPr marL="1371600" marR="0" lvl="2" indent="-317500" algn="l" rtl="0">
              <a:lnSpc>
                <a:spcPct val="90000"/>
              </a:lnSpc>
              <a:spcBef>
                <a:spcPts val="500"/>
              </a:spcBef>
              <a:spcAft>
                <a:spcPts val="0"/>
              </a:spcAft>
              <a:buClr>
                <a:srgbClr val="5A799C"/>
              </a:buClr>
              <a:buSzPts val="1400"/>
              <a:buFont typeface="NTR"/>
              <a:buChar char="–"/>
              <a:defRPr sz="1400" b="0" i="0" u="none" strike="noStrike" cap="none">
                <a:solidFill>
                  <a:srgbClr val="5A799C"/>
                </a:solidFill>
                <a:latin typeface="Helvetica Neue"/>
                <a:ea typeface="Helvetica Neue"/>
                <a:cs typeface="Helvetica Neue"/>
                <a:sym typeface="Helvetica Neue"/>
              </a:defRPr>
            </a:lvl3pPr>
            <a:lvl4pPr marL="1828800" marR="0" lvl="3" indent="-304800" algn="l" rtl="0">
              <a:lnSpc>
                <a:spcPct val="90000"/>
              </a:lnSpc>
              <a:spcBef>
                <a:spcPts val="500"/>
              </a:spcBef>
              <a:spcAft>
                <a:spcPts val="0"/>
              </a:spcAft>
              <a:buClr>
                <a:srgbClr val="143367"/>
              </a:buClr>
              <a:buSzPts val="1200"/>
              <a:buFont typeface="Courier New"/>
              <a:buChar char="o"/>
              <a:defRPr sz="1200" b="1" i="0" u="none" strike="noStrike" cap="none">
                <a:solidFill>
                  <a:srgbClr val="143367"/>
                </a:solidFill>
                <a:latin typeface="Helvetica Neue"/>
                <a:ea typeface="Helvetica Neue"/>
                <a:cs typeface="Helvetica Neue"/>
                <a:sym typeface="Helvetica Neue"/>
              </a:defRPr>
            </a:lvl4pPr>
            <a:lvl5pPr marL="2286000" marR="0" lvl="4" indent="-292100" algn="l" rtl="0">
              <a:lnSpc>
                <a:spcPct val="90000"/>
              </a:lnSpc>
              <a:spcBef>
                <a:spcPts val="500"/>
              </a:spcBef>
              <a:spcAft>
                <a:spcPts val="0"/>
              </a:spcAft>
              <a:buClr>
                <a:schemeClr val="dk1"/>
              </a:buClr>
              <a:buSzPts val="1000"/>
              <a:buFont typeface="Arial"/>
              <a:buChar char="•"/>
              <a:defRPr sz="10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91" name="Google Shape;91;p45"/>
          <p:cNvSpPr txBox="1"/>
          <p:nvPr/>
        </p:nvSpPr>
        <p:spPr>
          <a:xfrm>
            <a:off x="11332473" y="6161286"/>
            <a:ext cx="395573" cy="365125"/>
          </a:xfrm>
          <a:prstGeom prst="rect">
            <a:avLst/>
          </a:prstGeom>
          <a:no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fld id="{00000000-1234-1234-1234-123412341234}" type="slidenum">
              <a:rPr lang="en-US" sz="1200" b="1">
                <a:solidFill>
                  <a:schemeClr val="lt1"/>
                </a:solidFill>
                <a:latin typeface="Calibri" panose="020F0502020204030204" pitchFamily="34" charset="0"/>
                <a:ea typeface="Helvetica Neue"/>
                <a:cs typeface="Calibri" panose="020F0502020204030204" pitchFamily="34" charset="0"/>
                <a:sym typeface="Helvetica Neue"/>
              </a:rPr>
              <a:t>‹#›</a:t>
            </a:fld>
            <a:endParaRPr sz="1200" b="1" dirty="0">
              <a:solidFill>
                <a:schemeClr val="lt1"/>
              </a:solidFill>
              <a:latin typeface="Calibri" panose="020F0502020204030204" pitchFamily="34" charset="0"/>
              <a:ea typeface="Helvetica Neue"/>
              <a:cs typeface="Calibri" panose="020F0502020204030204" pitchFamily="34" charset="0"/>
              <a:sym typeface="Helvetica Neue"/>
            </a:endParaRPr>
          </a:p>
        </p:txBody>
      </p:sp>
      <p:pic>
        <p:nvPicPr>
          <p:cNvPr id="13" name="Picture 12">
            <a:extLst>
              <a:ext uri="{FF2B5EF4-FFF2-40B4-BE49-F238E27FC236}">
                <a16:creationId xmlns:a16="http://schemas.microsoft.com/office/drawing/2014/main" id="{85F68321-FDF1-B2B5-8B63-8089615761C1}"/>
              </a:ext>
            </a:extLst>
          </p:cNvPr>
          <p:cNvPicPr>
            <a:picLocks noChangeAspect="1"/>
          </p:cNvPicPr>
          <p:nvPr userDrawn="1"/>
        </p:nvPicPr>
        <p:blipFill>
          <a:blip r:embed="rId2"/>
          <a:stretch>
            <a:fillRect/>
          </a:stretch>
        </p:blipFill>
        <p:spPr>
          <a:xfrm>
            <a:off x="10474663" y="408476"/>
            <a:ext cx="1462571" cy="942546"/>
          </a:xfrm>
          <a:prstGeom prst="rect">
            <a:avLst/>
          </a:prstGeom>
        </p:spPr>
      </p:pic>
      <p:pic>
        <p:nvPicPr>
          <p:cNvPr id="15" name="Google Shape;191;p49" descr="An organic corner shape">
            <a:extLst>
              <a:ext uri="{FF2B5EF4-FFF2-40B4-BE49-F238E27FC236}">
                <a16:creationId xmlns:a16="http://schemas.microsoft.com/office/drawing/2014/main" id="{FB6EB3C1-2A9A-FAB2-E868-4E953B271F16}"/>
              </a:ext>
            </a:extLst>
          </p:cNvPr>
          <p:cNvPicPr preferRelativeResize="0"/>
          <p:nvPr userDrawn="1"/>
        </p:nvPicPr>
        <p:blipFill rotWithShape="1">
          <a:blip r:embed="rId3">
            <a:alphaModFix/>
          </a:blip>
          <a:srcRect l="11893" b="65540"/>
          <a:stretch/>
        </p:blipFill>
        <p:spPr>
          <a:xfrm rot="-5400000" flipH="1">
            <a:off x="-2023989" y="1634025"/>
            <a:ext cx="7247962" cy="3199985"/>
          </a:xfrm>
          <a:prstGeom prst="rect">
            <a:avLst/>
          </a:prstGeom>
          <a:noFill/>
          <a:ln>
            <a:noFill/>
          </a:ln>
        </p:spPr>
      </p:pic>
      <p:pic>
        <p:nvPicPr>
          <p:cNvPr id="17" name="Google Shape;200;p49" descr="A square made of dots">
            <a:extLst>
              <a:ext uri="{FF2B5EF4-FFF2-40B4-BE49-F238E27FC236}">
                <a16:creationId xmlns:a16="http://schemas.microsoft.com/office/drawing/2014/main" id="{36484840-0458-E308-25D4-DFFED3AC48F2}"/>
              </a:ext>
            </a:extLst>
          </p:cNvPr>
          <p:cNvPicPr preferRelativeResize="0"/>
          <p:nvPr userDrawn="1"/>
        </p:nvPicPr>
        <p:blipFill rotWithShape="1">
          <a:blip r:embed="rId4">
            <a:alphaModFix/>
          </a:blip>
          <a:srcRect l="44777" t="13758" r="30555" b="40299"/>
          <a:stretch/>
        </p:blipFill>
        <p:spPr>
          <a:xfrm rot="5400000">
            <a:off x="486330" y="4207589"/>
            <a:ext cx="1127760" cy="2100421"/>
          </a:xfrm>
          <a:prstGeom prst="rect">
            <a:avLst/>
          </a:prstGeom>
          <a:noFill/>
          <a:ln>
            <a:noFill/>
          </a:ln>
        </p:spPr>
      </p:pic>
    </p:spTree>
    <p:extLst>
      <p:ext uri="{BB962C8B-B14F-4D97-AF65-F5344CB8AC3E}">
        <p14:creationId xmlns:p14="http://schemas.microsoft.com/office/powerpoint/2010/main" val="3968042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gital Media">
    <p:spTree>
      <p:nvGrpSpPr>
        <p:cNvPr id="1" name=""/>
        <p:cNvGrpSpPr/>
        <p:nvPr/>
      </p:nvGrpSpPr>
      <p:grpSpPr>
        <a:xfrm>
          <a:off x="0" y="0"/>
          <a:ext cx="0" cy="0"/>
          <a:chOff x="0" y="0"/>
          <a:chExt cx="0" cy="0"/>
        </a:xfrm>
      </p:grpSpPr>
      <p:pic>
        <p:nvPicPr>
          <p:cNvPr id="45" name="Graphic 44" descr="An organic corner shape">
            <a:extLst>
              <a:ext uri="{FF2B5EF4-FFF2-40B4-BE49-F238E27FC236}">
                <a16:creationId xmlns:a16="http://schemas.microsoft.com/office/drawing/2014/main" id="{A9B0C62D-8739-4E54-8E3D-AFE42036848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93" b="65540"/>
          <a:stretch/>
        </p:blipFill>
        <p:spPr>
          <a:xfrm rot="5400000" flipV="1">
            <a:off x="-2087881" y="2087880"/>
            <a:ext cx="6858003" cy="2682242"/>
          </a:xfrm>
          <a:prstGeom prst="rect">
            <a:avLst/>
          </a:prstGeom>
        </p:spPr>
      </p:pic>
      <p:pic>
        <p:nvPicPr>
          <p:cNvPr id="46" name="Graphic 45" descr="A square made of dots">
            <a:extLst>
              <a:ext uri="{FF2B5EF4-FFF2-40B4-BE49-F238E27FC236}">
                <a16:creationId xmlns:a16="http://schemas.microsoft.com/office/drawing/2014/main" id="{9BCDFFBA-6394-4457-9789-55E37DA610C1}"/>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4777" t="13758" r="30556" b="40300"/>
          <a:stretch/>
        </p:blipFill>
        <p:spPr>
          <a:xfrm rot="5400000">
            <a:off x="486330" y="-6112"/>
            <a:ext cx="1127760" cy="2100421"/>
          </a:xfrm>
          <a:prstGeom prst="rect">
            <a:avLst/>
          </a:prstGeom>
        </p:spPr>
      </p:pic>
      <p:pic>
        <p:nvPicPr>
          <p:cNvPr id="29" name="Picture 28" descr="Logo, icon&#10;&#10;Description automatically generated">
            <a:extLst>
              <a:ext uri="{FF2B5EF4-FFF2-40B4-BE49-F238E27FC236}">
                <a16:creationId xmlns:a16="http://schemas.microsoft.com/office/drawing/2014/main" id="{9EFE57F0-215F-433C-8462-875563B99B3B}"/>
              </a:ext>
            </a:extLst>
          </p:cNvPr>
          <p:cNvPicPr>
            <a:picLocks noChangeAspect="1"/>
          </p:cNvPicPr>
          <p:nvPr userDrawn="1"/>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607207" y="4769288"/>
            <a:ext cx="457200" cy="457200"/>
          </a:xfrm>
          <a:prstGeom prst="rect">
            <a:avLst/>
          </a:prstGeom>
        </p:spPr>
      </p:pic>
      <p:pic>
        <p:nvPicPr>
          <p:cNvPr id="33" name="Picture 32" descr="Logo&#10;&#10;Description automatically generated">
            <a:extLst>
              <a:ext uri="{FF2B5EF4-FFF2-40B4-BE49-F238E27FC236}">
                <a16:creationId xmlns:a16="http://schemas.microsoft.com/office/drawing/2014/main" id="{576B91F5-7E74-439F-A1F9-518CFC6111D1}"/>
              </a:ext>
            </a:extLst>
          </p:cNvPr>
          <p:cNvPicPr>
            <a:picLocks noChangeAspect="1"/>
          </p:cNvPicPr>
          <p:nvPr userDrawn="1"/>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861868" y="3659033"/>
            <a:ext cx="457200" cy="457200"/>
          </a:xfrm>
          <a:prstGeom prst="rect">
            <a:avLst/>
          </a:prstGeom>
        </p:spPr>
      </p:pic>
      <p:pic>
        <p:nvPicPr>
          <p:cNvPr id="35" name="Picture 34" descr="Icon&#10;&#10;Description automatically generated">
            <a:extLst>
              <a:ext uri="{FF2B5EF4-FFF2-40B4-BE49-F238E27FC236}">
                <a16:creationId xmlns:a16="http://schemas.microsoft.com/office/drawing/2014/main" id="{E8F2C734-8FB6-4297-9DB4-D30771565670}"/>
              </a:ext>
            </a:extLst>
          </p:cNvPr>
          <p:cNvPicPr>
            <a:picLocks noChangeAspect="1"/>
          </p:cNvPicPr>
          <p:nvPr userDrawn="1"/>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861868" y="4769288"/>
            <a:ext cx="457200" cy="457200"/>
          </a:xfrm>
          <a:prstGeom prst="rect">
            <a:avLst/>
          </a:prstGeom>
        </p:spPr>
      </p:pic>
      <p:pic>
        <p:nvPicPr>
          <p:cNvPr id="37" name="Picture 36" descr="Icon&#10;&#10;Description automatically generated">
            <a:extLst>
              <a:ext uri="{FF2B5EF4-FFF2-40B4-BE49-F238E27FC236}">
                <a16:creationId xmlns:a16="http://schemas.microsoft.com/office/drawing/2014/main" id="{A0F92822-5C46-48AB-9801-EA008DC6F12C}"/>
              </a:ext>
            </a:extLst>
          </p:cNvPr>
          <p:cNvPicPr>
            <a:picLocks noChangeAspect="1"/>
          </p:cNvPicPr>
          <p:nvPr userDrawn="1"/>
        </p:nvPicPr>
        <p:blipFill>
          <a:blip r:embed="rId9">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581843" y="3653179"/>
            <a:ext cx="457200" cy="457200"/>
          </a:xfrm>
          <a:prstGeom prst="rect">
            <a:avLst/>
          </a:prstGeom>
        </p:spPr>
      </p:pic>
      <p:pic>
        <p:nvPicPr>
          <p:cNvPr id="39" name="Picture 38">
            <a:extLst>
              <a:ext uri="{FF2B5EF4-FFF2-40B4-BE49-F238E27FC236}">
                <a16:creationId xmlns:a16="http://schemas.microsoft.com/office/drawing/2014/main" id="{51F4659B-D38F-4CE1-80E3-AEC81E4D01A1}"/>
              </a:ext>
            </a:extLst>
          </p:cNvPr>
          <p:cNvPicPr>
            <a:picLocks noChangeAspect="1"/>
          </p:cNvPicPr>
          <p:nvPr userDrawn="1"/>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4615214" y="2228959"/>
            <a:ext cx="992009" cy="992009"/>
          </a:xfrm>
          <a:prstGeom prst="rect">
            <a:avLst/>
          </a:prstGeom>
        </p:spPr>
      </p:pic>
      <p:sp>
        <p:nvSpPr>
          <p:cNvPr id="40" name="Title 39">
            <a:extLst>
              <a:ext uri="{FF2B5EF4-FFF2-40B4-BE49-F238E27FC236}">
                <a16:creationId xmlns:a16="http://schemas.microsoft.com/office/drawing/2014/main" id="{7057E90E-5502-496E-A452-2CF52D9DEEA8}"/>
              </a:ext>
            </a:extLst>
          </p:cNvPr>
          <p:cNvSpPr>
            <a:spLocks noGrp="1"/>
          </p:cNvSpPr>
          <p:nvPr>
            <p:ph type="title" hasCustomPrompt="1"/>
          </p:nvPr>
        </p:nvSpPr>
        <p:spPr>
          <a:xfrm>
            <a:off x="2327563" y="585651"/>
            <a:ext cx="7860146" cy="1105037"/>
          </a:xfrm>
        </p:spPr>
        <p:txBody>
          <a:bodyPr>
            <a:normAutofit/>
          </a:bodyPr>
          <a:lstStyle>
            <a:lvl1pPr>
              <a:defRPr sz="5400" b="1"/>
            </a:lvl1pPr>
          </a:lstStyle>
          <a:p>
            <a:r>
              <a:rPr lang="en-US" dirty="0"/>
              <a:t>Connect With Us!</a:t>
            </a:r>
          </a:p>
        </p:txBody>
      </p:sp>
      <p:sp>
        <p:nvSpPr>
          <p:cNvPr id="41" name="TextBox 40">
            <a:extLst>
              <a:ext uri="{FF2B5EF4-FFF2-40B4-BE49-F238E27FC236}">
                <a16:creationId xmlns:a16="http://schemas.microsoft.com/office/drawing/2014/main" id="{C9BFF8D3-6784-4E3E-9495-B2599E04154C}"/>
              </a:ext>
            </a:extLst>
          </p:cNvPr>
          <p:cNvSpPr txBox="1"/>
          <p:nvPr userDrawn="1"/>
        </p:nvSpPr>
        <p:spPr>
          <a:xfrm>
            <a:off x="3511661" y="3674124"/>
            <a:ext cx="306507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Calibri" panose="020F0502020204030204" pitchFamily="34" charset="0"/>
              </a:rPr>
              <a:t>@BureauIndEdu</a:t>
            </a:r>
          </a:p>
          <a:p>
            <a:endParaRPr lang="en-US" sz="2400" b="1" dirty="0">
              <a:latin typeface="Calibri" panose="020F0502020204030204" pitchFamily="34" charset="0"/>
            </a:endParaRPr>
          </a:p>
          <a:p>
            <a:endParaRPr lang="en-US" sz="2400" b="1" dirty="0">
              <a:latin typeface="Calibri" panose="020F0502020204030204" pitchFamily="34" charset="0"/>
            </a:endParaRPr>
          </a:p>
          <a:p>
            <a:r>
              <a:rPr lang="en-US" sz="2400" b="1" dirty="0">
                <a:latin typeface="Calibri" panose="020F0502020204030204" pitchFamily="34" charset="0"/>
              </a:rPr>
              <a:t>/</a:t>
            </a:r>
            <a:r>
              <a:rPr lang="en-US" sz="2400" b="1" dirty="0" err="1">
                <a:latin typeface="Calibri" panose="020F0502020204030204" pitchFamily="34" charset="0"/>
              </a:rPr>
              <a:t>BureauIndianEdu</a:t>
            </a:r>
            <a:endParaRPr lang="en-US" sz="2400" b="1" dirty="0">
              <a:latin typeface="Calibri" panose="020F0502020204030204" pitchFamily="34" charset="0"/>
            </a:endParaRPr>
          </a:p>
        </p:txBody>
      </p:sp>
      <p:sp>
        <p:nvSpPr>
          <p:cNvPr id="42" name="TextBox 41">
            <a:extLst>
              <a:ext uri="{FF2B5EF4-FFF2-40B4-BE49-F238E27FC236}">
                <a16:creationId xmlns:a16="http://schemas.microsoft.com/office/drawing/2014/main" id="{A1F244C2-E7BC-4C50-9AB4-106803BB8CDF}"/>
              </a:ext>
            </a:extLst>
          </p:cNvPr>
          <p:cNvSpPr txBox="1"/>
          <p:nvPr userDrawn="1"/>
        </p:nvSpPr>
        <p:spPr>
          <a:xfrm>
            <a:off x="7228763" y="3676270"/>
            <a:ext cx="414660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Calibri" panose="020F0502020204030204" pitchFamily="34" charset="0"/>
              </a:rPr>
              <a:t>@BureauofIndianEducation</a:t>
            </a:r>
          </a:p>
          <a:p>
            <a:endParaRPr lang="en-US" sz="2400" b="1" dirty="0">
              <a:latin typeface="Calibri" panose="020F0502020204030204" pitchFamily="34" charset="0"/>
            </a:endParaRPr>
          </a:p>
          <a:p>
            <a:endParaRPr lang="en-US" sz="2400" b="1"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Calibri" panose="020F0502020204030204" pitchFamily="34" charset="0"/>
              </a:rPr>
              <a:t>/</a:t>
            </a:r>
            <a:r>
              <a:rPr lang="en-US" sz="2400" b="1" dirty="0" err="1">
                <a:latin typeface="Calibri" panose="020F0502020204030204" pitchFamily="34" charset="0"/>
              </a:rPr>
              <a:t>BureauofIndianEducation</a:t>
            </a:r>
            <a:endParaRPr lang="en-US" sz="2400" b="1" dirty="0">
              <a:latin typeface="Calibri" panose="020F0502020204030204" pitchFamily="34" charset="0"/>
            </a:endParaRPr>
          </a:p>
          <a:p>
            <a:endParaRPr lang="en-US" sz="2400" b="1" dirty="0">
              <a:latin typeface="Calibri" panose="020F0502020204030204" pitchFamily="34" charset="0"/>
            </a:endParaRPr>
          </a:p>
        </p:txBody>
      </p:sp>
      <p:sp>
        <p:nvSpPr>
          <p:cNvPr id="44" name="TextBox 43">
            <a:extLst>
              <a:ext uri="{FF2B5EF4-FFF2-40B4-BE49-F238E27FC236}">
                <a16:creationId xmlns:a16="http://schemas.microsoft.com/office/drawing/2014/main" id="{BDD09183-3B0D-4FCC-9485-BD2AE1278D71}"/>
              </a:ext>
            </a:extLst>
          </p:cNvPr>
          <p:cNvSpPr txBox="1"/>
          <p:nvPr userDrawn="1"/>
        </p:nvSpPr>
        <p:spPr>
          <a:xfrm>
            <a:off x="5450629" y="2344371"/>
            <a:ext cx="2623127" cy="461665"/>
          </a:xfrm>
          <a:prstGeom prst="rect">
            <a:avLst/>
          </a:prstGeom>
          <a:noFill/>
        </p:spPr>
        <p:txBody>
          <a:bodyPr wrap="square">
            <a:spAutoFit/>
          </a:bodyPr>
          <a:lstStyle/>
          <a:p>
            <a:pPr algn="ctr"/>
            <a:r>
              <a:rPr lang="en-US" sz="2400" b="1" dirty="0">
                <a:latin typeface="Calibri" panose="020F0502020204030204" pitchFamily="34" charset="0"/>
                <a:hlinkClick r:id="rId11"/>
              </a:rPr>
              <a:t>www.bie.edu</a:t>
            </a:r>
            <a:endParaRPr lang="en-US" sz="2400" b="1" dirty="0">
              <a:latin typeface="Calibri" panose="020F0502020204030204" pitchFamily="34" charset="0"/>
            </a:endParaRPr>
          </a:p>
        </p:txBody>
      </p:sp>
      <p:cxnSp>
        <p:nvCxnSpPr>
          <p:cNvPr id="48" name="Straight Connector 47">
            <a:extLst>
              <a:ext uri="{FF2B5EF4-FFF2-40B4-BE49-F238E27FC236}">
                <a16:creationId xmlns:a16="http://schemas.microsoft.com/office/drawing/2014/main" id="{758E748B-619E-4CAC-B085-CBBAA607F83C}"/>
              </a:ext>
            </a:extLst>
          </p:cNvPr>
          <p:cNvCxnSpPr>
            <a:cxnSpLocks/>
          </p:cNvCxnSpPr>
          <p:nvPr userDrawn="1"/>
        </p:nvCxnSpPr>
        <p:spPr>
          <a:xfrm flipH="1">
            <a:off x="1168400" y="6176963"/>
            <a:ext cx="6747350" cy="0"/>
          </a:xfrm>
          <a:prstGeom prst="line">
            <a:avLst/>
          </a:prstGeom>
          <a:ln w="76200" cap="rnd">
            <a:solidFill>
              <a:schemeClr val="bg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F2B81C0-46CF-4CFF-BCE1-715224C52873}"/>
              </a:ext>
            </a:extLst>
          </p:cNvPr>
          <p:cNvSpPr/>
          <p:nvPr userDrawn="1"/>
        </p:nvSpPr>
        <p:spPr>
          <a:xfrm rot="20435240">
            <a:off x="420900" y="2620825"/>
            <a:ext cx="2452384" cy="4296925"/>
          </a:xfrm>
          <a:prstGeom prst="rect">
            <a:avLst/>
          </a:prstGeom>
          <a:blipFill>
            <a:blip r:embed="rId12"/>
            <a:stretch>
              <a:fillRect l="-1125" r="-11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pic>
        <p:nvPicPr>
          <p:cNvPr id="16" name="Picture 15">
            <a:extLst>
              <a:ext uri="{FF2B5EF4-FFF2-40B4-BE49-F238E27FC236}">
                <a16:creationId xmlns:a16="http://schemas.microsoft.com/office/drawing/2014/main" id="{78EE5372-A979-7F8F-D0E9-80C8C8364A5F}"/>
              </a:ext>
            </a:extLst>
          </p:cNvPr>
          <p:cNvPicPr>
            <a:picLocks noChangeAspect="1"/>
          </p:cNvPicPr>
          <p:nvPr userDrawn="1"/>
        </p:nvPicPr>
        <p:blipFill>
          <a:blip r:embed="rId13"/>
          <a:stretch>
            <a:fillRect/>
          </a:stretch>
        </p:blipFill>
        <p:spPr>
          <a:xfrm>
            <a:off x="10440834" y="351099"/>
            <a:ext cx="1500070" cy="966712"/>
          </a:xfrm>
          <a:prstGeom prst="rect">
            <a:avLst/>
          </a:prstGeom>
        </p:spPr>
      </p:pic>
    </p:spTree>
    <p:extLst>
      <p:ext uri="{BB962C8B-B14F-4D97-AF65-F5344CB8AC3E}">
        <p14:creationId xmlns:p14="http://schemas.microsoft.com/office/powerpoint/2010/main" val="2646110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act Information">
    <p:spTree>
      <p:nvGrpSpPr>
        <p:cNvPr id="1" name=""/>
        <p:cNvGrpSpPr/>
        <p:nvPr/>
      </p:nvGrpSpPr>
      <p:grpSpPr>
        <a:xfrm>
          <a:off x="0" y="0"/>
          <a:ext cx="0" cy="0"/>
          <a:chOff x="0" y="0"/>
          <a:chExt cx="0" cy="0"/>
        </a:xfrm>
      </p:grpSpPr>
      <p:pic>
        <p:nvPicPr>
          <p:cNvPr id="11" name="Graphic 10" descr="Customer review with solid fill">
            <a:extLst>
              <a:ext uri="{FF2B5EF4-FFF2-40B4-BE49-F238E27FC236}">
                <a16:creationId xmlns:a16="http://schemas.microsoft.com/office/drawing/2014/main" id="{149B2C69-65D6-44A3-98A6-D2FBDF1A9B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15654" y="3161295"/>
            <a:ext cx="3331580" cy="3331580"/>
          </a:xfrm>
          <a:prstGeom prst="rect">
            <a:avLst/>
          </a:prstGeom>
        </p:spPr>
      </p:pic>
      <p:pic>
        <p:nvPicPr>
          <p:cNvPr id="22" name="Graphic 21" descr="An organic corner shape">
            <a:extLst>
              <a:ext uri="{FF2B5EF4-FFF2-40B4-BE49-F238E27FC236}">
                <a16:creationId xmlns:a16="http://schemas.microsoft.com/office/drawing/2014/main" id="{4FA8E2E9-4112-4DE5-86C2-233513BE9BF3}"/>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7415" r="11642"/>
          <a:stretch/>
        </p:blipFill>
        <p:spPr>
          <a:xfrm>
            <a:off x="-10180" y="4453838"/>
            <a:ext cx="4039730" cy="2404162"/>
          </a:xfrm>
          <a:prstGeom prst="rect">
            <a:avLst/>
          </a:prstGeom>
        </p:spPr>
      </p:pic>
      <p:pic>
        <p:nvPicPr>
          <p:cNvPr id="23" name="Graphic 22" descr="A circle filled with diagonal lines">
            <a:extLst>
              <a:ext uri="{FF2B5EF4-FFF2-40B4-BE49-F238E27FC236}">
                <a16:creationId xmlns:a16="http://schemas.microsoft.com/office/drawing/2014/main" id="{9A35C895-99A7-46CC-A81C-63ABF4385F58}"/>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58934" t="11636" r="12364" b="10950"/>
          <a:stretch/>
        </p:blipFill>
        <p:spPr>
          <a:xfrm>
            <a:off x="-10180" y="3318626"/>
            <a:ext cx="1312242" cy="3539374"/>
          </a:xfrm>
          <a:prstGeom prst="rect">
            <a:avLst/>
          </a:prstGeom>
        </p:spPr>
      </p:pic>
      <p:cxnSp>
        <p:nvCxnSpPr>
          <p:cNvPr id="24" name="Straight Connector 23">
            <a:extLst>
              <a:ext uri="{FF2B5EF4-FFF2-40B4-BE49-F238E27FC236}">
                <a16:creationId xmlns:a16="http://schemas.microsoft.com/office/drawing/2014/main" id="{970B86EC-AFFC-4854-98CB-4B4E454F9512}"/>
              </a:ext>
            </a:extLst>
          </p:cNvPr>
          <p:cNvCxnSpPr>
            <a:cxnSpLocks/>
          </p:cNvCxnSpPr>
          <p:nvPr userDrawn="1"/>
        </p:nvCxnSpPr>
        <p:spPr>
          <a:xfrm flipH="1">
            <a:off x="1168400" y="6176963"/>
            <a:ext cx="6747350" cy="0"/>
          </a:xfrm>
          <a:prstGeom prst="line">
            <a:avLst/>
          </a:prstGeom>
          <a:ln w="76200" cap="rnd">
            <a:solidFill>
              <a:schemeClr val="bg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C1A2026-B319-4345-99C3-5A91C49FD4DF}"/>
              </a:ext>
            </a:extLst>
          </p:cNvPr>
          <p:cNvSpPr>
            <a:spLocks noGrp="1"/>
          </p:cNvSpPr>
          <p:nvPr>
            <p:ph type="title" hasCustomPrompt="1"/>
          </p:nvPr>
        </p:nvSpPr>
        <p:spPr>
          <a:xfrm>
            <a:off x="839788" y="365125"/>
            <a:ext cx="9050972" cy="1325563"/>
          </a:xfrm>
        </p:spPr>
        <p:txBody>
          <a:bodyPr/>
          <a:lstStyle>
            <a:lvl1pPr>
              <a:defRPr b="1"/>
            </a:lvl1pPr>
          </a:lstStyle>
          <a:p>
            <a:r>
              <a:rPr lang="en-US" dirty="0"/>
              <a:t>Contact Information</a:t>
            </a:r>
          </a:p>
        </p:txBody>
      </p:sp>
      <p:sp>
        <p:nvSpPr>
          <p:cNvPr id="3" name="Text Placeholder 2">
            <a:extLst>
              <a:ext uri="{FF2B5EF4-FFF2-40B4-BE49-F238E27FC236}">
                <a16:creationId xmlns:a16="http://schemas.microsoft.com/office/drawing/2014/main" id="{FE7A0E75-00F3-4A54-AC5F-5DA96A153259}"/>
              </a:ext>
            </a:extLst>
          </p:cNvPr>
          <p:cNvSpPr>
            <a:spLocks noGrp="1"/>
          </p:cNvSpPr>
          <p:nvPr>
            <p:ph type="body" idx="1" hasCustomPrompt="1"/>
          </p:nvPr>
        </p:nvSpPr>
        <p:spPr>
          <a:xfrm>
            <a:off x="1415737" y="1879598"/>
            <a:ext cx="4599537" cy="621101"/>
          </a:xfrm>
        </p:spPr>
        <p:txBody>
          <a:bodyPr anchor="b"/>
          <a:lstStyle>
            <a:lvl1pPr marL="0" indent="0">
              <a:buNone/>
              <a:defRPr sz="2400" b="1">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Submit Comments To:</a:t>
            </a:r>
          </a:p>
        </p:txBody>
      </p:sp>
      <p:sp>
        <p:nvSpPr>
          <p:cNvPr id="5" name="Text Placeholder 4">
            <a:extLst>
              <a:ext uri="{FF2B5EF4-FFF2-40B4-BE49-F238E27FC236}">
                <a16:creationId xmlns:a16="http://schemas.microsoft.com/office/drawing/2014/main" id="{51841DE0-C31D-4561-9095-DF5AB072C4DC}"/>
              </a:ext>
            </a:extLst>
          </p:cNvPr>
          <p:cNvSpPr>
            <a:spLocks noGrp="1"/>
          </p:cNvSpPr>
          <p:nvPr>
            <p:ph type="body" sz="quarter" idx="3" hasCustomPrompt="1"/>
          </p:nvPr>
        </p:nvSpPr>
        <p:spPr>
          <a:xfrm>
            <a:off x="6377528" y="1870073"/>
            <a:ext cx="4599537" cy="621101"/>
          </a:xfrm>
        </p:spPr>
        <p:txBody>
          <a:bodyPr anchor="b"/>
          <a:lstStyle>
            <a:lvl1pPr marL="0" indent="0">
              <a:buNone/>
              <a:defRPr sz="2400" b="1">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For Further Information Contact:</a:t>
            </a:r>
          </a:p>
        </p:txBody>
      </p:sp>
      <p:sp>
        <p:nvSpPr>
          <p:cNvPr id="34" name="Content Placeholder 3">
            <a:extLst>
              <a:ext uri="{FF2B5EF4-FFF2-40B4-BE49-F238E27FC236}">
                <a16:creationId xmlns:a16="http://schemas.microsoft.com/office/drawing/2014/main" id="{828B7A96-C9C1-4448-A1CC-FC4F4FDADA28}"/>
              </a:ext>
            </a:extLst>
          </p:cNvPr>
          <p:cNvSpPr>
            <a:spLocks noGrp="1"/>
          </p:cNvSpPr>
          <p:nvPr>
            <p:ph sz="half" idx="2" hasCustomPrompt="1"/>
          </p:nvPr>
        </p:nvSpPr>
        <p:spPr>
          <a:xfrm>
            <a:off x="6377529" y="2670561"/>
            <a:ext cx="4587240" cy="3231743"/>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35" name="Content Placeholder 3">
            <a:extLst>
              <a:ext uri="{FF2B5EF4-FFF2-40B4-BE49-F238E27FC236}">
                <a16:creationId xmlns:a16="http://schemas.microsoft.com/office/drawing/2014/main" id="{244FBF8B-A1B8-4CC5-9DA4-D9A26BF94AC5}"/>
              </a:ext>
            </a:extLst>
          </p:cNvPr>
          <p:cNvSpPr>
            <a:spLocks noGrp="1"/>
          </p:cNvSpPr>
          <p:nvPr>
            <p:ph sz="half" idx="13" hasCustomPrompt="1"/>
          </p:nvPr>
        </p:nvSpPr>
        <p:spPr>
          <a:xfrm>
            <a:off x="1428035" y="2657443"/>
            <a:ext cx="4587240" cy="3220088"/>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36" name="Date Placeholder 35">
            <a:extLst>
              <a:ext uri="{FF2B5EF4-FFF2-40B4-BE49-F238E27FC236}">
                <a16:creationId xmlns:a16="http://schemas.microsoft.com/office/drawing/2014/main" id="{87DB8E0F-E4CD-4A08-AF4A-E7BCE72C8410}"/>
              </a:ext>
            </a:extLst>
          </p:cNvPr>
          <p:cNvSpPr>
            <a:spLocks noGrp="1"/>
          </p:cNvSpPr>
          <p:nvPr>
            <p:ph type="dt" sz="half" idx="14"/>
          </p:nvPr>
        </p:nvSpPr>
        <p:spPr/>
        <p:txBody>
          <a:bodyPr/>
          <a:lstStyle/>
          <a:p>
            <a:fld id="{9E7F3E95-5449-464B-9A17-EBCF3AFEBB5B}" type="datetimeFigureOut">
              <a:rPr lang="en-US" smtClean="0"/>
              <a:pPr/>
              <a:t>6/2/2022</a:t>
            </a:fld>
            <a:endParaRPr lang="en-US" dirty="0"/>
          </a:p>
        </p:txBody>
      </p:sp>
      <p:sp>
        <p:nvSpPr>
          <p:cNvPr id="37" name="Footer Placeholder 36">
            <a:extLst>
              <a:ext uri="{FF2B5EF4-FFF2-40B4-BE49-F238E27FC236}">
                <a16:creationId xmlns:a16="http://schemas.microsoft.com/office/drawing/2014/main" id="{C111E237-987F-4611-B8EE-B8901F9E16F7}"/>
              </a:ext>
            </a:extLst>
          </p:cNvPr>
          <p:cNvSpPr>
            <a:spLocks noGrp="1"/>
          </p:cNvSpPr>
          <p:nvPr>
            <p:ph type="ftr" sz="quarter" idx="15"/>
          </p:nvPr>
        </p:nvSpPr>
        <p:spPr/>
        <p:txBody>
          <a:bodyPr/>
          <a:lstStyle/>
          <a:p>
            <a:endParaRPr lang="en-US" dirty="0"/>
          </a:p>
        </p:txBody>
      </p:sp>
      <p:sp>
        <p:nvSpPr>
          <p:cNvPr id="38" name="Slide Number Placeholder 37">
            <a:extLst>
              <a:ext uri="{FF2B5EF4-FFF2-40B4-BE49-F238E27FC236}">
                <a16:creationId xmlns:a16="http://schemas.microsoft.com/office/drawing/2014/main" id="{973A9DBC-DB91-44EF-B0A4-E108604642F2}"/>
              </a:ext>
            </a:extLst>
          </p:cNvPr>
          <p:cNvSpPr>
            <a:spLocks noGrp="1"/>
          </p:cNvSpPr>
          <p:nvPr>
            <p:ph type="sldNum" sz="quarter" idx="16"/>
          </p:nvPr>
        </p:nvSpPr>
        <p:spPr/>
        <p:txBody>
          <a:bodyPr/>
          <a:lstStyle/>
          <a:p>
            <a:fld id="{5B4CAECD-02FE-4C4A-9471-426DCC91B0DD}" type="slidenum">
              <a:rPr lang="en-US" smtClean="0"/>
              <a:pPr/>
              <a:t>‹#›</a:t>
            </a:fld>
            <a:endParaRPr lang="en-US" dirty="0"/>
          </a:p>
        </p:txBody>
      </p:sp>
      <p:pic>
        <p:nvPicPr>
          <p:cNvPr id="39" name="Picture 38">
            <a:extLst>
              <a:ext uri="{FF2B5EF4-FFF2-40B4-BE49-F238E27FC236}">
                <a16:creationId xmlns:a16="http://schemas.microsoft.com/office/drawing/2014/main" id="{05EE621C-0B8B-B753-078D-06AE582051BE}"/>
              </a:ext>
            </a:extLst>
          </p:cNvPr>
          <p:cNvPicPr>
            <a:picLocks noChangeAspect="1"/>
          </p:cNvPicPr>
          <p:nvPr userDrawn="1"/>
        </p:nvPicPr>
        <p:blipFill>
          <a:blip r:embed="rId8"/>
          <a:stretch>
            <a:fillRect/>
          </a:stretch>
        </p:blipFill>
        <p:spPr>
          <a:xfrm>
            <a:off x="10440834" y="351099"/>
            <a:ext cx="1500070" cy="966712"/>
          </a:xfrm>
          <a:prstGeom prst="rect">
            <a:avLst/>
          </a:prstGeom>
        </p:spPr>
      </p:pic>
    </p:spTree>
    <p:extLst>
      <p:ext uri="{BB962C8B-B14F-4D97-AF65-F5344CB8AC3E}">
        <p14:creationId xmlns:p14="http://schemas.microsoft.com/office/powerpoint/2010/main" val="2868599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28BF7-B745-4C54-B15B-B1FF506701EC}"/>
              </a:ext>
            </a:extLst>
          </p:cNvPr>
          <p:cNvSpPr>
            <a:spLocks noGrp="1"/>
          </p:cNvSpPr>
          <p:nvPr>
            <p:ph type="title" hasCustomPrompt="1"/>
          </p:nvPr>
        </p:nvSpPr>
        <p:spPr>
          <a:xfrm>
            <a:off x="0" y="-1232989"/>
            <a:ext cx="9082603" cy="1105037"/>
          </a:xfrm>
        </p:spPr>
        <p:txBody>
          <a:bodyPr/>
          <a:lstStyle>
            <a:lvl1pPr>
              <a:defRPr/>
            </a:lvl1pPr>
          </a:lstStyle>
          <a:p>
            <a:r>
              <a:rPr lang="en-US" dirty="0"/>
              <a:t>Thank You (Hidden)</a:t>
            </a:r>
          </a:p>
        </p:txBody>
      </p:sp>
      <p:pic>
        <p:nvPicPr>
          <p:cNvPr id="26" name="Picture 25" descr="Text&#10;&#10;Description automatically generated">
            <a:extLst>
              <a:ext uri="{FF2B5EF4-FFF2-40B4-BE49-F238E27FC236}">
                <a16:creationId xmlns:a16="http://schemas.microsoft.com/office/drawing/2014/main" id="{819A420E-241A-4CF1-84F6-234E22FD69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6169" y="527052"/>
            <a:ext cx="9199661" cy="5803895"/>
          </a:xfrm>
          <a:prstGeom prst="rect">
            <a:avLst/>
          </a:prstGeom>
        </p:spPr>
      </p:pic>
      <p:pic>
        <p:nvPicPr>
          <p:cNvPr id="4" name="Picture 3">
            <a:extLst>
              <a:ext uri="{FF2B5EF4-FFF2-40B4-BE49-F238E27FC236}">
                <a16:creationId xmlns:a16="http://schemas.microsoft.com/office/drawing/2014/main" id="{B23550A4-EF28-DB88-243C-D337182D4157}"/>
              </a:ext>
            </a:extLst>
          </p:cNvPr>
          <p:cNvPicPr>
            <a:picLocks noChangeAspect="1"/>
          </p:cNvPicPr>
          <p:nvPr userDrawn="1"/>
        </p:nvPicPr>
        <p:blipFill>
          <a:blip r:embed="rId3"/>
          <a:stretch>
            <a:fillRect/>
          </a:stretch>
        </p:blipFill>
        <p:spPr>
          <a:xfrm>
            <a:off x="10440834" y="351099"/>
            <a:ext cx="1500070" cy="966712"/>
          </a:xfrm>
          <a:prstGeom prst="rect">
            <a:avLst/>
          </a:prstGeom>
        </p:spPr>
      </p:pic>
    </p:spTree>
    <p:extLst>
      <p:ext uri="{BB962C8B-B14F-4D97-AF65-F5344CB8AC3E}">
        <p14:creationId xmlns:p14="http://schemas.microsoft.com/office/powerpoint/2010/main" val="3638220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ontent Slide - Emphasized 2-column" preserve="1">
  <p:cSld name="1_Content Slide - Emphasized 2-column">
    <p:spTree>
      <p:nvGrpSpPr>
        <p:cNvPr id="1" name="Shape 45"/>
        <p:cNvGrpSpPr/>
        <p:nvPr/>
      </p:nvGrpSpPr>
      <p:grpSpPr>
        <a:xfrm>
          <a:off x="0" y="0"/>
          <a:ext cx="0" cy="0"/>
          <a:chOff x="0" y="0"/>
          <a:chExt cx="0" cy="0"/>
        </a:xfrm>
      </p:grpSpPr>
      <p:sp>
        <p:nvSpPr>
          <p:cNvPr id="46" name="Google Shape;46;p40"/>
          <p:cNvSpPr/>
          <p:nvPr/>
        </p:nvSpPr>
        <p:spPr>
          <a:xfrm>
            <a:off x="0" y="0"/>
            <a:ext cx="4597527" cy="6858000"/>
          </a:xfrm>
          <a:prstGeom prst="rect">
            <a:avLst/>
          </a:prstGeom>
          <a:solidFill>
            <a:srgbClr val="2B4B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panose="020F0502020204030204" pitchFamily="34" charset="0"/>
              <a:ea typeface="Arial"/>
              <a:cs typeface="Calibri" panose="020F0502020204030204" pitchFamily="34" charset="0"/>
              <a:sym typeface="Arial"/>
            </a:endParaRPr>
          </a:p>
        </p:txBody>
      </p:sp>
      <p:sp>
        <p:nvSpPr>
          <p:cNvPr id="47" name="Google Shape;47;p40"/>
          <p:cNvSpPr txBox="1">
            <a:spLocks noGrp="1"/>
          </p:cNvSpPr>
          <p:nvPr>
            <p:ph type="title"/>
          </p:nvPr>
        </p:nvSpPr>
        <p:spPr>
          <a:xfrm>
            <a:off x="526184" y="681849"/>
            <a:ext cx="3738284" cy="2348732"/>
          </a:xfrm>
          <a:prstGeom prst="rect">
            <a:avLst/>
          </a:prstGeom>
          <a:noFill/>
          <a:ln>
            <a:noFill/>
          </a:ln>
        </p:spPr>
        <p:txBody>
          <a:bodyPr spcFirstLastPara="1" wrap="square" lIns="91425" tIns="45700" rIns="91425" bIns="45700" anchor="t" anchorCtr="0">
            <a:noAutofit/>
          </a:bodyPr>
          <a:lstStyle>
            <a:lvl1pPr marR="0" lvl="0" algn="l" rtl="0">
              <a:lnSpc>
                <a:spcPct val="102000"/>
              </a:lnSpc>
              <a:spcBef>
                <a:spcPts val="0"/>
              </a:spcBef>
              <a:spcAft>
                <a:spcPts val="0"/>
              </a:spcAft>
              <a:buClr>
                <a:schemeClr val="lt1"/>
              </a:buClr>
              <a:buSzPts val="3749"/>
              <a:buFont typeface="Helvetica Neue"/>
              <a:buNone/>
              <a:defRPr sz="3749" b="1"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49" name="Google Shape;49;p40"/>
          <p:cNvSpPr txBox="1">
            <a:spLocks noGrp="1"/>
          </p:cNvSpPr>
          <p:nvPr>
            <p:ph type="body" idx="1"/>
          </p:nvPr>
        </p:nvSpPr>
        <p:spPr>
          <a:xfrm>
            <a:off x="5005689" y="681849"/>
            <a:ext cx="5281312" cy="48111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2000"/>
              </a:lnSpc>
              <a:spcBef>
                <a:spcPts val="1300"/>
              </a:spcBef>
              <a:spcAft>
                <a:spcPts val="0"/>
              </a:spcAft>
              <a:buClr>
                <a:schemeClr val="accent3"/>
              </a:buClr>
              <a:buSzPts val="1900"/>
              <a:buFont typeface="Arial"/>
              <a:buNone/>
              <a:defRPr sz="19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Helvetica Neue"/>
              </a:defRPr>
            </a:lvl1pPr>
            <a:lvl2pPr marL="914400" marR="0" lvl="1" indent="-342900" algn="l" rtl="0">
              <a:lnSpc>
                <a:spcPct val="110000"/>
              </a:lnSpc>
              <a:spcBef>
                <a:spcPts val="1100"/>
              </a:spcBef>
              <a:spcAft>
                <a:spcPts val="0"/>
              </a:spcAft>
              <a:buClr>
                <a:srgbClr val="51AF46"/>
              </a:buClr>
              <a:buSzPts val="1800"/>
              <a:buFont typeface="NTR"/>
              <a:buChar char="•"/>
              <a:defRPr sz="1800" b="0" i="0" u="none" strike="noStrike" cap="none">
                <a:solidFill>
                  <a:srgbClr val="3B5E87"/>
                </a:solidFill>
                <a:latin typeface="Helvetica Neue"/>
                <a:ea typeface="Helvetica Neue"/>
                <a:cs typeface="Helvetica Neue"/>
                <a:sym typeface="Helvetica Neue"/>
              </a:defRPr>
            </a:lvl2pPr>
            <a:lvl3pPr marL="1371600" marR="0" lvl="2" indent="-323850" algn="l" rtl="0">
              <a:lnSpc>
                <a:spcPct val="110000"/>
              </a:lnSpc>
              <a:spcBef>
                <a:spcPts val="700"/>
              </a:spcBef>
              <a:spcAft>
                <a:spcPts val="0"/>
              </a:spcAft>
              <a:buClr>
                <a:srgbClr val="51AF46"/>
              </a:buClr>
              <a:buSzPts val="1500"/>
              <a:buFont typeface="Noto Sans Symbols"/>
              <a:buChar char="▪"/>
              <a:defRPr sz="1500" b="0" i="0" u="none" strike="noStrike" cap="none">
                <a:solidFill>
                  <a:srgbClr val="3B5E87"/>
                </a:solidFill>
                <a:latin typeface="Helvetica Neue"/>
                <a:ea typeface="Helvetica Neue"/>
                <a:cs typeface="Helvetica Neue"/>
                <a:sym typeface="Helvetica Neue"/>
              </a:defRPr>
            </a:lvl3pPr>
            <a:lvl4pPr marL="1828800" marR="0" lvl="3" indent="-311150" algn="l" rtl="0">
              <a:lnSpc>
                <a:spcPct val="110000"/>
              </a:lnSpc>
              <a:spcBef>
                <a:spcPts val="700"/>
              </a:spcBef>
              <a:spcAft>
                <a:spcPts val="0"/>
              </a:spcAft>
              <a:buClr>
                <a:srgbClr val="51AF46"/>
              </a:buClr>
              <a:buSzPts val="1300"/>
              <a:buFont typeface="NTR"/>
              <a:buChar char="-"/>
              <a:defRPr sz="1300" b="0" i="0" u="none" strike="noStrike" cap="none">
                <a:solidFill>
                  <a:srgbClr val="3B5E87"/>
                </a:solidFill>
                <a:latin typeface="Helvetica Neue"/>
                <a:ea typeface="Helvetica Neue"/>
                <a:cs typeface="Helvetica Neue"/>
                <a:sym typeface="Helvetica Neue"/>
              </a:defRPr>
            </a:lvl4pPr>
            <a:lvl5pPr marL="2286000" marR="0" lvl="4" indent="-304800" algn="l" rtl="0">
              <a:lnSpc>
                <a:spcPct val="110000"/>
              </a:lnSpc>
              <a:spcBef>
                <a:spcPts val="600"/>
              </a:spcBef>
              <a:spcAft>
                <a:spcPts val="0"/>
              </a:spcAft>
              <a:buClr>
                <a:srgbClr val="51AF46"/>
              </a:buClr>
              <a:buSzPts val="1200"/>
              <a:buFont typeface="Arial"/>
              <a:buChar char="•"/>
              <a:defRPr sz="1200" b="0" i="0" u="none" strike="noStrike" cap="none">
                <a:solidFill>
                  <a:srgbClr val="3B5E87"/>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50" name="Google Shape;50;p40"/>
          <p:cNvSpPr/>
          <p:nvPr/>
        </p:nvSpPr>
        <p:spPr>
          <a:xfrm>
            <a:off x="11338334" y="6158941"/>
            <a:ext cx="395573" cy="380064"/>
          </a:xfrm>
          <a:prstGeom prst="rect">
            <a:avLst/>
          </a:prstGeom>
          <a:solidFill>
            <a:schemeClr val="lt1">
              <a:alpha val="7882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panose="020F0502020204030204" pitchFamily="34" charset="0"/>
              <a:ea typeface="Arial"/>
              <a:cs typeface="Calibri" panose="020F0502020204030204" pitchFamily="34" charset="0"/>
              <a:sym typeface="Arial"/>
            </a:endParaRPr>
          </a:p>
        </p:txBody>
      </p:sp>
      <p:sp>
        <p:nvSpPr>
          <p:cNvPr id="52" name="Google Shape;52;p40"/>
          <p:cNvSpPr txBox="1"/>
          <p:nvPr/>
        </p:nvSpPr>
        <p:spPr>
          <a:xfrm>
            <a:off x="11338334" y="6168542"/>
            <a:ext cx="395573" cy="365125"/>
          </a:xfrm>
          <a:prstGeom prst="rect">
            <a:avLst/>
          </a:prstGeom>
          <a:no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fld id="{00000000-1234-1234-1234-123412341234}" type="slidenum">
              <a:rPr lang="en-US" sz="1200" b="1">
                <a:solidFill>
                  <a:srgbClr val="002156"/>
                </a:solidFill>
                <a:latin typeface="Calibri" panose="020F0502020204030204" pitchFamily="34" charset="0"/>
                <a:ea typeface="Helvetica Neue"/>
                <a:cs typeface="Calibri" panose="020F0502020204030204" pitchFamily="34" charset="0"/>
                <a:sym typeface="Helvetica Neue"/>
              </a:rPr>
              <a:t>‹#›</a:t>
            </a:fld>
            <a:endParaRPr sz="1200" b="1" dirty="0">
              <a:solidFill>
                <a:srgbClr val="002156"/>
              </a:solidFill>
              <a:latin typeface="Calibri" panose="020F0502020204030204" pitchFamily="34" charset="0"/>
              <a:ea typeface="Helvetica Neue"/>
              <a:cs typeface="Calibri" panose="020F0502020204030204" pitchFamily="34" charset="0"/>
              <a:sym typeface="Helvetica Neue"/>
            </a:endParaRPr>
          </a:p>
        </p:txBody>
      </p:sp>
      <p:pic>
        <p:nvPicPr>
          <p:cNvPr id="11" name="Google Shape;208;p50" descr="An organic corner shape">
            <a:extLst>
              <a:ext uri="{FF2B5EF4-FFF2-40B4-BE49-F238E27FC236}">
                <a16:creationId xmlns:a16="http://schemas.microsoft.com/office/drawing/2014/main" id="{822B584E-A7CC-A43F-B9C5-4EED587D8D48}"/>
              </a:ext>
            </a:extLst>
          </p:cNvPr>
          <p:cNvPicPr preferRelativeResize="0"/>
          <p:nvPr userDrawn="1"/>
        </p:nvPicPr>
        <p:blipFill rotWithShape="1">
          <a:blip r:embed="rId2">
            <a:alphaModFix/>
          </a:blip>
          <a:srcRect t="47415" r="11642"/>
          <a:stretch/>
        </p:blipFill>
        <p:spPr>
          <a:xfrm>
            <a:off x="-10180" y="4453838"/>
            <a:ext cx="4039730" cy="2404162"/>
          </a:xfrm>
          <a:prstGeom prst="rect">
            <a:avLst/>
          </a:prstGeom>
          <a:noFill/>
          <a:ln>
            <a:noFill/>
          </a:ln>
        </p:spPr>
      </p:pic>
      <p:pic>
        <p:nvPicPr>
          <p:cNvPr id="12" name="Google Shape;209;p50" descr="A circle filled with diagonal lines">
            <a:extLst>
              <a:ext uri="{FF2B5EF4-FFF2-40B4-BE49-F238E27FC236}">
                <a16:creationId xmlns:a16="http://schemas.microsoft.com/office/drawing/2014/main" id="{EA8C5626-B463-AEDF-0710-3629DE6B5E2C}"/>
              </a:ext>
            </a:extLst>
          </p:cNvPr>
          <p:cNvPicPr preferRelativeResize="0"/>
          <p:nvPr userDrawn="1"/>
        </p:nvPicPr>
        <p:blipFill rotWithShape="1">
          <a:blip r:embed="rId3">
            <a:alphaModFix/>
          </a:blip>
          <a:srcRect l="58934" t="11636" r="12364" b="10950"/>
          <a:stretch/>
        </p:blipFill>
        <p:spPr>
          <a:xfrm>
            <a:off x="-10180" y="3318626"/>
            <a:ext cx="1312242" cy="3539374"/>
          </a:xfrm>
          <a:prstGeom prst="rect">
            <a:avLst/>
          </a:prstGeom>
          <a:noFill/>
          <a:ln>
            <a:noFill/>
          </a:ln>
        </p:spPr>
      </p:pic>
      <p:cxnSp>
        <p:nvCxnSpPr>
          <p:cNvPr id="13" name="Google Shape;210;p50">
            <a:extLst>
              <a:ext uri="{FF2B5EF4-FFF2-40B4-BE49-F238E27FC236}">
                <a16:creationId xmlns:a16="http://schemas.microsoft.com/office/drawing/2014/main" id="{120F6A39-861F-D71E-CE3B-ACA8FB8BE4BE}"/>
              </a:ext>
            </a:extLst>
          </p:cNvPr>
          <p:cNvCxnSpPr/>
          <p:nvPr userDrawn="1"/>
        </p:nvCxnSpPr>
        <p:spPr>
          <a:xfrm rot="10800000">
            <a:off x="1168400" y="6176963"/>
            <a:ext cx="6747350" cy="0"/>
          </a:xfrm>
          <a:prstGeom prst="straightConnector1">
            <a:avLst/>
          </a:prstGeom>
          <a:noFill/>
          <a:ln w="76200" cap="rnd" cmpd="sng">
            <a:solidFill>
              <a:srgbClr val="F9C499"/>
            </a:solidFill>
            <a:prstDash val="dot"/>
            <a:miter lim="800000"/>
            <a:headEnd type="none" w="sm" len="sm"/>
            <a:tailEnd type="none" w="sm" len="sm"/>
          </a:ln>
        </p:spPr>
      </p:cxnSp>
      <p:pic>
        <p:nvPicPr>
          <p:cNvPr id="15" name="Picture 14">
            <a:extLst>
              <a:ext uri="{FF2B5EF4-FFF2-40B4-BE49-F238E27FC236}">
                <a16:creationId xmlns:a16="http://schemas.microsoft.com/office/drawing/2014/main" id="{7F546FA3-2454-031F-24FF-0A0B47423399}"/>
              </a:ext>
            </a:extLst>
          </p:cNvPr>
          <p:cNvPicPr>
            <a:picLocks noChangeAspect="1"/>
          </p:cNvPicPr>
          <p:nvPr userDrawn="1"/>
        </p:nvPicPr>
        <p:blipFill>
          <a:blip r:embed="rId4"/>
          <a:stretch>
            <a:fillRect/>
          </a:stretch>
        </p:blipFill>
        <p:spPr>
          <a:xfrm>
            <a:off x="10440834" y="351099"/>
            <a:ext cx="1500070" cy="966712"/>
          </a:xfrm>
          <a:prstGeom prst="rect">
            <a:avLst/>
          </a:prstGeom>
        </p:spPr>
      </p:pic>
    </p:spTree>
    <p:extLst>
      <p:ext uri="{BB962C8B-B14F-4D97-AF65-F5344CB8AC3E}">
        <p14:creationId xmlns:p14="http://schemas.microsoft.com/office/powerpoint/2010/main" val="2952242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A150D39-4337-4515-C29F-3BBCD7A2A36A}"/>
              </a:ext>
            </a:extLst>
          </p:cNvPr>
          <p:cNvSpPr/>
          <p:nvPr userDrawn="1"/>
        </p:nvSpPr>
        <p:spPr>
          <a:xfrm>
            <a:off x="-134910" y="-149902"/>
            <a:ext cx="12441836" cy="7210270"/>
          </a:xfrm>
          <a:prstGeom prst="rect">
            <a:avLst/>
          </a:prstGeom>
          <a:solidFill>
            <a:srgbClr val="2B4B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Background pattern&#10;&#10;Description automatically generated with medium confidence">
            <a:extLst>
              <a:ext uri="{FF2B5EF4-FFF2-40B4-BE49-F238E27FC236}">
                <a16:creationId xmlns:a16="http://schemas.microsoft.com/office/drawing/2014/main" id="{FA63A791-D5E1-92FA-7B35-0F91BC6ECEA7}"/>
              </a:ext>
            </a:extLst>
          </p:cNvPr>
          <p:cNvPicPr>
            <a:picLocks noChangeAspect="1"/>
          </p:cNvPicPr>
          <p:nvPr userDrawn="1"/>
        </p:nvPicPr>
        <p:blipFill>
          <a:blip r:embed="rId2">
            <a:alphaModFix amt="48000"/>
            <a:extLst>
              <a:ext uri="{28A0092B-C50C-407E-A947-70E740481C1C}">
                <a14:useLocalDpi xmlns:a14="http://schemas.microsoft.com/office/drawing/2010/main" val="0"/>
              </a:ext>
            </a:extLst>
          </a:blip>
          <a:stretch>
            <a:fillRect/>
          </a:stretch>
        </p:blipFill>
        <p:spPr>
          <a:xfrm>
            <a:off x="-813602" y="-344367"/>
            <a:ext cx="13512897" cy="7599199"/>
          </a:xfrm>
          <a:prstGeom prst="rect">
            <a:avLst/>
          </a:prstGeom>
        </p:spPr>
      </p:pic>
      <p:pic>
        <p:nvPicPr>
          <p:cNvPr id="14" name="Picture 13">
            <a:extLst>
              <a:ext uri="{FF2B5EF4-FFF2-40B4-BE49-F238E27FC236}">
                <a16:creationId xmlns:a16="http://schemas.microsoft.com/office/drawing/2014/main" id="{876E4D05-84A7-623A-ED60-4B52D5437E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37085" y="599010"/>
            <a:ext cx="7117830" cy="4587046"/>
          </a:xfrm>
          <a:prstGeom prst="rect">
            <a:avLst/>
          </a:prstGeom>
        </p:spPr>
      </p:pic>
      <p:pic>
        <p:nvPicPr>
          <p:cNvPr id="19" name="Picture 18">
            <a:extLst>
              <a:ext uri="{FF2B5EF4-FFF2-40B4-BE49-F238E27FC236}">
                <a16:creationId xmlns:a16="http://schemas.microsoft.com/office/drawing/2014/main" id="{FA416B67-B76A-8687-EFF8-2DCBCD3AF0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49182" y="5380521"/>
            <a:ext cx="893636" cy="893636"/>
          </a:xfrm>
          <a:prstGeom prst="rect">
            <a:avLst/>
          </a:prstGeom>
        </p:spPr>
      </p:pic>
    </p:spTree>
    <p:extLst>
      <p:ext uri="{BB962C8B-B14F-4D97-AF65-F5344CB8AC3E}">
        <p14:creationId xmlns:p14="http://schemas.microsoft.com/office/powerpoint/2010/main" val="28217383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A150D39-4337-4515-C29F-3BBCD7A2A36A}"/>
              </a:ext>
            </a:extLst>
          </p:cNvPr>
          <p:cNvSpPr/>
          <p:nvPr userDrawn="1"/>
        </p:nvSpPr>
        <p:spPr>
          <a:xfrm>
            <a:off x="-134910" y="-149902"/>
            <a:ext cx="12441836" cy="7210270"/>
          </a:xfrm>
          <a:prstGeom prst="rect">
            <a:avLst/>
          </a:prstGeom>
          <a:solidFill>
            <a:srgbClr val="2B4B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Background pattern&#10;&#10;Description automatically generated with medium confidence">
            <a:extLst>
              <a:ext uri="{FF2B5EF4-FFF2-40B4-BE49-F238E27FC236}">
                <a16:creationId xmlns:a16="http://schemas.microsoft.com/office/drawing/2014/main" id="{FA63A791-D5E1-92FA-7B35-0F91BC6ECEA7}"/>
              </a:ext>
            </a:extLst>
          </p:cNvPr>
          <p:cNvPicPr>
            <a:picLocks noChangeAspect="1"/>
          </p:cNvPicPr>
          <p:nvPr userDrawn="1"/>
        </p:nvPicPr>
        <p:blipFill>
          <a:blip r:embed="rId2">
            <a:alphaModFix amt="48000"/>
            <a:extLst>
              <a:ext uri="{28A0092B-C50C-407E-A947-70E740481C1C}">
                <a14:useLocalDpi xmlns:a14="http://schemas.microsoft.com/office/drawing/2010/main" val="0"/>
              </a:ext>
            </a:extLst>
          </a:blip>
          <a:stretch>
            <a:fillRect/>
          </a:stretch>
        </p:blipFill>
        <p:spPr>
          <a:xfrm>
            <a:off x="-813602" y="-344367"/>
            <a:ext cx="13512897" cy="7599199"/>
          </a:xfrm>
          <a:prstGeom prst="rect">
            <a:avLst/>
          </a:prstGeom>
        </p:spPr>
      </p:pic>
      <p:pic>
        <p:nvPicPr>
          <p:cNvPr id="14" name="Picture 13">
            <a:extLst>
              <a:ext uri="{FF2B5EF4-FFF2-40B4-BE49-F238E27FC236}">
                <a16:creationId xmlns:a16="http://schemas.microsoft.com/office/drawing/2014/main" id="{876E4D05-84A7-623A-ED60-4B52D5437E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36174" y="583843"/>
            <a:ext cx="3719652" cy="2397109"/>
          </a:xfrm>
          <a:prstGeom prst="rect">
            <a:avLst/>
          </a:prstGeom>
        </p:spPr>
      </p:pic>
      <p:pic>
        <p:nvPicPr>
          <p:cNvPr id="19" name="Picture 18">
            <a:extLst>
              <a:ext uri="{FF2B5EF4-FFF2-40B4-BE49-F238E27FC236}">
                <a16:creationId xmlns:a16="http://schemas.microsoft.com/office/drawing/2014/main" id="{FA416B67-B76A-8687-EFF8-2DCBCD3AF0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49182" y="5380521"/>
            <a:ext cx="893636" cy="893636"/>
          </a:xfrm>
          <a:prstGeom prst="rect">
            <a:avLst/>
          </a:prstGeom>
        </p:spPr>
      </p:pic>
    </p:spTree>
    <p:extLst>
      <p:ext uri="{BB962C8B-B14F-4D97-AF65-F5344CB8AC3E}">
        <p14:creationId xmlns:p14="http://schemas.microsoft.com/office/powerpoint/2010/main" val="22240431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se Slide (No Content)" preserve="1">
  <p:cSld name="Base Slide (No Content)">
    <p:spTree>
      <p:nvGrpSpPr>
        <p:cNvPr id="1" name="Shape 106"/>
        <p:cNvGrpSpPr/>
        <p:nvPr/>
      </p:nvGrpSpPr>
      <p:grpSpPr>
        <a:xfrm>
          <a:off x="0" y="0"/>
          <a:ext cx="0" cy="0"/>
          <a:chOff x="0" y="0"/>
          <a:chExt cx="0" cy="0"/>
        </a:xfrm>
      </p:grpSpPr>
      <p:sp>
        <p:nvSpPr>
          <p:cNvPr id="107" name="Google Shape;107;p48"/>
          <p:cNvSpPr txBox="1"/>
          <p:nvPr/>
        </p:nvSpPr>
        <p:spPr>
          <a:xfrm>
            <a:off x="2209800" y="1600200"/>
            <a:ext cx="4580467" cy="2690811"/>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chemeClr val="dk1"/>
              </a:buClr>
              <a:buSzPts val="5000"/>
              <a:buFont typeface="Corbel"/>
              <a:buNone/>
            </a:pPr>
            <a:endParaRPr sz="5000" b="1" dirty="0">
              <a:solidFill>
                <a:schemeClr val="dk1"/>
              </a:solidFill>
              <a:latin typeface="Calibri" panose="020F0502020204030204" pitchFamily="34" charset="0"/>
              <a:ea typeface="Corbel"/>
              <a:cs typeface="Calibri" panose="020F0502020204030204" pitchFamily="34" charset="0"/>
              <a:sym typeface="Corbel"/>
            </a:endParaRPr>
          </a:p>
        </p:txBody>
      </p:sp>
      <p:sp>
        <p:nvSpPr>
          <p:cNvPr id="108" name="Google Shape;108;p48"/>
          <p:cNvSpPr txBox="1"/>
          <p:nvPr/>
        </p:nvSpPr>
        <p:spPr>
          <a:xfrm>
            <a:off x="362124" y="6424429"/>
            <a:ext cx="407125" cy="292885"/>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fld id="{00000000-1234-1234-1234-123412341234}" type="slidenum">
              <a:rPr lang="en-US" sz="1300" b="1">
                <a:solidFill>
                  <a:schemeClr val="lt1"/>
                </a:solidFill>
                <a:latin typeface="Calibri" panose="020F0502020204030204" pitchFamily="34" charset="0"/>
                <a:ea typeface="Trebuchet MS"/>
                <a:cs typeface="Calibri" panose="020F0502020204030204" pitchFamily="34" charset="0"/>
                <a:sym typeface="Trebuchet MS"/>
              </a:rPr>
              <a:t>‹#›</a:t>
            </a:fld>
            <a:endParaRPr sz="1300" b="1" dirty="0">
              <a:solidFill>
                <a:schemeClr val="lt1"/>
              </a:solidFill>
              <a:latin typeface="Calibri" panose="020F0502020204030204" pitchFamily="34" charset="0"/>
              <a:ea typeface="Trebuchet MS"/>
              <a:cs typeface="Calibri" panose="020F0502020204030204" pitchFamily="34" charset="0"/>
              <a:sym typeface="Trebuchet MS"/>
            </a:endParaRPr>
          </a:p>
        </p:txBody>
      </p:sp>
      <p:pic>
        <p:nvPicPr>
          <p:cNvPr id="4" name="Google Shape;208;p50" descr="An organic corner shape">
            <a:extLst>
              <a:ext uri="{FF2B5EF4-FFF2-40B4-BE49-F238E27FC236}">
                <a16:creationId xmlns:a16="http://schemas.microsoft.com/office/drawing/2014/main" id="{2F5AE6E3-A0DD-31B4-7C38-E7596DED3150}"/>
              </a:ext>
            </a:extLst>
          </p:cNvPr>
          <p:cNvPicPr preferRelativeResize="0"/>
          <p:nvPr userDrawn="1"/>
        </p:nvPicPr>
        <p:blipFill rotWithShape="1">
          <a:blip r:embed="rId2">
            <a:alphaModFix/>
          </a:blip>
          <a:srcRect t="47415" r="11642"/>
          <a:stretch/>
        </p:blipFill>
        <p:spPr>
          <a:xfrm>
            <a:off x="-10180" y="4453838"/>
            <a:ext cx="4039730" cy="2404162"/>
          </a:xfrm>
          <a:prstGeom prst="rect">
            <a:avLst/>
          </a:prstGeom>
          <a:noFill/>
          <a:ln>
            <a:noFill/>
          </a:ln>
        </p:spPr>
      </p:pic>
      <p:pic>
        <p:nvPicPr>
          <p:cNvPr id="5" name="Google Shape;209;p50" descr="A circle filled with diagonal lines">
            <a:extLst>
              <a:ext uri="{FF2B5EF4-FFF2-40B4-BE49-F238E27FC236}">
                <a16:creationId xmlns:a16="http://schemas.microsoft.com/office/drawing/2014/main" id="{D6B374F8-E74A-0CB4-F180-0F7970FC88FD}"/>
              </a:ext>
            </a:extLst>
          </p:cNvPr>
          <p:cNvPicPr preferRelativeResize="0"/>
          <p:nvPr userDrawn="1"/>
        </p:nvPicPr>
        <p:blipFill rotWithShape="1">
          <a:blip r:embed="rId3">
            <a:alphaModFix/>
          </a:blip>
          <a:srcRect l="58934" t="11636" r="12364" b="10950"/>
          <a:stretch/>
        </p:blipFill>
        <p:spPr>
          <a:xfrm>
            <a:off x="-10180" y="3318626"/>
            <a:ext cx="1312242" cy="3539374"/>
          </a:xfrm>
          <a:prstGeom prst="rect">
            <a:avLst/>
          </a:prstGeom>
          <a:noFill/>
          <a:ln>
            <a:noFill/>
          </a:ln>
        </p:spPr>
      </p:pic>
      <p:cxnSp>
        <p:nvCxnSpPr>
          <p:cNvPr id="6" name="Google Shape;210;p50">
            <a:extLst>
              <a:ext uri="{FF2B5EF4-FFF2-40B4-BE49-F238E27FC236}">
                <a16:creationId xmlns:a16="http://schemas.microsoft.com/office/drawing/2014/main" id="{4598EEE7-45AB-F71D-C0D8-0EA8A41B5633}"/>
              </a:ext>
            </a:extLst>
          </p:cNvPr>
          <p:cNvCxnSpPr/>
          <p:nvPr userDrawn="1"/>
        </p:nvCxnSpPr>
        <p:spPr>
          <a:xfrm rot="10800000">
            <a:off x="1168400" y="6176963"/>
            <a:ext cx="6747350" cy="0"/>
          </a:xfrm>
          <a:prstGeom prst="straightConnector1">
            <a:avLst/>
          </a:prstGeom>
          <a:noFill/>
          <a:ln w="76200" cap="rnd" cmpd="sng">
            <a:solidFill>
              <a:srgbClr val="F9C499"/>
            </a:solidFill>
            <a:prstDash val="dot"/>
            <a:miter lim="800000"/>
            <a:headEnd type="none" w="sm" len="sm"/>
            <a:tailEnd type="none" w="sm" len="sm"/>
          </a:ln>
        </p:spPr>
      </p:cxnSp>
      <p:pic>
        <p:nvPicPr>
          <p:cNvPr id="9" name="Picture 8">
            <a:extLst>
              <a:ext uri="{FF2B5EF4-FFF2-40B4-BE49-F238E27FC236}">
                <a16:creationId xmlns:a16="http://schemas.microsoft.com/office/drawing/2014/main" id="{B3BA1628-A3BC-CD32-6E08-71748A0761A2}"/>
              </a:ext>
            </a:extLst>
          </p:cNvPr>
          <p:cNvPicPr>
            <a:picLocks noChangeAspect="1"/>
          </p:cNvPicPr>
          <p:nvPr userDrawn="1"/>
        </p:nvPicPr>
        <p:blipFill>
          <a:blip r:embed="rId4"/>
          <a:stretch>
            <a:fillRect/>
          </a:stretch>
        </p:blipFill>
        <p:spPr>
          <a:xfrm>
            <a:off x="10440834" y="351099"/>
            <a:ext cx="1500070" cy="966712"/>
          </a:xfrm>
          <a:prstGeom prst="rect">
            <a:avLst/>
          </a:prstGeom>
        </p:spPr>
      </p:pic>
    </p:spTree>
    <p:extLst>
      <p:ext uri="{BB962C8B-B14F-4D97-AF65-F5344CB8AC3E}">
        <p14:creationId xmlns:p14="http://schemas.microsoft.com/office/powerpoint/2010/main" val="3463237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A150D39-4337-4515-C29F-3BBCD7A2A36A}"/>
              </a:ext>
            </a:extLst>
          </p:cNvPr>
          <p:cNvSpPr/>
          <p:nvPr userDrawn="1"/>
        </p:nvSpPr>
        <p:spPr>
          <a:xfrm>
            <a:off x="-134910" y="-149902"/>
            <a:ext cx="12441836" cy="7210270"/>
          </a:xfrm>
          <a:prstGeom prst="rect">
            <a:avLst/>
          </a:prstGeom>
          <a:solidFill>
            <a:srgbClr val="2B4B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Background pattern&#10;&#10;Description automatically generated with medium confidence">
            <a:extLst>
              <a:ext uri="{FF2B5EF4-FFF2-40B4-BE49-F238E27FC236}">
                <a16:creationId xmlns:a16="http://schemas.microsoft.com/office/drawing/2014/main" id="{FA63A791-D5E1-92FA-7B35-0F91BC6ECEA7}"/>
              </a:ext>
            </a:extLst>
          </p:cNvPr>
          <p:cNvPicPr>
            <a:picLocks noChangeAspect="1"/>
          </p:cNvPicPr>
          <p:nvPr userDrawn="1"/>
        </p:nvPicPr>
        <p:blipFill>
          <a:blip r:embed="rId2">
            <a:alphaModFix amt="48000"/>
            <a:extLst>
              <a:ext uri="{28A0092B-C50C-407E-A947-70E740481C1C}">
                <a14:useLocalDpi xmlns:a14="http://schemas.microsoft.com/office/drawing/2010/main" val="0"/>
              </a:ext>
            </a:extLst>
          </a:blip>
          <a:stretch>
            <a:fillRect/>
          </a:stretch>
        </p:blipFill>
        <p:spPr>
          <a:xfrm>
            <a:off x="-813602" y="-344368"/>
            <a:ext cx="13512897" cy="7599199"/>
          </a:xfrm>
          <a:prstGeom prst="rect">
            <a:avLst/>
          </a:prstGeom>
        </p:spPr>
      </p:pic>
    </p:spTree>
    <p:extLst>
      <p:ext uri="{BB962C8B-B14F-4D97-AF65-F5344CB8AC3E}">
        <p14:creationId xmlns:p14="http://schemas.microsoft.com/office/powerpoint/2010/main" val="41124792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D789E51-AE86-46F1-91E5-0042D027FDE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561433" y="3163130"/>
            <a:ext cx="3200400" cy="3200400"/>
          </a:xfrm>
          <a:prstGeom prst="rect">
            <a:avLst/>
          </a:prstGeom>
        </p:spPr>
      </p:pic>
      <p:pic>
        <p:nvPicPr>
          <p:cNvPr id="6" name="Graphic 5" descr="An organic corner shape">
            <a:extLst>
              <a:ext uri="{FF2B5EF4-FFF2-40B4-BE49-F238E27FC236}">
                <a16:creationId xmlns:a16="http://schemas.microsoft.com/office/drawing/2014/main" id="{1FE5ADDA-D7E7-4F5E-80FD-CE5D99238F7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7415" r="11642"/>
          <a:stretch/>
        </p:blipFill>
        <p:spPr>
          <a:xfrm>
            <a:off x="-10180" y="4453838"/>
            <a:ext cx="4039730" cy="2404162"/>
          </a:xfrm>
          <a:prstGeom prst="rect">
            <a:avLst/>
          </a:prstGeom>
        </p:spPr>
      </p:pic>
      <p:pic>
        <p:nvPicPr>
          <p:cNvPr id="7" name="Graphic 6" descr="A circle filled with diagonal lines">
            <a:extLst>
              <a:ext uri="{FF2B5EF4-FFF2-40B4-BE49-F238E27FC236}">
                <a16:creationId xmlns:a16="http://schemas.microsoft.com/office/drawing/2014/main" id="{EF741E51-C2AA-481E-BCA9-AAA24E31AEBB}"/>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58934" t="11636" r="12364" b="10950"/>
          <a:stretch/>
        </p:blipFill>
        <p:spPr>
          <a:xfrm>
            <a:off x="-10180" y="3318626"/>
            <a:ext cx="1312242" cy="3539374"/>
          </a:xfrm>
          <a:prstGeom prst="rect">
            <a:avLst/>
          </a:prstGeom>
        </p:spPr>
      </p:pic>
      <p:cxnSp>
        <p:nvCxnSpPr>
          <p:cNvPr id="16" name="Straight Connector 15">
            <a:extLst>
              <a:ext uri="{FF2B5EF4-FFF2-40B4-BE49-F238E27FC236}">
                <a16:creationId xmlns:a16="http://schemas.microsoft.com/office/drawing/2014/main" id="{BAFDDBD1-8A05-438C-BF89-7368383F9E2A}"/>
              </a:ext>
            </a:extLst>
          </p:cNvPr>
          <p:cNvCxnSpPr>
            <a:cxnSpLocks/>
          </p:cNvCxnSpPr>
          <p:nvPr userDrawn="1"/>
        </p:nvCxnSpPr>
        <p:spPr>
          <a:xfrm flipH="1" flipV="1">
            <a:off x="1702685" y="1919938"/>
            <a:ext cx="6765675" cy="3947"/>
          </a:xfrm>
          <a:prstGeom prst="line">
            <a:avLst/>
          </a:prstGeom>
          <a:ln w="7620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F9E18172-D501-4DBE-A480-38C9C284FED8}"/>
              </a:ext>
            </a:extLst>
          </p:cNvPr>
          <p:cNvSpPr>
            <a:spLocks noGrp="1"/>
          </p:cNvSpPr>
          <p:nvPr>
            <p:ph type="body" sz="quarter" idx="13" hasCustomPrompt="1"/>
          </p:nvPr>
        </p:nvSpPr>
        <p:spPr>
          <a:xfrm>
            <a:off x="1702685" y="3429000"/>
            <a:ext cx="6643058" cy="1855302"/>
          </a:xfrm>
        </p:spPr>
        <p:txBody>
          <a:bodyPr anchor="ctr">
            <a:noAutofit/>
          </a:bodyPr>
          <a:lstStyle>
            <a:lvl1pPr>
              <a:defRPr>
                <a:solidFill>
                  <a:schemeClr val="bg1"/>
                </a:solidFill>
              </a:defRPr>
            </a:lvl1pPr>
            <a:lvl2pPr marL="0" indent="0" algn="l">
              <a:buNone/>
              <a:defRPr sz="2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1"/>
            <a:r>
              <a:rPr lang="en-US" dirty="0"/>
              <a:t>Name of Presenter</a:t>
            </a:r>
          </a:p>
          <a:p>
            <a:pPr lvl="1"/>
            <a:r>
              <a:rPr lang="en-US" dirty="0"/>
              <a:t>Position/Title</a:t>
            </a:r>
          </a:p>
          <a:p>
            <a:pPr lvl="1"/>
            <a:r>
              <a:rPr lang="en-US" dirty="0"/>
              <a:t>School/Department/Organization Info</a:t>
            </a:r>
          </a:p>
        </p:txBody>
      </p:sp>
      <p:pic>
        <p:nvPicPr>
          <p:cNvPr id="25" name="Graphic 24" descr="An organic corner shape">
            <a:extLst>
              <a:ext uri="{FF2B5EF4-FFF2-40B4-BE49-F238E27FC236}">
                <a16:creationId xmlns:a16="http://schemas.microsoft.com/office/drawing/2014/main" id="{9AA1C633-2E90-44DB-87D4-CE4A21F3280B}"/>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65540"/>
          <a:stretch/>
        </p:blipFill>
        <p:spPr>
          <a:xfrm>
            <a:off x="7620000" y="-1038"/>
            <a:ext cx="4572000" cy="1575516"/>
          </a:xfrm>
          <a:prstGeom prst="rect">
            <a:avLst/>
          </a:prstGeom>
        </p:spPr>
      </p:pic>
      <p:grpSp>
        <p:nvGrpSpPr>
          <p:cNvPr id="8" name="Group 7">
            <a:extLst>
              <a:ext uri="{FF2B5EF4-FFF2-40B4-BE49-F238E27FC236}">
                <a16:creationId xmlns:a16="http://schemas.microsoft.com/office/drawing/2014/main" id="{7CD2890C-5884-4D26-8362-39EA7F7C1847}"/>
              </a:ext>
            </a:extLst>
          </p:cNvPr>
          <p:cNvGrpSpPr/>
          <p:nvPr userDrawn="1"/>
        </p:nvGrpSpPr>
        <p:grpSpPr>
          <a:xfrm rot="16200000">
            <a:off x="10469429" y="1181806"/>
            <a:ext cx="2584807" cy="869620"/>
            <a:chOff x="9177476" y="5772727"/>
            <a:chExt cx="2584807" cy="869620"/>
          </a:xfrm>
          <a:solidFill>
            <a:schemeClr val="accent4">
              <a:lumMod val="50000"/>
            </a:schemeClr>
          </a:solidFill>
        </p:grpSpPr>
        <p:sp>
          <p:nvSpPr>
            <p:cNvPr id="9" name="Rectangle 8">
              <a:extLst>
                <a:ext uri="{FF2B5EF4-FFF2-40B4-BE49-F238E27FC236}">
                  <a16:creationId xmlns:a16="http://schemas.microsoft.com/office/drawing/2014/main" id="{C405C67F-4E50-4599-88FB-4D9E29A78352}"/>
                </a:ext>
              </a:extLst>
            </p:cNvPr>
            <p:cNvSpPr/>
            <p:nvPr userDrawn="1"/>
          </p:nvSpPr>
          <p:spPr>
            <a:xfrm>
              <a:off x="1166068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9F7EC05-D291-4414-992A-84A2B43C81B6}"/>
                </a:ext>
              </a:extLst>
            </p:cNvPr>
            <p:cNvSpPr/>
            <p:nvPr userDrawn="1"/>
          </p:nvSpPr>
          <p:spPr>
            <a:xfrm>
              <a:off x="1126190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F8FB9A3-F079-4123-B7F5-95DD642D54BA}"/>
                </a:ext>
              </a:extLst>
            </p:cNvPr>
            <p:cNvSpPr/>
            <p:nvPr userDrawn="1"/>
          </p:nvSpPr>
          <p:spPr>
            <a:xfrm>
              <a:off x="1085817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2558173-9B13-4F39-B7BB-F9C798637E99}"/>
                </a:ext>
              </a:extLst>
            </p:cNvPr>
            <p:cNvSpPr/>
            <p:nvPr userDrawn="1"/>
          </p:nvSpPr>
          <p:spPr>
            <a:xfrm>
              <a:off x="1043896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994A99F-C668-45A7-AB95-381C92823E25}"/>
                </a:ext>
              </a:extLst>
            </p:cNvPr>
            <p:cNvSpPr/>
            <p:nvPr userDrawn="1"/>
          </p:nvSpPr>
          <p:spPr>
            <a:xfrm>
              <a:off x="10019752"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D6977C-7FDA-4FC3-95D3-F692954DF795}"/>
                </a:ext>
              </a:extLst>
            </p:cNvPr>
            <p:cNvSpPr/>
            <p:nvPr userDrawn="1"/>
          </p:nvSpPr>
          <p:spPr>
            <a:xfrm>
              <a:off x="959861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32CF65-D7A9-4C91-A38F-669323782F5A}"/>
                </a:ext>
              </a:extLst>
            </p:cNvPr>
            <p:cNvSpPr/>
            <p:nvPr userDrawn="1"/>
          </p:nvSpPr>
          <p:spPr>
            <a:xfrm>
              <a:off x="9177476"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itle 28">
            <a:extLst>
              <a:ext uri="{FF2B5EF4-FFF2-40B4-BE49-F238E27FC236}">
                <a16:creationId xmlns:a16="http://schemas.microsoft.com/office/drawing/2014/main" id="{396859DC-C857-43D2-B80C-3BFB3D501438}"/>
              </a:ext>
            </a:extLst>
          </p:cNvPr>
          <p:cNvSpPr>
            <a:spLocks noGrp="1"/>
          </p:cNvSpPr>
          <p:nvPr>
            <p:ph type="title" hasCustomPrompt="1"/>
          </p:nvPr>
        </p:nvSpPr>
        <p:spPr>
          <a:xfrm>
            <a:off x="1702685" y="2130681"/>
            <a:ext cx="9042786" cy="968513"/>
          </a:xfrm>
        </p:spPr>
        <p:txBody>
          <a:bodyPr/>
          <a:lstStyle>
            <a:lvl1pPr>
              <a:defRPr>
                <a:solidFill>
                  <a:schemeClr val="bg1"/>
                </a:solidFill>
              </a:defRPr>
            </a:lvl1pPr>
          </a:lstStyle>
          <a:p>
            <a:r>
              <a:rPr lang="en-US" dirty="0"/>
              <a:t>Presentation title</a:t>
            </a:r>
          </a:p>
        </p:txBody>
      </p:sp>
      <p:pic>
        <p:nvPicPr>
          <p:cNvPr id="3" name="Picture 2">
            <a:extLst>
              <a:ext uri="{FF2B5EF4-FFF2-40B4-BE49-F238E27FC236}">
                <a16:creationId xmlns:a16="http://schemas.microsoft.com/office/drawing/2014/main" id="{E2EA4674-7A1F-4354-8B70-98A8F0ABC353}"/>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444312" y="512082"/>
            <a:ext cx="5779766" cy="1229279"/>
          </a:xfrm>
          <a:prstGeom prst="rect">
            <a:avLst/>
          </a:prstGeom>
        </p:spPr>
      </p:pic>
    </p:spTree>
    <p:extLst>
      <p:ext uri="{BB962C8B-B14F-4D97-AF65-F5344CB8AC3E}">
        <p14:creationId xmlns:p14="http://schemas.microsoft.com/office/powerpoint/2010/main" val="2514047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MIssion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2EFABFB2-8E4D-40CA-818A-E5799E5703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180" y="-1038"/>
            <a:ext cx="5735954" cy="6526998"/>
          </a:xfrm>
          <a:prstGeom prst="rect">
            <a:avLst/>
          </a:prstGeom>
        </p:spPr>
      </p:pic>
      <p:pic>
        <p:nvPicPr>
          <p:cNvPr id="21" name="Graphic 20" descr="An organic corner shape">
            <a:extLst>
              <a:ext uri="{FF2B5EF4-FFF2-40B4-BE49-F238E27FC236}">
                <a16:creationId xmlns:a16="http://schemas.microsoft.com/office/drawing/2014/main" id="{48611652-191E-48F6-8C6F-E6C5A677D2B7}"/>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7415" r="11642"/>
          <a:stretch/>
        </p:blipFill>
        <p:spPr>
          <a:xfrm>
            <a:off x="-10180" y="4453838"/>
            <a:ext cx="4039730" cy="2404162"/>
          </a:xfrm>
          <a:prstGeom prst="rect">
            <a:avLst/>
          </a:prstGeom>
        </p:spPr>
      </p:pic>
      <p:pic>
        <p:nvPicPr>
          <p:cNvPr id="22" name="Graphic 21" descr="A circle filled with diagonal lines">
            <a:extLst>
              <a:ext uri="{FF2B5EF4-FFF2-40B4-BE49-F238E27FC236}">
                <a16:creationId xmlns:a16="http://schemas.microsoft.com/office/drawing/2014/main" id="{66E180A6-241B-4562-B90C-6E550277B268}"/>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58934" t="11636" r="12364" b="10950"/>
          <a:stretch/>
        </p:blipFill>
        <p:spPr>
          <a:xfrm>
            <a:off x="-10180" y="3318626"/>
            <a:ext cx="1312242" cy="3539374"/>
          </a:xfrm>
          <a:prstGeom prst="rect">
            <a:avLst/>
          </a:prstGeom>
        </p:spPr>
      </p:pic>
      <p:cxnSp>
        <p:nvCxnSpPr>
          <p:cNvPr id="23" name="Straight Connector 22">
            <a:extLst>
              <a:ext uri="{FF2B5EF4-FFF2-40B4-BE49-F238E27FC236}">
                <a16:creationId xmlns:a16="http://schemas.microsoft.com/office/drawing/2014/main" id="{A8F3CEFD-0959-442D-BF10-88A4BEEC1B07}"/>
              </a:ext>
            </a:extLst>
          </p:cNvPr>
          <p:cNvCxnSpPr>
            <a:cxnSpLocks/>
          </p:cNvCxnSpPr>
          <p:nvPr userDrawn="1"/>
        </p:nvCxnSpPr>
        <p:spPr>
          <a:xfrm flipH="1">
            <a:off x="1168400" y="6176963"/>
            <a:ext cx="6747350" cy="0"/>
          </a:xfrm>
          <a:prstGeom prst="line">
            <a:avLst/>
          </a:prstGeom>
          <a:ln w="76200" cap="rnd">
            <a:solidFill>
              <a:schemeClr val="accent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BBF9D1D-0CB9-45A8-AC0B-3AFE16682B61}"/>
              </a:ext>
            </a:extLst>
          </p:cNvPr>
          <p:cNvSpPr>
            <a:spLocks noGrp="1"/>
          </p:cNvSpPr>
          <p:nvPr>
            <p:ph type="title" hasCustomPrompt="1"/>
          </p:nvPr>
        </p:nvSpPr>
        <p:spPr>
          <a:xfrm>
            <a:off x="-101620" y="-1312401"/>
            <a:ext cx="5273040" cy="1105037"/>
          </a:xfrm>
        </p:spPr>
        <p:txBody>
          <a:bodyPr/>
          <a:lstStyle>
            <a:lvl1pPr algn="ctr">
              <a:defRPr spc="600"/>
            </a:lvl1pPr>
          </a:lstStyle>
          <a:p>
            <a:r>
              <a:rPr lang="en-US" dirty="0"/>
              <a:t>Mission</a:t>
            </a:r>
          </a:p>
        </p:txBody>
      </p:sp>
      <p:sp>
        <p:nvSpPr>
          <p:cNvPr id="3" name="Date Placeholder 2">
            <a:extLst>
              <a:ext uri="{FF2B5EF4-FFF2-40B4-BE49-F238E27FC236}">
                <a16:creationId xmlns:a16="http://schemas.microsoft.com/office/drawing/2014/main" id="{86DFA69D-190D-4130-8A36-5E35E5ED1EAA}"/>
              </a:ext>
            </a:extLst>
          </p:cNvPr>
          <p:cNvSpPr>
            <a:spLocks noGrp="1"/>
          </p:cNvSpPr>
          <p:nvPr>
            <p:ph type="dt" sz="half" idx="10"/>
          </p:nvPr>
        </p:nvSpPr>
        <p:spPr/>
        <p:txBody>
          <a:bodyPr/>
          <a:lstStyle/>
          <a:p>
            <a:fld id="{9E7F3E95-5449-464B-9A17-EBCF3AFEBB5B}" type="datetimeFigureOut">
              <a:rPr lang="en-US" smtClean="0"/>
              <a:t>6/2/2022</a:t>
            </a:fld>
            <a:endParaRPr lang="en-US" dirty="0"/>
          </a:p>
        </p:txBody>
      </p:sp>
      <p:sp>
        <p:nvSpPr>
          <p:cNvPr id="4" name="Footer Placeholder 3">
            <a:extLst>
              <a:ext uri="{FF2B5EF4-FFF2-40B4-BE49-F238E27FC236}">
                <a16:creationId xmlns:a16="http://schemas.microsoft.com/office/drawing/2014/main" id="{0B528609-2664-49F4-9913-558CE43277B5}"/>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9053C03F-58B1-41A2-BA16-9D6E5AA4D935}"/>
              </a:ext>
            </a:extLst>
          </p:cNvPr>
          <p:cNvSpPr>
            <a:spLocks noGrp="1"/>
          </p:cNvSpPr>
          <p:nvPr>
            <p:ph type="sldNum" sz="quarter" idx="12"/>
          </p:nvPr>
        </p:nvSpPr>
        <p:spPr/>
        <p:txBody>
          <a:bodyPr/>
          <a:lstStyle>
            <a:lvl1pPr>
              <a:defRPr>
                <a:solidFill>
                  <a:schemeClr val="bg1"/>
                </a:solidFill>
              </a:defRPr>
            </a:lvl1pPr>
          </a:lstStyle>
          <a:p>
            <a:fld id="{5B4CAECD-02FE-4C4A-9471-426DCC91B0DD}" type="slidenum">
              <a:rPr lang="en-US" smtClean="0"/>
              <a:pPr/>
              <a:t>‹#›</a:t>
            </a:fld>
            <a:endParaRPr lang="en-US" dirty="0"/>
          </a:p>
        </p:txBody>
      </p:sp>
      <p:grpSp>
        <p:nvGrpSpPr>
          <p:cNvPr id="31" name="Group 30">
            <a:extLst>
              <a:ext uri="{FF2B5EF4-FFF2-40B4-BE49-F238E27FC236}">
                <a16:creationId xmlns:a16="http://schemas.microsoft.com/office/drawing/2014/main" id="{58B6982C-8912-4CE9-9FE2-508D1BBCA9A6}"/>
              </a:ext>
            </a:extLst>
          </p:cNvPr>
          <p:cNvGrpSpPr/>
          <p:nvPr userDrawn="1"/>
        </p:nvGrpSpPr>
        <p:grpSpPr>
          <a:xfrm rot="16200000">
            <a:off x="10469429" y="1181806"/>
            <a:ext cx="2584807" cy="869620"/>
            <a:chOff x="9177476" y="5772727"/>
            <a:chExt cx="2584807" cy="869620"/>
          </a:xfrm>
          <a:solidFill>
            <a:schemeClr val="tx2"/>
          </a:solidFill>
        </p:grpSpPr>
        <p:sp>
          <p:nvSpPr>
            <p:cNvPr id="32" name="Rectangle 31">
              <a:extLst>
                <a:ext uri="{FF2B5EF4-FFF2-40B4-BE49-F238E27FC236}">
                  <a16:creationId xmlns:a16="http://schemas.microsoft.com/office/drawing/2014/main" id="{B73FE4F4-8A2B-4704-BAF7-11F65B09931F}"/>
                </a:ext>
              </a:extLst>
            </p:cNvPr>
            <p:cNvSpPr/>
            <p:nvPr userDrawn="1"/>
          </p:nvSpPr>
          <p:spPr>
            <a:xfrm>
              <a:off x="1166068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21294810-550C-40CE-90C4-3506A1678F4C}"/>
                </a:ext>
              </a:extLst>
            </p:cNvPr>
            <p:cNvSpPr/>
            <p:nvPr userDrawn="1"/>
          </p:nvSpPr>
          <p:spPr>
            <a:xfrm>
              <a:off x="1126190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0771D2E-E358-40D5-B1C5-0CB73E3C3566}"/>
                </a:ext>
              </a:extLst>
            </p:cNvPr>
            <p:cNvSpPr/>
            <p:nvPr userDrawn="1"/>
          </p:nvSpPr>
          <p:spPr>
            <a:xfrm>
              <a:off x="1085817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2FDB7F4-76EA-4091-88CF-71CEF3BDFB1B}"/>
                </a:ext>
              </a:extLst>
            </p:cNvPr>
            <p:cNvSpPr/>
            <p:nvPr userDrawn="1"/>
          </p:nvSpPr>
          <p:spPr>
            <a:xfrm>
              <a:off x="1043896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8DDA743-628F-4815-92FC-5BB88814E2CA}"/>
                </a:ext>
              </a:extLst>
            </p:cNvPr>
            <p:cNvSpPr/>
            <p:nvPr userDrawn="1"/>
          </p:nvSpPr>
          <p:spPr>
            <a:xfrm>
              <a:off x="10019752"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6971250-8A27-460C-A0DB-8B6B53D5D19D}"/>
                </a:ext>
              </a:extLst>
            </p:cNvPr>
            <p:cNvSpPr/>
            <p:nvPr userDrawn="1"/>
          </p:nvSpPr>
          <p:spPr>
            <a:xfrm>
              <a:off x="959861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994FA83-76B9-429C-93B7-7AE992DF7027}"/>
                </a:ext>
              </a:extLst>
            </p:cNvPr>
            <p:cNvSpPr/>
            <p:nvPr userDrawn="1"/>
          </p:nvSpPr>
          <p:spPr>
            <a:xfrm>
              <a:off x="9177476"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8F15FD0F-06EA-41CA-8BFB-DEE0ACE09374}"/>
              </a:ext>
            </a:extLst>
          </p:cNvPr>
          <p:cNvSpPr txBox="1"/>
          <p:nvPr userDrawn="1"/>
        </p:nvSpPr>
        <p:spPr>
          <a:xfrm>
            <a:off x="6095311" y="2492314"/>
            <a:ext cx="4902814"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rPr>
              <a:t>Ensure all schools meet the Environmental Protection Agency Safe Drinking Water Act (SDWA) and provide safe water to all students and staff.</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rPr>
              <a:t>Reduce the number of compliance issues with the SDWA with schools.</a:t>
            </a:r>
          </a:p>
          <a:p>
            <a:pPr algn="ctr"/>
            <a:endParaRPr lang="en-US" sz="2000" dirty="0">
              <a:solidFill>
                <a:schemeClr val="bg1"/>
              </a:solidFill>
            </a:endParaRPr>
          </a:p>
        </p:txBody>
      </p:sp>
      <p:sp>
        <p:nvSpPr>
          <p:cNvPr id="42" name="TextBox 41">
            <a:extLst>
              <a:ext uri="{FF2B5EF4-FFF2-40B4-BE49-F238E27FC236}">
                <a16:creationId xmlns:a16="http://schemas.microsoft.com/office/drawing/2014/main" id="{950C1D84-898C-4C1C-BD79-D133E59C2F43}"/>
              </a:ext>
            </a:extLst>
          </p:cNvPr>
          <p:cNvSpPr txBox="1"/>
          <p:nvPr userDrawn="1"/>
        </p:nvSpPr>
        <p:spPr>
          <a:xfrm>
            <a:off x="6159193" y="1283566"/>
            <a:ext cx="490281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spc="600" dirty="0">
                <a:solidFill>
                  <a:schemeClr val="bg1"/>
                </a:solidFill>
                <a:latin typeface="Calibri" panose="020F0502020204030204" pitchFamily="34" charset="0"/>
              </a:rPr>
              <a:t>OBJECTIVE</a:t>
            </a:r>
          </a:p>
        </p:txBody>
      </p:sp>
    </p:spTree>
    <p:extLst>
      <p:ext uri="{BB962C8B-B14F-4D97-AF65-F5344CB8AC3E}">
        <p14:creationId xmlns:p14="http://schemas.microsoft.com/office/powerpoint/2010/main" val="411332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Presenter Page">
    <p:spTree>
      <p:nvGrpSpPr>
        <p:cNvPr id="1" name=""/>
        <p:cNvGrpSpPr/>
        <p:nvPr/>
      </p:nvGrpSpPr>
      <p:grpSpPr>
        <a:xfrm>
          <a:off x="0" y="0"/>
          <a:ext cx="0" cy="0"/>
          <a:chOff x="0" y="0"/>
          <a:chExt cx="0" cy="0"/>
        </a:xfrm>
      </p:grpSpPr>
      <p:pic>
        <p:nvPicPr>
          <p:cNvPr id="63" name="Graphic 62" descr="An organic corner shape">
            <a:extLst>
              <a:ext uri="{FF2B5EF4-FFF2-40B4-BE49-F238E27FC236}">
                <a16:creationId xmlns:a16="http://schemas.microsoft.com/office/drawing/2014/main" id="{C17D362D-3536-4F1A-B190-DE3722E5EEF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93" b="65540"/>
          <a:stretch/>
        </p:blipFill>
        <p:spPr>
          <a:xfrm rot="5400000" flipV="1">
            <a:off x="-2087881" y="2087880"/>
            <a:ext cx="6858003" cy="2682242"/>
          </a:xfrm>
          <a:prstGeom prst="rect">
            <a:avLst/>
          </a:prstGeom>
        </p:spPr>
      </p:pic>
      <p:pic>
        <p:nvPicPr>
          <p:cNvPr id="64" name="Graphic 63" descr="A square made of dots">
            <a:extLst>
              <a:ext uri="{FF2B5EF4-FFF2-40B4-BE49-F238E27FC236}">
                <a16:creationId xmlns:a16="http://schemas.microsoft.com/office/drawing/2014/main" id="{94B258D1-E93F-4313-A8F7-E00FA8E6B351}"/>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4777" t="13758" r="30556" b="40300"/>
          <a:stretch/>
        </p:blipFill>
        <p:spPr>
          <a:xfrm rot="5400000">
            <a:off x="486330" y="-6112"/>
            <a:ext cx="1127760" cy="2100421"/>
          </a:xfrm>
          <a:prstGeom prst="rect">
            <a:avLst/>
          </a:prstGeom>
        </p:spPr>
      </p:pic>
      <p:sp>
        <p:nvSpPr>
          <p:cNvPr id="7" name="Picture Placeholder 6">
            <a:extLst>
              <a:ext uri="{FF2B5EF4-FFF2-40B4-BE49-F238E27FC236}">
                <a16:creationId xmlns:a16="http://schemas.microsoft.com/office/drawing/2014/main" id="{96388559-3CDE-4EF2-8D3C-469A4F3420C9}"/>
              </a:ext>
            </a:extLst>
          </p:cNvPr>
          <p:cNvSpPr>
            <a:spLocks noGrp="1"/>
          </p:cNvSpPr>
          <p:nvPr>
            <p:ph type="pic" sz="quarter" idx="10"/>
          </p:nvPr>
        </p:nvSpPr>
        <p:spPr>
          <a:xfrm>
            <a:off x="3173755" y="1981415"/>
            <a:ext cx="2743200" cy="2743200"/>
          </a:xfrm>
          <a:prstGeom prst="ellipse">
            <a:avLst/>
          </a:prstGeom>
          <a:blipFill>
            <a:blip r:embed="rId6"/>
            <a:stretch>
              <a:fillRect l="-1733" t="-4791" r="-4532" b="-12623"/>
            </a:stretch>
          </a:blipFill>
          <a:ln w="57150">
            <a:solidFill>
              <a:schemeClr val="tx2"/>
            </a:solidFill>
          </a:ln>
        </p:spPr>
        <p:txBody>
          <a:bodyPr>
            <a:normAutofit/>
          </a:bodyPr>
          <a:lstStyle>
            <a:lvl1pPr>
              <a:defRPr sz="1400"/>
            </a:lvl1pPr>
          </a:lstStyle>
          <a:p>
            <a:r>
              <a:rPr lang="en-US"/>
              <a:t>Click icon to add picture</a:t>
            </a:r>
            <a:endParaRPr lang="en-US" dirty="0"/>
          </a:p>
        </p:txBody>
      </p:sp>
      <p:sp>
        <p:nvSpPr>
          <p:cNvPr id="9" name="Text Placeholder 8">
            <a:extLst>
              <a:ext uri="{FF2B5EF4-FFF2-40B4-BE49-F238E27FC236}">
                <a16:creationId xmlns:a16="http://schemas.microsoft.com/office/drawing/2014/main" id="{E9B06C60-37B6-43A0-B3AE-53178614A3E1}"/>
              </a:ext>
            </a:extLst>
          </p:cNvPr>
          <p:cNvSpPr>
            <a:spLocks noGrp="1"/>
          </p:cNvSpPr>
          <p:nvPr>
            <p:ph type="body" sz="quarter" idx="11" hasCustomPrompt="1"/>
          </p:nvPr>
        </p:nvSpPr>
        <p:spPr>
          <a:xfrm>
            <a:off x="2789309" y="4855584"/>
            <a:ext cx="3512092" cy="403539"/>
          </a:xfrm>
        </p:spPr>
        <p:txBody>
          <a:bodyPr>
            <a:normAutofit/>
          </a:bodyPr>
          <a:lstStyle>
            <a:lvl2pPr marL="0" indent="0" algn="ctr">
              <a:buNone/>
              <a:defRPr sz="2400"/>
            </a:lvl2pPr>
          </a:lstStyle>
          <a:p>
            <a:pPr lvl="1"/>
            <a:r>
              <a:rPr lang="en-US" dirty="0"/>
              <a:t>Name of Presenter</a:t>
            </a:r>
          </a:p>
        </p:txBody>
      </p:sp>
      <p:sp>
        <p:nvSpPr>
          <p:cNvPr id="11" name="Text Placeholder 10">
            <a:extLst>
              <a:ext uri="{FF2B5EF4-FFF2-40B4-BE49-F238E27FC236}">
                <a16:creationId xmlns:a16="http://schemas.microsoft.com/office/drawing/2014/main" id="{D56F6923-9B36-455B-A2B8-BCE629A69430}"/>
              </a:ext>
            </a:extLst>
          </p:cNvPr>
          <p:cNvSpPr>
            <a:spLocks noGrp="1"/>
          </p:cNvSpPr>
          <p:nvPr>
            <p:ph type="body" sz="quarter" idx="12" hasCustomPrompt="1"/>
          </p:nvPr>
        </p:nvSpPr>
        <p:spPr>
          <a:xfrm>
            <a:off x="2789309" y="5357761"/>
            <a:ext cx="3512092" cy="799085"/>
          </a:xfrm>
        </p:spPr>
        <p:txBody>
          <a:bodyPr>
            <a:normAutofit/>
          </a:bodyPr>
          <a:lstStyle>
            <a:lvl4pPr marL="0" indent="0" algn="ctr">
              <a:buNone/>
              <a:defRPr sz="2000"/>
            </a:lvl4pPr>
          </a:lstStyle>
          <a:p>
            <a:pPr lvl="3"/>
            <a:r>
              <a:rPr lang="en-US" dirty="0"/>
              <a:t>Title/Department</a:t>
            </a:r>
          </a:p>
        </p:txBody>
      </p:sp>
      <p:cxnSp>
        <p:nvCxnSpPr>
          <p:cNvPr id="42" name="Straight Connector 41">
            <a:extLst>
              <a:ext uri="{FF2B5EF4-FFF2-40B4-BE49-F238E27FC236}">
                <a16:creationId xmlns:a16="http://schemas.microsoft.com/office/drawing/2014/main" id="{C6EF294C-8954-4FA1-994F-76CD30BA880C}"/>
              </a:ext>
            </a:extLst>
          </p:cNvPr>
          <p:cNvCxnSpPr>
            <a:cxnSpLocks/>
          </p:cNvCxnSpPr>
          <p:nvPr userDrawn="1"/>
        </p:nvCxnSpPr>
        <p:spPr>
          <a:xfrm>
            <a:off x="7915750" y="7793008"/>
            <a:ext cx="49875" cy="1"/>
          </a:xfrm>
          <a:prstGeom prst="line">
            <a:avLst/>
          </a:prstGeom>
          <a:ln w="76200" cap="rnd">
            <a:solidFill>
              <a:schemeClr val="bg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1" name="Picture Placeholder 6">
            <a:extLst>
              <a:ext uri="{FF2B5EF4-FFF2-40B4-BE49-F238E27FC236}">
                <a16:creationId xmlns:a16="http://schemas.microsoft.com/office/drawing/2014/main" id="{1062A3C7-C36C-4628-8565-B0A7BC9F17D3}"/>
              </a:ext>
            </a:extLst>
          </p:cNvPr>
          <p:cNvSpPr>
            <a:spLocks noGrp="1"/>
          </p:cNvSpPr>
          <p:nvPr>
            <p:ph type="pic" sz="quarter" idx="13"/>
          </p:nvPr>
        </p:nvSpPr>
        <p:spPr>
          <a:xfrm>
            <a:off x="7467387" y="1981415"/>
            <a:ext cx="2743200" cy="2743200"/>
          </a:xfrm>
          <a:prstGeom prst="ellipse">
            <a:avLst/>
          </a:prstGeom>
          <a:blipFill>
            <a:blip r:embed="rId6"/>
            <a:stretch>
              <a:fillRect l="-1733" t="-4791" r="-4532" b="-12623"/>
            </a:stretch>
          </a:blipFill>
          <a:ln w="57150">
            <a:solidFill>
              <a:schemeClr val="tx2"/>
            </a:solidFill>
          </a:ln>
        </p:spPr>
        <p:txBody>
          <a:bodyPr>
            <a:normAutofit/>
          </a:bodyPr>
          <a:lstStyle>
            <a:lvl1pPr>
              <a:defRPr sz="1400"/>
            </a:lvl1pPr>
          </a:lstStyle>
          <a:p>
            <a:r>
              <a:rPr lang="en-US"/>
              <a:t>Click icon to add picture</a:t>
            </a:r>
            <a:endParaRPr lang="en-US" dirty="0"/>
          </a:p>
        </p:txBody>
      </p:sp>
      <p:sp>
        <p:nvSpPr>
          <p:cNvPr id="49" name="Text Placeholder 8">
            <a:extLst>
              <a:ext uri="{FF2B5EF4-FFF2-40B4-BE49-F238E27FC236}">
                <a16:creationId xmlns:a16="http://schemas.microsoft.com/office/drawing/2014/main" id="{4F5B4A46-EC08-4014-8474-56C1F6259662}"/>
              </a:ext>
            </a:extLst>
          </p:cNvPr>
          <p:cNvSpPr>
            <a:spLocks noGrp="1"/>
          </p:cNvSpPr>
          <p:nvPr>
            <p:ph type="body" sz="quarter" idx="14" hasCustomPrompt="1"/>
          </p:nvPr>
        </p:nvSpPr>
        <p:spPr>
          <a:xfrm>
            <a:off x="7082941" y="4855584"/>
            <a:ext cx="3512092" cy="403539"/>
          </a:xfrm>
        </p:spPr>
        <p:txBody>
          <a:bodyPr>
            <a:normAutofit/>
          </a:bodyPr>
          <a:lstStyle>
            <a:lvl2pPr marL="0" indent="0" algn="ctr">
              <a:buNone/>
              <a:defRPr sz="2400"/>
            </a:lvl2pPr>
          </a:lstStyle>
          <a:p>
            <a:pPr lvl="1"/>
            <a:r>
              <a:rPr lang="en-US" dirty="0"/>
              <a:t>Name of Presenter</a:t>
            </a:r>
          </a:p>
        </p:txBody>
      </p:sp>
      <p:sp>
        <p:nvSpPr>
          <p:cNvPr id="50" name="Text Placeholder 10">
            <a:extLst>
              <a:ext uri="{FF2B5EF4-FFF2-40B4-BE49-F238E27FC236}">
                <a16:creationId xmlns:a16="http://schemas.microsoft.com/office/drawing/2014/main" id="{8A89C8B6-E9F4-4764-9748-224B3E502979}"/>
              </a:ext>
            </a:extLst>
          </p:cNvPr>
          <p:cNvSpPr>
            <a:spLocks noGrp="1"/>
          </p:cNvSpPr>
          <p:nvPr>
            <p:ph type="body" sz="quarter" idx="15" hasCustomPrompt="1"/>
          </p:nvPr>
        </p:nvSpPr>
        <p:spPr>
          <a:xfrm>
            <a:off x="7082941" y="5357761"/>
            <a:ext cx="3512092" cy="799085"/>
          </a:xfrm>
        </p:spPr>
        <p:txBody>
          <a:bodyPr>
            <a:normAutofit/>
          </a:bodyPr>
          <a:lstStyle>
            <a:lvl4pPr marL="0" indent="0" algn="ctr">
              <a:buNone/>
              <a:defRPr sz="2000"/>
            </a:lvl4pPr>
          </a:lstStyle>
          <a:p>
            <a:pPr lvl="3"/>
            <a:r>
              <a:rPr lang="en-US" dirty="0"/>
              <a:t>Title/Department</a:t>
            </a:r>
          </a:p>
        </p:txBody>
      </p:sp>
      <p:sp>
        <p:nvSpPr>
          <p:cNvPr id="5" name="Title 4">
            <a:extLst>
              <a:ext uri="{FF2B5EF4-FFF2-40B4-BE49-F238E27FC236}">
                <a16:creationId xmlns:a16="http://schemas.microsoft.com/office/drawing/2014/main" id="{811157E1-FDDB-4FB2-A177-E52C0239BE3C}"/>
              </a:ext>
            </a:extLst>
          </p:cNvPr>
          <p:cNvSpPr>
            <a:spLocks noGrp="1"/>
          </p:cNvSpPr>
          <p:nvPr>
            <p:ph type="title"/>
          </p:nvPr>
        </p:nvSpPr>
        <p:spPr>
          <a:xfrm>
            <a:off x="2289695" y="491696"/>
            <a:ext cx="7612609" cy="1105037"/>
          </a:xfrm>
        </p:spPr>
        <p:txBody>
          <a:bodyPr/>
          <a:lstStyle/>
          <a:p>
            <a:r>
              <a:rPr lang="en-US"/>
              <a:t>Click to edit Master title style</a:t>
            </a:r>
            <a:endParaRPr lang="en-US" dirty="0"/>
          </a:p>
        </p:txBody>
      </p:sp>
      <p:pic>
        <p:nvPicPr>
          <p:cNvPr id="21" name="Picture 20">
            <a:extLst>
              <a:ext uri="{FF2B5EF4-FFF2-40B4-BE49-F238E27FC236}">
                <a16:creationId xmlns:a16="http://schemas.microsoft.com/office/drawing/2014/main" id="{5DFDDB99-0DC6-D673-173A-EF8EB22E251F}"/>
              </a:ext>
            </a:extLst>
          </p:cNvPr>
          <p:cNvPicPr>
            <a:picLocks noChangeAspect="1"/>
          </p:cNvPicPr>
          <p:nvPr userDrawn="1"/>
        </p:nvPicPr>
        <p:blipFill>
          <a:blip r:embed="rId7"/>
          <a:stretch>
            <a:fillRect/>
          </a:stretch>
        </p:blipFill>
        <p:spPr>
          <a:xfrm>
            <a:off x="249780" y="4541520"/>
            <a:ext cx="1531716" cy="987106"/>
          </a:xfrm>
          <a:prstGeom prst="rect">
            <a:avLst/>
          </a:prstGeom>
        </p:spPr>
      </p:pic>
    </p:spTree>
    <p:extLst>
      <p:ext uri="{BB962C8B-B14F-4D97-AF65-F5344CB8AC3E}">
        <p14:creationId xmlns:p14="http://schemas.microsoft.com/office/powerpoint/2010/main" val="3972535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7" name="Graphic 26" descr="An organic corner shape">
            <a:extLst>
              <a:ext uri="{FF2B5EF4-FFF2-40B4-BE49-F238E27FC236}">
                <a16:creationId xmlns:a16="http://schemas.microsoft.com/office/drawing/2014/main" id="{EFEF7BE9-DB43-45AE-B478-3442DE522442}"/>
              </a:ext>
            </a:extLst>
          </p:cNvPr>
          <p:cNvPicPr>
            <a:picLocks noChangeAspect="1"/>
          </p:cNvPicPr>
          <p:nvPr userDrawn="1"/>
        </p:nvPicPr>
        <p:blipFill rotWithShape="1">
          <a:blip r:embed="rId19">
            <a:extLst>
              <a:ext uri="{96DAC541-7B7A-43D3-8B79-37D633B846F1}">
                <asvg:svgBlip xmlns:asvg="http://schemas.microsoft.com/office/drawing/2016/SVG/main" r:embed="rId20"/>
              </a:ext>
            </a:extLst>
          </a:blip>
          <a:srcRect t="47415" r="11642"/>
          <a:stretch/>
        </p:blipFill>
        <p:spPr>
          <a:xfrm>
            <a:off x="-10180" y="4453838"/>
            <a:ext cx="4039730" cy="2404162"/>
          </a:xfrm>
          <a:prstGeom prst="rect">
            <a:avLst/>
          </a:prstGeom>
        </p:spPr>
      </p:pic>
      <p:sp>
        <p:nvSpPr>
          <p:cNvPr id="2" name="Title Placeholder 1">
            <a:extLst>
              <a:ext uri="{FF2B5EF4-FFF2-40B4-BE49-F238E27FC236}">
                <a16:creationId xmlns:a16="http://schemas.microsoft.com/office/drawing/2014/main" id="{92E86483-6E9F-4A19-AB07-369FDAF54760}"/>
              </a:ext>
            </a:extLst>
          </p:cNvPr>
          <p:cNvSpPr>
            <a:spLocks noGrp="1"/>
          </p:cNvSpPr>
          <p:nvPr>
            <p:ph type="title"/>
          </p:nvPr>
        </p:nvSpPr>
        <p:spPr>
          <a:xfrm>
            <a:off x="645941" y="489924"/>
            <a:ext cx="9082603" cy="110503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27E54BC-E1DC-4C7D-8870-B795F3C7FF85}"/>
              </a:ext>
            </a:extLst>
          </p:cNvPr>
          <p:cNvSpPr>
            <a:spLocks noGrp="1"/>
          </p:cNvSpPr>
          <p:nvPr>
            <p:ph type="body" idx="1"/>
          </p:nvPr>
        </p:nvSpPr>
        <p:spPr>
          <a:xfrm>
            <a:off x="1455592" y="1825625"/>
            <a:ext cx="9700088" cy="39769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B75AF7-2DA6-4D59-8AAC-43E84189A1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000000"/>
                </a:solidFill>
              </a:defRPr>
            </a:lvl1pPr>
          </a:lstStyle>
          <a:p>
            <a:fld id="{9E7F3E95-5449-464B-9A17-EBCF3AFEBB5B}" type="datetimeFigureOut">
              <a:rPr lang="en-US" smtClean="0"/>
              <a:pPr/>
              <a:t>6/2/2022</a:t>
            </a:fld>
            <a:endParaRPr lang="en-US" dirty="0"/>
          </a:p>
        </p:txBody>
      </p:sp>
      <p:sp>
        <p:nvSpPr>
          <p:cNvPr id="5" name="Footer Placeholder 4">
            <a:extLst>
              <a:ext uri="{FF2B5EF4-FFF2-40B4-BE49-F238E27FC236}">
                <a16:creationId xmlns:a16="http://schemas.microsoft.com/office/drawing/2014/main" id="{A05576DC-A8DA-414B-BA36-1E29105A6F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000000"/>
                </a:solidFill>
              </a:defRPr>
            </a:lvl1pPr>
          </a:lstStyle>
          <a:p>
            <a:endParaRPr lang="en-US" dirty="0"/>
          </a:p>
        </p:txBody>
      </p:sp>
      <p:sp>
        <p:nvSpPr>
          <p:cNvPr id="6" name="Slide Number Placeholder 5">
            <a:extLst>
              <a:ext uri="{FF2B5EF4-FFF2-40B4-BE49-F238E27FC236}">
                <a16:creationId xmlns:a16="http://schemas.microsoft.com/office/drawing/2014/main" id="{B30DA140-7F73-4544-B23B-EA72384812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0000"/>
                </a:solidFill>
              </a:defRPr>
            </a:lvl1pPr>
          </a:lstStyle>
          <a:p>
            <a:fld id="{5B4CAECD-02FE-4C4A-9471-426DCC91B0DD}" type="slidenum">
              <a:rPr lang="en-US" smtClean="0"/>
              <a:pPr/>
              <a:t>‹#›</a:t>
            </a:fld>
            <a:endParaRPr lang="en-US" dirty="0"/>
          </a:p>
        </p:txBody>
      </p:sp>
      <p:pic>
        <p:nvPicPr>
          <p:cNvPr id="29" name="Graphic 28" descr="A circle filled with diagonal lines">
            <a:extLst>
              <a:ext uri="{FF2B5EF4-FFF2-40B4-BE49-F238E27FC236}">
                <a16:creationId xmlns:a16="http://schemas.microsoft.com/office/drawing/2014/main" id="{03694717-BA82-4E7F-8292-CEF070B0526F}"/>
              </a:ext>
            </a:extLst>
          </p:cNvPr>
          <p:cNvPicPr>
            <a:picLocks noChangeAspect="1"/>
          </p:cNvPicPr>
          <p:nvPr userDrawn="1"/>
        </p:nvPicPr>
        <p:blipFill rotWithShape="1">
          <a:blip r:embed="rId21">
            <a:extLst>
              <a:ext uri="{96DAC541-7B7A-43D3-8B79-37D633B846F1}">
                <asvg:svgBlip xmlns:asvg="http://schemas.microsoft.com/office/drawing/2016/SVG/main" r:embed="rId22"/>
              </a:ext>
            </a:extLst>
          </a:blip>
          <a:srcRect l="58934" t="11636" r="12364" b="10950"/>
          <a:stretch/>
        </p:blipFill>
        <p:spPr>
          <a:xfrm>
            <a:off x="-10180" y="3318626"/>
            <a:ext cx="1312242" cy="3539374"/>
          </a:xfrm>
          <a:prstGeom prst="rect">
            <a:avLst/>
          </a:prstGeom>
        </p:spPr>
      </p:pic>
      <p:cxnSp>
        <p:nvCxnSpPr>
          <p:cNvPr id="155" name="Straight Connector 154">
            <a:extLst>
              <a:ext uri="{FF2B5EF4-FFF2-40B4-BE49-F238E27FC236}">
                <a16:creationId xmlns:a16="http://schemas.microsoft.com/office/drawing/2014/main" id="{ED59A799-0579-40F8-AD74-ACE2CA728E8C}"/>
              </a:ext>
            </a:extLst>
          </p:cNvPr>
          <p:cNvCxnSpPr>
            <a:cxnSpLocks/>
          </p:cNvCxnSpPr>
          <p:nvPr userDrawn="1"/>
        </p:nvCxnSpPr>
        <p:spPr>
          <a:xfrm flipH="1">
            <a:off x="1168400" y="6176963"/>
            <a:ext cx="6747350" cy="0"/>
          </a:xfrm>
          <a:prstGeom prst="line">
            <a:avLst/>
          </a:prstGeom>
          <a:ln w="76200" cap="rnd">
            <a:solidFill>
              <a:schemeClr val="accent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739021"/>
      </p:ext>
    </p:extLst>
  </p:cSld>
  <p:clrMap bg1="lt1" tx1="dk1" bg2="lt2" tx2="dk2" accent1="accent1" accent2="accent2" accent3="accent3" accent4="accent4" accent5="accent5" accent6="accent6" hlink="hlink" folHlink="folHlink"/>
  <p:sldLayoutIdLst>
    <p:sldLayoutId id="2147483796" r:id="rId1"/>
    <p:sldLayoutId id="2147483798" r:id="rId2"/>
    <p:sldLayoutId id="2147483793" r:id="rId3"/>
    <p:sldLayoutId id="2147483794" r:id="rId4"/>
    <p:sldLayoutId id="2147483799" r:id="rId5"/>
    <p:sldLayoutId id="2147483795" r:id="rId6"/>
    <p:sldLayoutId id="2147483691" r:id="rId7"/>
    <p:sldLayoutId id="2147483690" r:id="rId8"/>
    <p:sldLayoutId id="2147483703" r:id="rId9"/>
    <p:sldLayoutId id="2147483679" r:id="rId10"/>
    <p:sldLayoutId id="2147483692" r:id="rId11"/>
    <p:sldLayoutId id="2147483792" r:id="rId12"/>
    <p:sldLayoutId id="2147483684" r:id="rId13"/>
    <p:sldLayoutId id="2147483800" r:id="rId14"/>
    <p:sldLayoutId id="2147483786" r:id="rId15"/>
    <p:sldLayoutId id="2147483788" r:id="rId16"/>
    <p:sldLayoutId id="2147483701" r:id="rId17"/>
  </p:sldLayoutIdLst>
  <p:txStyles>
    <p:titleStyle>
      <a:lvl1pPr algn="l" defTabSz="914400" rtl="0" eaLnBrk="1" latinLnBrk="0" hangingPunct="1">
        <a:lnSpc>
          <a:spcPct val="90000"/>
        </a:lnSpc>
        <a:spcBef>
          <a:spcPct val="0"/>
        </a:spcBef>
        <a:buNone/>
        <a:defRPr sz="4400" b="1" strike="noStrike" kern="1200" cap="all" spc="600" baseline="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kern="1200">
          <a:solidFill>
            <a:schemeClr val="tx2">
              <a:lumMod val="5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2"/>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hyperlink" Target="mailto:Lionel.puhuyesva@bie.edu" TargetMode="External"/><Relationship Id="rId2" Type="http://schemas.openxmlformats.org/officeDocument/2006/relationships/hyperlink" Target="mailto:email@bie.edu" TargetMode="Externa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819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9968-BE9F-4629-81DF-54D87EC2016C}"/>
              </a:ext>
            </a:extLst>
          </p:cNvPr>
          <p:cNvSpPr>
            <a:spLocks noGrp="1"/>
          </p:cNvSpPr>
          <p:nvPr>
            <p:ph type="title"/>
          </p:nvPr>
        </p:nvSpPr>
        <p:spPr>
          <a:xfrm>
            <a:off x="838200" y="585651"/>
            <a:ext cx="9082603" cy="1105037"/>
          </a:xfrm>
        </p:spPr>
        <p:txBody>
          <a:bodyPr/>
          <a:lstStyle/>
          <a:p>
            <a:r>
              <a:rPr lang="en-US" dirty="0"/>
              <a:t>Developing your </a:t>
            </a:r>
            <a:r>
              <a:rPr lang="en-US" dirty="0" err="1"/>
              <a:t>ccr</a:t>
            </a:r>
            <a:endParaRPr lang="en-US" dirty="0"/>
          </a:p>
        </p:txBody>
      </p:sp>
      <p:sp>
        <p:nvSpPr>
          <p:cNvPr id="4" name="Text Placeholder 2">
            <a:extLst>
              <a:ext uri="{FF2B5EF4-FFF2-40B4-BE49-F238E27FC236}">
                <a16:creationId xmlns:a16="http://schemas.microsoft.com/office/drawing/2014/main" id="{E1D85FD6-F7F2-426C-B183-08ECAA262B8D}"/>
              </a:ext>
            </a:extLst>
          </p:cNvPr>
          <p:cNvSpPr txBox="1">
            <a:spLocks/>
          </p:cNvSpPr>
          <p:nvPr/>
        </p:nvSpPr>
        <p:spPr>
          <a:xfrm>
            <a:off x="2286001" y="1669351"/>
            <a:ext cx="6858000" cy="41075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a:solidFill>
                  <a:schemeClr val="tx2">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Calibri" panose="020F0502020204030204" pitchFamily="34" charset="0"/>
              </a:rPr>
              <a:t>5) Information on monitoring for Cryptosporidium, radon and other contaminants (if detected)</a:t>
            </a:r>
          </a:p>
          <a:p>
            <a:pPr marL="0" indent="0">
              <a:buNone/>
            </a:pPr>
            <a:r>
              <a:rPr lang="en-US" sz="2400" dirty="0">
                <a:latin typeface="Calibri" panose="020F0502020204030204" pitchFamily="34" charset="0"/>
              </a:rPr>
              <a:t>6) Compliance with National Primary Drinking Water Regulations (for example, explanation of violations, potential health effects, and corrective action steps; special notices for Ground Water Rule and Revised Total Coliform Rule)</a:t>
            </a:r>
          </a:p>
        </p:txBody>
      </p:sp>
    </p:spTree>
    <p:extLst>
      <p:ext uri="{BB962C8B-B14F-4D97-AF65-F5344CB8AC3E}">
        <p14:creationId xmlns:p14="http://schemas.microsoft.com/office/powerpoint/2010/main" val="2785231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9968-BE9F-4629-81DF-54D87EC2016C}"/>
              </a:ext>
            </a:extLst>
          </p:cNvPr>
          <p:cNvSpPr>
            <a:spLocks noGrp="1"/>
          </p:cNvSpPr>
          <p:nvPr>
            <p:ph type="title"/>
          </p:nvPr>
        </p:nvSpPr>
        <p:spPr>
          <a:xfrm>
            <a:off x="838200" y="585651"/>
            <a:ext cx="9082603" cy="1105037"/>
          </a:xfrm>
        </p:spPr>
        <p:txBody>
          <a:bodyPr/>
          <a:lstStyle/>
          <a:p>
            <a:r>
              <a:rPr lang="en-US" dirty="0"/>
              <a:t>Developing your </a:t>
            </a:r>
            <a:r>
              <a:rPr lang="en-US" dirty="0" err="1"/>
              <a:t>ccr</a:t>
            </a:r>
            <a:endParaRPr lang="en-US" dirty="0"/>
          </a:p>
        </p:txBody>
      </p:sp>
      <p:sp>
        <p:nvSpPr>
          <p:cNvPr id="4" name="Text Placeholder 2">
            <a:extLst>
              <a:ext uri="{FF2B5EF4-FFF2-40B4-BE49-F238E27FC236}">
                <a16:creationId xmlns:a16="http://schemas.microsoft.com/office/drawing/2014/main" id="{E1D85FD6-F7F2-426C-B183-08ECAA262B8D}"/>
              </a:ext>
            </a:extLst>
          </p:cNvPr>
          <p:cNvSpPr txBox="1">
            <a:spLocks/>
          </p:cNvSpPr>
          <p:nvPr/>
        </p:nvSpPr>
        <p:spPr>
          <a:xfrm>
            <a:off x="2286000" y="1669351"/>
            <a:ext cx="8378825" cy="1341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a:solidFill>
                  <a:schemeClr val="tx2">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Calibri" panose="020F0502020204030204" pitchFamily="34" charset="0"/>
              </a:rPr>
              <a:t>7) If applicable, variances or exemptions (for example, under certain conditions the state or EPA may have granted permission not to meet a maximum contaminant level [MCL] or a treatment technique)</a:t>
            </a:r>
          </a:p>
          <a:p>
            <a:pPr marL="0" indent="0">
              <a:buNone/>
            </a:pPr>
            <a:r>
              <a:rPr lang="en-US" sz="2400" dirty="0">
                <a:latin typeface="Calibri" panose="020F0502020204030204" pitchFamily="34" charset="0"/>
              </a:rPr>
              <a:t>8) Required additional information (such as, explanation of contaminants in drinking water and bottled water; information to vulnerable populations about Cryptosporidium; statements on nitrate, lead and arsenic.)</a:t>
            </a:r>
          </a:p>
        </p:txBody>
      </p:sp>
    </p:spTree>
    <p:extLst>
      <p:ext uri="{BB962C8B-B14F-4D97-AF65-F5344CB8AC3E}">
        <p14:creationId xmlns:p14="http://schemas.microsoft.com/office/powerpoint/2010/main" val="3970823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9968-BE9F-4629-81DF-54D87EC2016C}"/>
              </a:ext>
            </a:extLst>
          </p:cNvPr>
          <p:cNvSpPr>
            <a:spLocks noGrp="1"/>
          </p:cNvSpPr>
          <p:nvPr>
            <p:ph type="title"/>
          </p:nvPr>
        </p:nvSpPr>
        <p:spPr>
          <a:xfrm>
            <a:off x="838200" y="585651"/>
            <a:ext cx="9082603" cy="1105037"/>
          </a:xfrm>
        </p:spPr>
        <p:txBody>
          <a:bodyPr/>
          <a:lstStyle/>
          <a:p>
            <a:r>
              <a:rPr lang="en-US" dirty="0"/>
              <a:t>What else?</a:t>
            </a:r>
          </a:p>
        </p:txBody>
      </p:sp>
      <p:sp>
        <p:nvSpPr>
          <p:cNvPr id="3" name="Text Placeholder 2">
            <a:extLst>
              <a:ext uri="{FF2B5EF4-FFF2-40B4-BE49-F238E27FC236}">
                <a16:creationId xmlns:a16="http://schemas.microsoft.com/office/drawing/2014/main" id="{BBF3BA5A-227D-44D1-A12F-DDCC45959BFD}"/>
              </a:ext>
            </a:extLst>
          </p:cNvPr>
          <p:cNvSpPr txBox="1">
            <a:spLocks/>
          </p:cNvSpPr>
          <p:nvPr/>
        </p:nvSpPr>
        <p:spPr>
          <a:xfrm>
            <a:off x="1048512" y="1690688"/>
            <a:ext cx="9137650" cy="1341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a:solidFill>
                  <a:schemeClr val="tx2">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Calibri" panose="020F0502020204030204" pitchFamily="34" charset="0"/>
              </a:rPr>
              <a:t>Other things to consider are:</a:t>
            </a:r>
          </a:p>
          <a:p>
            <a:pPr lvl="1"/>
            <a:r>
              <a:rPr lang="en-US" dirty="0">
                <a:latin typeface="Calibri" panose="020F0502020204030204" pitchFamily="34" charset="0"/>
              </a:rPr>
              <a:t>The CCR must be placed into the BIE Environmental Management System (EMS) for your school. Contact your local BIE field office for assistance with this requirement.</a:t>
            </a:r>
          </a:p>
          <a:p>
            <a:pPr lvl="1"/>
            <a:r>
              <a:rPr lang="en-US" dirty="0">
                <a:latin typeface="Calibri" panose="020F0502020204030204" pitchFamily="34" charset="0"/>
              </a:rPr>
              <a:t>An explanation or diagram of your CWS’s treatment processes. Consider adding photos or schematics</a:t>
            </a:r>
          </a:p>
          <a:p>
            <a:pPr lvl="1"/>
            <a:r>
              <a:rPr lang="en-US" dirty="0">
                <a:latin typeface="Calibri" panose="020F0502020204030204" pitchFamily="34" charset="0"/>
              </a:rPr>
              <a:t>Additional information on where your source water is geographically located.</a:t>
            </a:r>
          </a:p>
          <a:p>
            <a:pPr lvl="1"/>
            <a:r>
              <a:rPr lang="en-US" dirty="0">
                <a:latin typeface="Calibri" panose="020F0502020204030204" pitchFamily="34" charset="0"/>
              </a:rPr>
              <a:t>A brief summary statement about the quality of your drinking water.</a:t>
            </a:r>
          </a:p>
        </p:txBody>
      </p:sp>
    </p:spTree>
    <p:extLst>
      <p:ext uri="{BB962C8B-B14F-4D97-AF65-F5344CB8AC3E}">
        <p14:creationId xmlns:p14="http://schemas.microsoft.com/office/powerpoint/2010/main" val="1419781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9968-BE9F-4629-81DF-54D87EC2016C}"/>
              </a:ext>
            </a:extLst>
          </p:cNvPr>
          <p:cNvSpPr>
            <a:spLocks noGrp="1"/>
          </p:cNvSpPr>
          <p:nvPr>
            <p:ph type="title"/>
          </p:nvPr>
        </p:nvSpPr>
        <p:spPr>
          <a:xfrm>
            <a:off x="838200" y="585651"/>
            <a:ext cx="9082603" cy="1105037"/>
          </a:xfrm>
        </p:spPr>
        <p:txBody>
          <a:bodyPr/>
          <a:lstStyle/>
          <a:p>
            <a:r>
              <a:rPr lang="en-US" dirty="0"/>
              <a:t>What else?</a:t>
            </a:r>
          </a:p>
        </p:txBody>
      </p:sp>
      <p:sp>
        <p:nvSpPr>
          <p:cNvPr id="3" name="Text Placeholder 2">
            <a:extLst>
              <a:ext uri="{FF2B5EF4-FFF2-40B4-BE49-F238E27FC236}">
                <a16:creationId xmlns:a16="http://schemas.microsoft.com/office/drawing/2014/main" id="{BBF3BA5A-227D-44D1-A12F-DDCC45959BFD}"/>
              </a:ext>
            </a:extLst>
          </p:cNvPr>
          <p:cNvSpPr txBox="1">
            <a:spLocks/>
          </p:cNvSpPr>
          <p:nvPr/>
        </p:nvSpPr>
        <p:spPr>
          <a:xfrm>
            <a:off x="1048512" y="1690688"/>
            <a:ext cx="9137650" cy="1341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a:solidFill>
                  <a:schemeClr val="tx2">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Calibri" panose="020F0502020204030204" pitchFamily="34" charset="0"/>
              </a:rPr>
              <a:t>Other things to consider are:</a:t>
            </a:r>
          </a:p>
          <a:p>
            <a:pPr lvl="1"/>
            <a:r>
              <a:rPr lang="en-US" dirty="0">
                <a:latin typeface="Calibri" panose="020F0502020204030204" pitchFamily="34" charset="0"/>
              </a:rPr>
              <a:t>Water conservation tips</a:t>
            </a:r>
          </a:p>
          <a:p>
            <a:pPr lvl="1"/>
            <a:r>
              <a:rPr lang="en-US" dirty="0">
                <a:latin typeface="Calibri" panose="020F0502020204030204" pitchFamily="34" charset="0"/>
              </a:rPr>
              <a:t>Information about efforts you may have made to promote “green infrastructure”</a:t>
            </a:r>
          </a:p>
          <a:p>
            <a:pPr lvl="1"/>
            <a:r>
              <a:rPr lang="en-US" dirty="0">
                <a:latin typeface="Calibri" panose="020F0502020204030204" pitchFamily="34" charset="0"/>
              </a:rPr>
              <a:t>A statement from the person in charge describing the importance of the CCR and the hard work the CWS does every day to provide safe and reliable drinking water.</a:t>
            </a:r>
          </a:p>
          <a:p>
            <a:pPr lvl="1"/>
            <a:endParaRPr lang="en-US" dirty="0">
              <a:latin typeface="Calibri" panose="020F0502020204030204" pitchFamily="34" charset="0"/>
            </a:endParaRPr>
          </a:p>
        </p:txBody>
      </p:sp>
    </p:spTree>
    <p:extLst>
      <p:ext uri="{BB962C8B-B14F-4D97-AF65-F5344CB8AC3E}">
        <p14:creationId xmlns:p14="http://schemas.microsoft.com/office/powerpoint/2010/main" val="935923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9968-BE9F-4629-81DF-54D87EC2016C}"/>
              </a:ext>
            </a:extLst>
          </p:cNvPr>
          <p:cNvSpPr>
            <a:spLocks noGrp="1"/>
          </p:cNvSpPr>
          <p:nvPr>
            <p:ph type="title"/>
          </p:nvPr>
        </p:nvSpPr>
        <p:spPr>
          <a:xfrm>
            <a:off x="838200" y="585651"/>
            <a:ext cx="9082603" cy="1105037"/>
          </a:xfrm>
        </p:spPr>
        <p:txBody>
          <a:bodyPr/>
          <a:lstStyle/>
          <a:p>
            <a:r>
              <a:rPr lang="en-US" dirty="0"/>
              <a:t>What else?</a:t>
            </a:r>
          </a:p>
        </p:txBody>
      </p:sp>
      <p:sp>
        <p:nvSpPr>
          <p:cNvPr id="3" name="Text Placeholder 2">
            <a:extLst>
              <a:ext uri="{FF2B5EF4-FFF2-40B4-BE49-F238E27FC236}">
                <a16:creationId xmlns:a16="http://schemas.microsoft.com/office/drawing/2014/main" id="{BBF3BA5A-227D-44D1-A12F-DDCC45959BFD}"/>
              </a:ext>
            </a:extLst>
          </p:cNvPr>
          <p:cNvSpPr txBox="1">
            <a:spLocks/>
          </p:cNvSpPr>
          <p:nvPr/>
        </p:nvSpPr>
        <p:spPr>
          <a:xfrm>
            <a:off x="1048512" y="1690688"/>
            <a:ext cx="9137650" cy="1341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a:solidFill>
                  <a:schemeClr val="tx2">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Calibri" panose="020F0502020204030204" pitchFamily="34" charset="0"/>
              </a:rPr>
              <a:t>Other things to consider are:</a:t>
            </a:r>
          </a:p>
          <a:p>
            <a:pPr lvl="1"/>
            <a:r>
              <a:rPr lang="en-US" dirty="0">
                <a:latin typeface="Calibri" panose="020F0502020204030204" pitchFamily="34" charset="0"/>
              </a:rPr>
              <a:t>Information to educate customers about water quality concerns in their service area. Including secondary drinking water standard issues such as, taste, color, and odor issues. </a:t>
            </a:r>
          </a:p>
          <a:p>
            <a:pPr lvl="1"/>
            <a:r>
              <a:rPr lang="en-US" dirty="0">
                <a:latin typeface="Calibri" panose="020F0502020204030204" pitchFamily="34" charset="0"/>
              </a:rPr>
              <a:t>Photos that illustrate people enjoying their water.</a:t>
            </a:r>
          </a:p>
          <a:p>
            <a:pPr lvl="1"/>
            <a:r>
              <a:rPr lang="en-US" dirty="0">
                <a:latin typeface="Calibri" panose="020F0502020204030204" pitchFamily="34" charset="0"/>
              </a:rPr>
              <a:t>If there is a large portion of non-English speaking residents, you must include the CCR in the other languages.</a:t>
            </a:r>
          </a:p>
        </p:txBody>
      </p:sp>
    </p:spTree>
    <p:extLst>
      <p:ext uri="{BB962C8B-B14F-4D97-AF65-F5344CB8AC3E}">
        <p14:creationId xmlns:p14="http://schemas.microsoft.com/office/powerpoint/2010/main" val="2113726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9968-BE9F-4629-81DF-54D87EC2016C}"/>
              </a:ext>
            </a:extLst>
          </p:cNvPr>
          <p:cNvSpPr>
            <a:spLocks noGrp="1"/>
          </p:cNvSpPr>
          <p:nvPr>
            <p:ph type="title"/>
          </p:nvPr>
        </p:nvSpPr>
        <p:spPr>
          <a:xfrm>
            <a:off x="838200" y="585651"/>
            <a:ext cx="9082603" cy="1105037"/>
          </a:xfrm>
        </p:spPr>
        <p:txBody>
          <a:bodyPr>
            <a:normAutofit fontScale="90000"/>
          </a:bodyPr>
          <a:lstStyle/>
          <a:p>
            <a:r>
              <a:rPr lang="en-US" dirty="0"/>
              <a:t>Best practices for making a </a:t>
            </a:r>
            <a:r>
              <a:rPr lang="en-US" dirty="0" err="1"/>
              <a:t>ccr</a:t>
            </a:r>
            <a:r>
              <a:rPr lang="en-US" dirty="0"/>
              <a:t> contaminant table </a:t>
            </a:r>
          </a:p>
        </p:txBody>
      </p:sp>
      <p:sp>
        <p:nvSpPr>
          <p:cNvPr id="3" name="Text Placeholder 2">
            <a:extLst>
              <a:ext uri="{FF2B5EF4-FFF2-40B4-BE49-F238E27FC236}">
                <a16:creationId xmlns:a16="http://schemas.microsoft.com/office/drawing/2014/main" id="{BBF3BA5A-227D-44D1-A12F-DDCC45959BFD}"/>
              </a:ext>
            </a:extLst>
          </p:cNvPr>
          <p:cNvSpPr txBox="1">
            <a:spLocks/>
          </p:cNvSpPr>
          <p:nvPr/>
        </p:nvSpPr>
        <p:spPr>
          <a:xfrm>
            <a:off x="1876850" y="2013417"/>
            <a:ext cx="6600175" cy="2321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a:solidFill>
                  <a:schemeClr val="tx2">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Calibri" panose="020F0502020204030204" pitchFamily="34" charset="0"/>
              </a:rPr>
              <a:t>One of the required elements to the CCR is to create a detected regulated contaminants table(s). </a:t>
            </a:r>
          </a:p>
          <a:p>
            <a:r>
              <a:rPr lang="en-US" sz="2400" dirty="0">
                <a:latin typeface="Calibri" panose="020F0502020204030204" pitchFamily="34" charset="0"/>
              </a:rPr>
              <a:t>This table should be easy to understand and follow to the general public.</a:t>
            </a:r>
          </a:p>
        </p:txBody>
      </p:sp>
    </p:spTree>
    <p:extLst>
      <p:ext uri="{BB962C8B-B14F-4D97-AF65-F5344CB8AC3E}">
        <p14:creationId xmlns:p14="http://schemas.microsoft.com/office/powerpoint/2010/main" val="1690629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9968-BE9F-4629-81DF-54D87EC2016C}"/>
              </a:ext>
            </a:extLst>
          </p:cNvPr>
          <p:cNvSpPr>
            <a:spLocks noGrp="1"/>
          </p:cNvSpPr>
          <p:nvPr>
            <p:ph type="title"/>
          </p:nvPr>
        </p:nvSpPr>
        <p:spPr>
          <a:xfrm>
            <a:off x="2482552" y="591672"/>
            <a:ext cx="3907490" cy="3160962"/>
          </a:xfrm>
        </p:spPr>
        <p:txBody>
          <a:bodyPr>
            <a:normAutofit fontScale="90000"/>
          </a:bodyPr>
          <a:lstStyle/>
          <a:p>
            <a:r>
              <a:rPr lang="en-US" dirty="0">
                <a:solidFill>
                  <a:schemeClr val="bg1"/>
                </a:solidFill>
              </a:rPr>
              <a:t>BEST PRACTICES FOR MAKING </a:t>
            </a:r>
            <a:br>
              <a:rPr lang="en-US" dirty="0">
                <a:solidFill>
                  <a:schemeClr val="bg1"/>
                </a:solidFill>
              </a:rPr>
            </a:br>
            <a:r>
              <a:rPr lang="en-US" dirty="0">
                <a:solidFill>
                  <a:schemeClr val="bg1"/>
                </a:solidFill>
              </a:rPr>
              <a:t>A CCR CONTAMINANT TABLE </a:t>
            </a:r>
          </a:p>
        </p:txBody>
      </p:sp>
      <p:sp>
        <p:nvSpPr>
          <p:cNvPr id="3" name="Text Placeholder 2">
            <a:extLst>
              <a:ext uri="{FF2B5EF4-FFF2-40B4-BE49-F238E27FC236}">
                <a16:creationId xmlns:a16="http://schemas.microsoft.com/office/drawing/2014/main" id="{BBF3BA5A-227D-44D1-A12F-DDCC45959BFD}"/>
              </a:ext>
            </a:extLst>
          </p:cNvPr>
          <p:cNvSpPr txBox="1">
            <a:spLocks/>
          </p:cNvSpPr>
          <p:nvPr/>
        </p:nvSpPr>
        <p:spPr>
          <a:xfrm>
            <a:off x="1048512" y="1690688"/>
            <a:ext cx="9137650" cy="1341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a:solidFill>
                  <a:schemeClr val="tx2">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Calibri" panose="020F0502020204030204" pitchFamily="34" charset="0"/>
            </a:endParaRPr>
          </a:p>
        </p:txBody>
      </p:sp>
      <p:pic>
        <p:nvPicPr>
          <p:cNvPr id="5" name="Picture 4" descr="Table&#10;&#10;Description automatically generated">
            <a:extLst>
              <a:ext uri="{FF2B5EF4-FFF2-40B4-BE49-F238E27FC236}">
                <a16:creationId xmlns:a16="http://schemas.microsoft.com/office/drawing/2014/main" id="{E130276F-D784-4363-A1A2-FE30E3053C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9654" y="54470"/>
            <a:ext cx="5494176" cy="6657148"/>
          </a:xfrm>
          <a:prstGeom prst="rect">
            <a:avLst/>
          </a:prstGeom>
        </p:spPr>
      </p:pic>
      <p:sp>
        <p:nvSpPr>
          <p:cNvPr id="6" name="TextBox 5">
            <a:extLst>
              <a:ext uri="{FF2B5EF4-FFF2-40B4-BE49-F238E27FC236}">
                <a16:creationId xmlns:a16="http://schemas.microsoft.com/office/drawing/2014/main" id="{26C53149-3F55-41A1-B195-D52E2A894057}"/>
              </a:ext>
            </a:extLst>
          </p:cNvPr>
          <p:cNvSpPr txBox="1"/>
          <p:nvPr/>
        </p:nvSpPr>
        <p:spPr>
          <a:xfrm>
            <a:off x="10305034" y="6394933"/>
            <a:ext cx="1254831" cy="307777"/>
          </a:xfrm>
          <a:prstGeom prst="rect">
            <a:avLst/>
          </a:prstGeom>
          <a:solidFill>
            <a:schemeClr val="bg1"/>
          </a:solidFill>
        </p:spPr>
        <p:txBody>
          <a:bodyPr wrap="none" rtlCol="0">
            <a:spAutoFit/>
          </a:bodyPr>
          <a:lstStyle/>
          <a:p>
            <a:r>
              <a:rPr lang="en-US" sz="1400" dirty="0"/>
              <a:t>(US EPA, 2015)</a:t>
            </a:r>
          </a:p>
        </p:txBody>
      </p:sp>
    </p:spTree>
    <p:extLst>
      <p:ext uri="{BB962C8B-B14F-4D97-AF65-F5344CB8AC3E}">
        <p14:creationId xmlns:p14="http://schemas.microsoft.com/office/powerpoint/2010/main" val="3608209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F3BA5A-227D-44D1-A12F-DDCC45959BFD}"/>
              </a:ext>
            </a:extLst>
          </p:cNvPr>
          <p:cNvSpPr txBox="1">
            <a:spLocks/>
          </p:cNvSpPr>
          <p:nvPr/>
        </p:nvSpPr>
        <p:spPr>
          <a:xfrm>
            <a:off x="1048512" y="1690688"/>
            <a:ext cx="9137650" cy="1341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a:solidFill>
                  <a:schemeClr val="tx2">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Calibri" panose="020F0502020204030204" pitchFamily="34" charset="0"/>
            </a:endParaRPr>
          </a:p>
        </p:txBody>
      </p:sp>
      <p:pic>
        <p:nvPicPr>
          <p:cNvPr id="5" name="Picture 4" descr="Table&#10;&#10;Description automatically generated">
            <a:extLst>
              <a:ext uri="{FF2B5EF4-FFF2-40B4-BE49-F238E27FC236}">
                <a16:creationId xmlns:a16="http://schemas.microsoft.com/office/drawing/2014/main" id="{E130276F-D784-4363-A1A2-FE30E3053C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0922">
            <a:off x="2934379" y="38035"/>
            <a:ext cx="5425912" cy="65744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26C53149-3F55-41A1-B195-D52E2A894057}"/>
              </a:ext>
            </a:extLst>
          </p:cNvPr>
          <p:cNvSpPr txBox="1"/>
          <p:nvPr/>
        </p:nvSpPr>
        <p:spPr>
          <a:xfrm>
            <a:off x="2563048" y="6550223"/>
            <a:ext cx="1254831" cy="307777"/>
          </a:xfrm>
          <a:prstGeom prst="rect">
            <a:avLst/>
          </a:prstGeom>
          <a:solidFill>
            <a:schemeClr val="bg1"/>
          </a:solidFill>
        </p:spPr>
        <p:txBody>
          <a:bodyPr wrap="none" rtlCol="0">
            <a:spAutoFit/>
          </a:bodyPr>
          <a:lstStyle/>
          <a:p>
            <a:r>
              <a:rPr lang="en-US" sz="1400" dirty="0"/>
              <a:t>(US EPA, 2015)</a:t>
            </a:r>
          </a:p>
        </p:txBody>
      </p:sp>
    </p:spTree>
    <p:extLst>
      <p:ext uri="{BB962C8B-B14F-4D97-AF65-F5344CB8AC3E}">
        <p14:creationId xmlns:p14="http://schemas.microsoft.com/office/powerpoint/2010/main" val="1709693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F3BA5A-227D-44D1-A12F-DDCC45959BFD}"/>
              </a:ext>
            </a:extLst>
          </p:cNvPr>
          <p:cNvSpPr txBox="1">
            <a:spLocks/>
          </p:cNvSpPr>
          <p:nvPr/>
        </p:nvSpPr>
        <p:spPr>
          <a:xfrm>
            <a:off x="1048512" y="1690688"/>
            <a:ext cx="9137650" cy="1341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a:solidFill>
                  <a:schemeClr val="tx2">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 name="TextBox 5">
            <a:extLst>
              <a:ext uri="{FF2B5EF4-FFF2-40B4-BE49-F238E27FC236}">
                <a16:creationId xmlns:a16="http://schemas.microsoft.com/office/drawing/2014/main" id="{26C53149-3F55-41A1-B195-D52E2A894057}"/>
              </a:ext>
            </a:extLst>
          </p:cNvPr>
          <p:cNvSpPr txBox="1"/>
          <p:nvPr/>
        </p:nvSpPr>
        <p:spPr>
          <a:xfrm>
            <a:off x="9558746" y="6338994"/>
            <a:ext cx="1254831" cy="307777"/>
          </a:xfrm>
          <a:prstGeom prst="rect">
            <a:avLst/>
          </a:prstGeom>
          <a:solidFill>
            <a:schemeClr val="bg1"/>
          </a:solidFill>
        </p:spPr>
        <p:txBody>
          <a:bodyPr wrap="none" rtlCol="0">
            <a:spAutoFit/>
          </a:bodyPr>
          <a:lstStyle/>
          <a:p>
            <a:r>
              <a:rPr lang="en-US" sz="1400" dirty="0"/>
              <a:t>(US EPA, 2015)</a:t>
            </a:r>
          </a:p>
        </p:txBody>
      </p:sp>
      <p:pic>
        <p:nvPicPr>
          <p:cNvPr id="7" name="Picture 6" descr="Text&#10;&#10;Description automatically generated">
            <a:extLst>
              <a:ext uri="{FF2B5EF4-FFF2-40B4-BE49-F238E27FC236}">
                <a16:creationId xmlns:a16="http://schemas.microsoft.com/office/drawing/2014/main" id="{D22C9459-93A7-C3B3-1921-C3C00C572CFD}"/>
              </a:ext>
            </a:extLst>
          </p:cNvPr>
          <p:cNvPicPr>
            <a:picLocks noChangeAspect="1"/>
          </p:cNvPicPr>
          <p:nvPr/>
        </p:nvPicPr>
        <p:blipFill rotWithShape="1">
          <a:blip r:embed="rId3">
            <a:extLst>
              <a:ext uri="{28A0092B-C50C-407E-A947-70E740481C1C}">
                <a14:useLocalDpi xmlns:a14="http://schemas.microsoft.com/office/drawing/2010/main" val="0"/>
              </a:ext>
            </a:extLst>
          </a:blip>
          <a:srcRect l="4081" t="4985" r="6273" b="54712"/>
          <a:stretch/>
        </p:blipFill>
        <p:spPr>
          <a:xfrm>
            <a:off x="1359408" y="734728"/>
            <a:ext cx="9473184" cy="5388544"/>
          </a:xfrm>
          <a:prstGeom prst="rect">
            <a:avLst/>
          </a:prstGeom>
        </p:spPr>
      </p:pic>
    </p:spTree>
    <p:extLst>
      <p:ext uri="{BB962C8B-B14F-4D97-AF65-F5344CB8AC3E}">
        <p14:creationId xmlns:p14="http://schemas.microsoft.com/office/powerpoint/2010/main" val="500388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F3BA5A-227D-44D1-A12F-DDCC45959BFD}"/>
              </a:ext>
            </a:extLst>
          </p:cNvPr>
          <p:cNvSpPr txBox="1">
            <a:spLocks/>
          </p:cNvSpPr>
          <p:nvPr/>
        </p:nvSpPr>
        <p:spPr>
          <a:xfrm>
            <a:off x="1048512" y="1690688"/>
            <a:ext cx="9137650" cy="1341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a:solidFill>
                  <a:schemeClr val="tx2">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 name="TextBox 5">
            <a:extLst>
              <a:ext uri="{FF2B5EF4-FFF2-40B4-BE49-F238E27FC236}">
                <a16:creationId xmlns:a16="http://schemas.microsoft.com/office/drawing/2014/main" id="{26C53149-3F55-41A1-B195-D52E2A894057}"/>
              </a:ext>
            </a:extLst>
          </p:cNvPr>
          <p:cNvSpPr txBox="1"/>
          <p:nvPr/>
        </p:nvSpPr>
        <p:spPr>
          <a:xfrm>
            <a:off x="10153833" y="6247554"/>
            <a:ext cx="1254831" cy="307777"/>
          </a:xfrm>
          <a:prstGeom prst="rect">
            <a:avLst/>
          </a:prstGeom>
          <a:solidFill>
            <a:schemeClr val="bg1"/>
          </a:solidFill>
        </p:spPr>
        <p:txBody>
          <a:bodyPr wrap="none" rtlCol="0">
            <a:spAutoFit/>
          </a:bodyPr>
          <a:lstStyle/>
          <a:p>
            <a:r>
              <a:rPr lang="en-US" sz="1400" dirty="0"/>
              <a:t>(US EPA, 2015)</a:t>
            </a:r>
          </a:p>
        </p:txBody>
      </p:sp>
      <p:pic>
        <p:nvPicPr>
          <p:cNvPr id="7" name="Picture 6" descr="Text&#10;&#10;Description automatically generated">
            <a:extLst>
              <a:ext uri="{FF2B5EF4-FFF2-40B4-BE49-F238E27FC236}">
                <a16:creationId xmlns:a16="http://schemas.microsoft.com/office/drawing/2014/main" id="{D22C9459-93A7-C3B3-1921-C3C00C572CFD}"/>
              </a:ext>
            </a:extLst>
          </p:cNvPr>
          <p:cNvPicPr>
            <a:picLocks noChangeAspect="1"/>
          </p:cNvPicPr>
          <p:nvPr/>
        </p:nvPicPr>
        <p:blipFill rotWithShape="1">
          <a:blip r:embed="rId3">
            <a:extLst>
              <a:ext uri="{28A0092B-C50C-407E-A947-70E740481C1C}">
                <a14:useLocalDpi xmlns:a14="http://schemas.microsoft.com/office/drawing/2010/main" val="0"/>
              </a:ext>
            </a:extLst>
          </a:blip>
          <a:srcRect l="4254" t="45424" r="6273" b="19970"/>
          <a:stretch/>
        </p:blipFill>
        <p:spPr>
          <a:xfrm>
            <a:off x="783336" y="829185"/>
            <a:ext cx="10625328" cy="5199629"/>
          </a:xfrm>
          <a:prstGeom prst="rect">
            <a:avLst/>
          </a:prstGeom>
        </p:spPr>
      </p:pic>
    </p:spTree>
    <p:extLst>
      <p:ext uri="{BB962C8B-B14F-4D97-AF65-F5344CB8AC3E}">
        <p14:creationId xmlns:p14="http://schemas.microsoft.com/office/powerpoint/2010/main" val="3042003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1B234A-2B12-43E5-A4E8-CBEE5D72C0D9}"/>
              </a:ext>
            </a:extLst>
          </p:cNvPr>
          <p:cNvSpPr>
            <a:spLocks noGrp="1"/>
          </p:cNvSpPr>
          <p:nvPr>
            <p:ph type="title" idx="4294967295"/>
          </p:nvPr>
        </p:nvSpPr>
        <p:spPr>
          <a:xfrm>
            <a:off x="530953" y="3184264"/>
            <a:ext cx="11130094" cy="1522934"/>
          </a:xfrm>
        </p:spPr>
        <p:txBody>
          <a:bodyPr>
            <a:normAutofit fontScale="90000"/>
          </a:bodyPr>
          <a:lstStyle/>
          <a:p>
            <a:pPr algn="ctr"/>
            <a:br>
              <a:rPr lang="en-US" dirty="0">
                <a:solidFill>
                  <a:schemeClr val="bg1"/>
                </a:solidFill>
              </a:rPr>
            </a:br>
            <a:r>
              <a:rPr lang="en-US" dirty="0">
                <a:solidFill>
                  <a:schemeClr val="bg1"/>
                </a:solidFill>
              </a:rPr>
              <a:t>SESSION 11-13</a:t>
            </a:r>
            <a:br>
              <a:rPr lang="en-US" dirty="0">
                <a:solidFill>
                  <a:schemeClr val="bg1"/>
                </a:solidFill>
              </a:rPr>
            </a:br>
            <a:r>
              <a:rPr lang="en-US" dirty="0">
                <a:solidFill>
                  <a:schemeClr val="bg1"/>
                </a:solidFill>
              </a:rPr>
              <a:t>Safe Drinking Water Act: Consumer Confidence Reporting</a:t>
            </a:r>
          </a:p>
        </p:txBody>
      </p:sp>
    </p:spTree>
    <p:extLst>
      <p:ext uri="{BB962C8B-B14F-4D97-AF65-F5344CB8AC3E}">
        <p14:creationId xmlns:p14="http://schemas.microsoft.com/office/powerpoint/2010/main" val="4124061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9968-BE9F-4629-81DF-54D87EC2016C}"/>
              </a:ext>
            </a:extLst>
          </p:cNvPr>
          <p:cNvSpPr>
            <a:spLocks noGrp="1"/>
          </p:cNvSpPr>
          <p:nvPr>
            <p:ph type="title"/>
          </p:nvPr>
        </p:nvSpPr>
        <p:spPr>
          <a:xfrm>
            <a:off x="838200" y="585651"/>
            <a:ext cx="9082603" cy="1105037"/>
          </a:xfrm>
        </p:spPr>
        <p:txBody>
          <a:bodyPr/>
          <a:lstStyle/>
          <a:p>
            <a:r>
              <a:rPr lang="en-US" dirty="0"/>
              <a:t>Developing your </a:t>
            </a:r>
            <a:r>
              <a:rPr lang="en-US" dirty="0" err="1"/>
              <a:t>ccr</a:t>
            </a:r>
            <a:endParaRPr lang="en-US" dirty="0"/>
          </a:p>
        </p:txBody>
      </p:sp>
      <p:sp>
        <p:nvSpPr>
          <p:cNvPr id="5" name="Text Placeholder 2">
            <a:extLst>
              <a:ext uri="{FF2B5EF4-FFF2-40B4-BE49-F238E27FC236}">
                <a16:creationId xmlns:a16="http://schemas.microsoft.com/office/drawing/2014/main" id="{814F10DD-82AA-4457-AA65-E93F624460C7}"/>
              </a:ext>
            </a:extLst>
          </p:cNvPr>
          <p:cNvSpPr txBox="1">
            <a:spLocks/>
          </p:cNvSpPr>
          <p:nvPr/>
        </p:nvSpPr>
        <p:spPr>
          <a:xfrm>
            <a:off x="1048512" y="1690688"/>
            <a:ext cx="10152888" cy="1341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a:solidFill>
                  <a:schemeClr val="tx2">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Calibri" panose="020F0502020204030204" pitchFamily="34" charset="0"/>
              </a:rPr>
              <a:t>More information may be found at:</a:t>
            </a:r>
          </a:p>
          <a:p>
            <a:pPr lvl="1"/>
            <a:r>
              <a:rPr lang="en-US" sz="2000" dirty="0">
                <a:latin typeface="Calibri" panose="020F0502020204030204" pitchFamily="34" charset="0"/>
              </a:rPr>
              <a:t>http://water.epa.gov/lawsregs/rulesregs/sdwa/ccr/index.cfm.</a:t>
            </a:r>
          </a:p>
          <a:p>
            <a:pPr lvl="1"/>
            <a:r>
              <a:rPr lang="en-US" sz="2000" dirty="0">
                <a:latin typeface="Calibri" panose="020F0502020204030204" pitchFamily="34" charset="0"/>
              </a:rPr>
              <a:t>EPA’s CCR Unit Conversion Factsheet (April 2015)</a:t>
            </a:r>
          </a:p>
          <a:p>
            <a:pPr lvl="1"/>
            <a:r>
              <a:rPr lang="en-US" sz="2000" dirty="0">
                <a:latin typeface="Calibri" panose="020F0502020204030204" pitchFamily="34" charset="0"/>
              </a:rPr>
              <a:t>EPA’s Preparing Your Drinking Water Consumer Confidence Report (April 2010).</a:t>
            </a:r>
          </a:p>
          <a:p>
            <a:pPr lvl="1"/>
            <a:r>
              <a:rPr lang="en-US" sz="2000" dirty="0">
                <a:latin typeface="Calibri" panose="020F0502020204030204" pitchFamily="34" charset="0"/>
              </a:rPr>
              <a:t>EPA’s CCR Rule: Quick Reference Guide (August 2009).</a:t>
            </a:r>
          </a:p>
          <a:p>
            <a:pPr lvl="1"/>
            <a:r>
              <a:rPr lang="en-US" sz="2000" dirty="0">
                <a:latin typeface="Calibri" panose="020F0502020204030204" pitchFamily="34" charset="0"/>
              </a:rPr>
              <a:t>EPA’s Talking to Your Customers about Chronic Contaminants in Drinking Water (October 2007).</a:t>
            </a:r>
          </a:p>
          <a:p>
            <a:pPr lvl="1"/>
            <a:r>
              <a:rPr lang="en-US" sz="2000" dirty="0">
                <a:latin typeface="Calibri" panose="020F0502020204030204" pitchFamily="34" charset="0"/>
              </a:rPr>
              <a:t>EPA’s Compliance Help/Tools for CWSs.</a:t>
            </a:r>
          </a:p>
          <a:p>
            <a:pPr lvl="1"/>
            <a:r>
              <a:rPr lang="en-US" sz="2000" dirty="0">
                <a:latin typeface="Calibri" panose="020F0502020204030204" pitchFamily="34" charset="0"/>
              </a:rPr>
              <a:t>EPA’s </a:t>
            </a:r>
            <a:r>
              <a:rPr lang="en-US" sz="2000" dirty="0" err="1">
                <a:latin typeface="Calibri" panose="020F0502020204030204" pitchFamily="34" charset="0"/>
              </a:rPr>
              <a:t>CCRiWriter</a:t>
            </a:r>
            <a:r>
              <a:rPr lang="en-US" sz="2000" dirty="0">
                <a:latin typeface="Calibri" panose="020F0502020204030204" pitchFamily="34" charset="0"/>
              </a:rPr>
              <a:t>. This online application enables you to produce a regulation compliant CCR.</a:t>
            </a:r>
          </a:p>
        </p:txBody>
      </p:sp>
    </p:spTree>
    <p:extLst>
      <p:ext uri="{BB962C8B-B14F-4D97-AF65-F5344CB8AC3E}">
        <p14:creationId xmlns:p14="http://schemas.microsoft.com/office/powerpoint/2010/main" val="3701024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9968-BE9F-4629-81DF-54D87EC2016C}"/>
              </a:ext>
            </a:extLst>
          </p:cNvPr>
          <p:cNvSpPr>
            <a:spLocks noGrp="1"/>
          </p:cNvSpPr>
          <p:nvPr>
            <p:ph type="title"/>
          </p:nvPr>
        </p:nvSpPr>
        <p:spPr>
          <a:xfrm>
            <a:off x="838200" y="585651"/>
            <a:ext cx="9082603" cy="1105037"/>
          </a:xfrm>
        </p:spPr>
        <p:txBody>
          <a:bodyPr>
            <a:normAutofit fontScale="90000"/>
          </a:bodyPr>
          <a:lstStyle/>
          <a:p>
            <a:r>
              <a:rPr lang="en-US" dirty="0"/>
              <a:t>Completed </a:t>
            </a:r>
            <a:r>
              <a:rPr lang="en-US" dirty="0" err="1"/>
              <a:t>ccr</a:t>
            </a:r>
            <a:r>
              <a:rPr lang="en-US" dirty="0"/>
              <a:t> – now what?</a:t>
            </a:r>
          </a:p>
        </p:txBody>
      </p:sp>
      <p:sp>
        <p:nvSpPr>
          <p:cNvPr id="3" name="Text Placeholder 2">
            <a:extLst>
              <a:ext uri="{FF2B5EF4-FFF2-40B4-BE49-F238E27FC236}">
                <a16:creationId xmlns:a16="http://schemas.microsoft.com/office/drawing/2014/main" id="{BBF3BA5A-227D-44D1-A12F-DDCC45959BFD}"/>
              </a:ext>
            </a:extLst>
          </p:cNvPr>
          <p:cNvSpPr txBox="1">
            <a:spLocks/>
          </p:cNvSpPr>
          <p:nvPr/>
        </p:nvSpPr>
        <p:spPr>
          <a:xfrm>
            <a:off x="1048512" y="1690688"/>
            <a:ext cx="9137650" cy="2661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a:solidFill>
                  <a:schemeClr val="tx2">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Calibri" panose="020F0502020204030204" pitchFamily="34" charset="0"/>
              </a:rPr>
              <a:t>The CCR Rule generally requires each CWS to mail or otherwise </a:t>
            </a:r>
            <a:r>
              <a:rPr lang="en-US" sz="2400" u="sng" dirty="0">
                <a:latin typeface="Calibri" panose="020F0502020204030204" pitchFamily="34" charset="0"/>
              </a:rPr>
              <a:t>directly deliver</a:t>
            </a:r>
            <a:r>
              <a:rPr lang="en-US" sz="2400" dirty="0">
                <a:latin typeface="Calibri" panose="020F0502020204030204" pitchFamily="34" charset="0"/>
              </a:rPr>
              <a:t> one copy of its CCR to each customer annually. </a:t>
            </a:r>
          </a:p>
          <a:p>
            <a:r>
              <a:rPr lang="en-US" sz="2400" dirty="0">
                <a:latin typeface="Calibri" panose="020F0502020204030204" pitchFamily="34" charset="0"/>
              </a:rPr>
              <a:t>The CWS must make a good faith effort to reach all consumers.</a:t>
            </a:r>
          </a:p>
          <a:p>
            <a:r>
              <a:rPr lang="en-US" sz="2400" dirty="0">
                <a:latin typeface="Calibri" panose="020F0502020204030204" pitchFamily="34" charset="0"/>
              </a:rPr>
              <a:t>Send to consumers by July 1</a:t>
            </a:r>
            <a:r>
              <a:rPr lang="en-US" sz="2400" baseline="30000" dirty="0">
                <a:latin typeface="Calibri" panose="020F0502020204030204" pitchFamily="34" charset="0"/>
              </a:rPr>
              <a:t>st</a:t>
            </a:r>
            <a:endParaRPr lang="en-US" sz="2400" dirty="0">
              <a:latin typeface="Calibri" panose="020F0502020204030204" pitchFamily="34" charset="0"/>
            </a:endParaRPr>
          </a:p>
        </p:txBody>
      </p:sp>
    </p:spTree>
    <p:extLst>
      <p:ext uri="{BB962C8B-B14F-4D97-AF65-F5344CB8AC3E}">
        <p14:creationId xmlns:p14="http://schemas.microsoft.com/office/powerpoint/2010/main" val="2204011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9968-BE9F-4629-81DF-54D87EC2016C}"/>
              </a:ext>
            </a:extLst>
          </p:cNvPr>
          <p:cNvSpPr>
            <a:spLocks noGrp="1"/>
          </p:cNvSpPr>
          <p:nvPr>
            <p:ph type="title"/>
          </p:nvPr>
        </p:nvSpPr>
        <p:spPr>
          <a:xfrm>
            <a:off x="509016" y="421059"/>
            <a:ext cx="10305288" cy="1105037"/>
          </a:xfrm>
        </p:spPr>
        <p:txBody>
          <a:bodyPr>
            <a:normAutofit/>
          </a:bodyPr>
          <a:lstStyle/>
          <a:p>
            <a:r>
              <a:rPr lang="en-US" dirty="0"/>
              <a:t>Completed </a:t>
            </a:r>
            <a:r>
              <a:rPr lang="en-US" dirty="0" err="1"/>
              <a:t>ccr</a:t>
            </a:r>
            <a:r>
              <a:rPr lang="en-US" dirty="0"/>
              <a:t> – now what?</a:t>
            </a:r>
          </a:p>
        </p:txBody>
      </p:sp>
      <p:sp>
        <p:nvSpPr>
          <p:cNvPr id="3" name="Text Placeholder 2">
            <a:extLst>
              <a:ext uri="{FF2B5EF4-FFF2-40B4-BE49-F238E27FC236}">
                <a16:creationId xmlns:a16="http://schemas.microsoft.com/office/drawing/2014/main" id="{BBF3BA5A-227D-44D1-A12F-DDCC45959BFD}"/>
              </a:ext>
            </a:extLst>
          </p:cNvPr>
          <p:cNvSpPr txBox="1">
            <a:spLocks/>
          </p:cNvSpPr>
          <p:nvPr/>
        </p:nvSpPr>
        <p:spPr>
          <a:xfrm>
            <a:off x="1286256" y="1910144"/>
            <a:ext cx="10305288" cy="37957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a:solidFill>
                  <a:schemeClr val="tx2">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u="sng" dirty="0">
                <a:latin typeface="Calibri" panose="020F0502020204030204" pitchFamily="34" charset="0"/>
              </a:rPr>
              <a:t>Directly deliver</a:t>
            </a:r>
            <a:r>
              <a:rPr lang="en-US" sz="2400" dirty="0">
                <a:latin typeface="Calibri" panose="020F0502020204030204" pitchFamily="34" charset="0"/>
              </a:rPr>
              <a:t> means any of the following methods:</a:t>
            </a:r>
          </a:p>
          <a:p>
            <a:pPr lvl="1"/>
            <a:r>
              <a:rPr lang="en-US" dirty="0">
                <a:latin typeface="Calibri" panose="020F0502020204030204" pitchFamily="34" charset="0"/>
              </a:rPr>
              <a:t>Mail a paper copy</a:t>
            </a:r>
          </a:p>
          <a:p>
            <a:pPr lvl="1"/>
            <a:r>
              <a:rPr lang="en-US" dirty="0">
                <a:latin typeface="Calibri" panose="020F0502020204030204" pitchFamily="34" charset="0"/>
              </a:rPr>
              <a:t>Mail a notification that the CCR is available on the school website</a:t>
            </a:r>
          </a:p>
          <a:p>
            <a:pPr lvl="1"/>
            <a:r>
              <a:rPr lang="en-US" dirty="0">
                <a:latin typeface="Calibri" panose="020F0502020204030204" pitchFamily="34" charset="0"/>
              </a:rPr>
              <a:t>Email a link (URL) to a website with the current CCR</a:t>
            </a:r>
          </a:p>
          <a:p>
            <a:pPr lvl="1"/>
            <a:r>
              <a:rPr lang="en-US" dirty="0">
                <a:latin typeface="Calibri" panose="020F0502020204030204" pitchFamily="34" charset="0"/>
              </a:rPr>
              <a:t>Email the CCR as an attachment</a:t>
            </a:r>
          </a:p>
          <a:p>
            <a:pPr lvl="1"/>
            <a:r>
              <a:rPr lang="en-US" dirty="0">
                <a:latin typeface="Calibri" panose="020F0502020204030204" pitchFamily="34" charset="0"/>
              </a:rPr>
              <a:t>Email the CCR as an embedded image within the content of the email.</a:t>
            </a:r>
          </a:p>
          <a:p>
            <a:pPr lvl="1"/>
            <a:r>
              <a:rPr lang="en-US" dirty="0">
                <a:latin typeface="Calibri" panose="020F0502020204030204" pitchFamily="34" charset="0"/>
              </a:rPr>
              <a:t>Additional electronic delivery that meets “otherwise directly deliver” requirement (encompasses other methods or technologies from the previous methods</a:t>
            </a:r>
          </a:p>
          <a:p>
            <a:pPr lvl="1"/>
            <a:endParaRPr lang="en-US" dirty="0">
              <a:latin typeface="Calibri" panose="020F0502020204030204" pitchFamily="34" charset="0"/>
            </a:endParaRPr>
          </a:p>
        </p:txBody>
      </p:sp>
    </p:spTree>
    <p:extLst>
      <p:ext uri="{BB962C8B-B14F-4D97-AF65-F5344CB8AC3E}">
        <p14:creationId xmlns:p14="http://schemas.microsoft.com/office/powerpoint/2010/main" val="1986483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9968-BE9F-4629-81DF-54D87EC2016C}"/>
              </a:ext>
            </a:extLst>
          </p:cNvPr>
          <p:cNvSpPr>
            <a:spLocks noGrp="1"/>
          </p:cNvSpPr>
          <p:nvPr>
            <p:ph type="title"/>
          </p:nvPr>
        </p:nvSpPr>
        <p:spPr>
          <a:xfrm>
            <a:off x="581914" y="549075"/>
            <a:ext cx="9585960" cy="1105037"/>
          </a:xfrm>
        </p:spPr>
        <p:txBody>
          <a:bodyPr>
            <a:normAutofit/>
          </a:bodyPr>
          <a:lstStyle/>
          <a:p>
            <a:r>
              <a:rPr lang="en-US" dirty="0"/>
              <a:t>Completed </a:t>
            </a:r>
            <a:r>
              <a:rPr lang="en-US" dirty="0" err="1"/>
              <a:t>ccr</a:t>
            </a:r>
            <a:r>
              <a:rPr lang="en-US" dirty="0"/>
              <a:t> – now what?</a:t>
            </a:r>
          </a:p>
        </p:txBody>
      </p:sp>
      <p:sp>
        <p:nvSpPr>
          <p:cNvPr id="3" name="Text Placeholder 2">
            <a:extLst>
              <a:ext uri="{FF2B5EF4-FFF2-40B4-BE49-F238E27FC236}">
                <a16:creationId xmlns:a16="http://schemas.microsoft.com/office/drawing/2014/main" id="{BBF3BA5A-227D-44D1-A12F-DDCC45959BFD}"/>
              </a:ext>
            </a:extLst>
          </p:cNvPr>
          <p:cNvSpPr txBox="1">
            <a:spLocks/>
          </p:cNvSpPr>
          <p:nvPr/>
        </p:nvSpPr>
        <p:spPr>
          <a:xfrm>
            <a:off x="1341120" y="1654112"/>
            <a:ext cx="7674864" cy="1341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a:solidFill>
                  <a:schemeClr val="tx2">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Calibri" panose="020F0502020204030204" pitchFamily="34" charset="0"/>
              </a:rPr>
              <a:t>Once the CCR is sent out to consumers, Certify that the CCR was distributed by completing the Certification Form.</a:t>
            </a:r>
          </a:p>
        </p:txBody>
      </p:sp>
    </p:spTree>
    <p:extLst>
      <p:ext uri="{BB962C8B-B14F-4D97-AF65-F5344CB8AC3E}">
        <p14:creationId xmlns:p14="http://schemas.microsoft.com/office/powerpoint/2010/main" val="1678959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9968-BE9F-4629-81DF-54D87EC2016C}"/>
              </a:ext>
            </a:extLst>
          </p:cNvPr>
          <p:cNvSpPr>
            <a:spLocks noGrp="1"/>
          </p:cNvSpPr>
          <p:nvPr>
            <p:ph type="title"/>
          </p:nvPr>
        </p:nvSpPr>
        <p:spPr>
          <a:xfrm>
            <a:off x="453898" y="368244"/>
            <a:ext cx="9732264" cy="1105037"/>
          </a:xfrm>
        </p:spPr>
        <p:txBody>
          <a:bodyPr>
            <a:normAutofit/>
          </a:bodyPr>
          <a:lstStyle/>
          <a:p>
            <a:r>
              <a:rPr lang="en-US" dirty="0"/>
              <a:t>Completed </a:t>
            </a:r>
            <a:r>
              <a:rPr lang="en-US" dirty="0" err="1"/>
              <a:t>ccr</a:t>
            </a:r>
            <a:r>
              <a:rPr lang="en-US" dirty="0"/>
              <a:t> – now what?</a:t>
            </a:r>
          </a:p>
        </p:txBody>
      </p:sp>
      <p:sp>
        <p:nvSpPr>
          <p:cNvPr id="3" name="Text Placeholder 2">
            <a:extLst>
              <a:ext uri="{FF2B5EF4-FFF2-40B4-BE49-F238E27FC236}">
                <a16:creationId xmlns:a16="http://schemas.microsoft.com/office/drawing/2014/main" id="{BBF3BA5A-227D-44D1-A12F-DDCC45959BFD}"/>
              </a:ext>
            </a:extLst>
          </p:cNvPr>
          <p:cNvSpPr txBox="1">
            <a:spLocks/>
          </p:cNvSpPr>
          <p:nvPr/>
        </p:nvSpPr>
        <p:spPr>
          <a:xfrm>
            <a:off x="1048512" y="1454941"/>
            <a:ext cx="9137650" cy="1341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a:solidFill>
                  <a:schemeClr val="tx2">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Calibri" panose="020F0502020204030204" pitchFamily="34" charset="0"/>
              </a:rPr>
              <a:t>Certification Form</a:t>
            </a:r>
          </a:p>
        </p:txBody>
      </p:sp>
      <p:pic>
        <p:nvPicPr>
          <p:cNvPr id="5" name="Picture 4" descr="Table&#10;&#10;Description automatically generated with low confidence">
            <a:extLst>
              <a:ext uri="{FF2B5EF4-FFF2-40B4-BE49-F238E27FC236}">
                <a16:creationId xmlns:a16="http://schemas.microsoft.com/office/drawing/2014/main" id="{14A38C35-4491-4703-8DF0-4B4B09A336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4321" y="2125501"/>
            <a:ext cx="3454708" cy="44805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Text&#10;&#10;Description automatically generated">
            <a:extLst>
              <a:ext uri="{FF2B5EF4-FFF2-40B4-BE49-F238E27FC236}">
                <a16:creationId xmlns:a16="http://schemas.microsoft.com/office/drawing/2014/main" id="{ADD366A9-C1B9-4C65-A484-54025C7986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2973" y="2125501"/>
            <a:ext cx="3461801" cy="44805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95224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9968-BE9F-4629-81DF-54D87EC2016C}"/>
              </a:ext>
            </a:extLst>
          </p:cNvPr>
          <p:cNvSpPr>
            <a:spLocks noGrp="1"/>
          </p:cNvSpPr>
          <p:nvPr>
            <p:ph type="title"/>
          </p:nvPr>
        </p:nvSpPr>
        <p:spPr>
          <a:xfrm>
            <a:off x="838200" y="585651"/>
            <a:ext cx="9082603" cy="1105037"/>
          </a:xfrm>
        </p:spPr>
        <p:txBody>
          <a:bodyPr>
            <a:normAutofit/>
          </a:bodyPr>
          <a:lstStyle/>
          <a:p>
            <a:r>
              <a:rPr lang="en-US" dirty="0"/>
              <a:t>General tips</a:t>
            </a:r>
          </a:p>
        </p:txBody>
      </p:sp>
      <p:sp>
        <p:nvSpPr>
          <p:cNvPr id="3" name="Text Placeholder 2">
            <a:extLst>
              <a:ext uri="{FF2B5EF4-FFF2-40B4-BE49-F238E27FC236}">
                <a16:creationId xmlns:a16="http://schemas.microsoft.com/office/drawing/2014/main" id="{BBF3BA5A-227D-44D1-A12F-DDCC45959BFD}"/>
              </a:ext>
            </a:extLst>
          </p:cNvPr>
          <p:cNvSpPr txBox="1">
            <a:spLocks/>
          </p:cNvSpPr>
          <p:nvPr/>
        </p:nvSpPr>
        <p:spPr>
          <a:xfrm>
            <a:off x="1499615" y="1690688"/>
            <a:ext cx="9082603" cy="37774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a:solidFill>
                  <a:schemeClr val="tx2">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Calibri" panose="020F0502020204030204" pitchFamily="34" charset="0"/>
              </a:rPr>
              <a:t>Conduct Outreach</a:t>
            </a:r>
          </a:p>
          <a:p>
            <a:pPr lvl="1"/>
            <a:r>
              <a:rPr lang="en-US" dirty="0">
                <a:latin typeface="Calibri" panose="020F0502020204030204" pitchFamily="34" charset="0"/>
              </a:rPr>
              <a:t>Perform outreach to your customers prior to electronic delivery each year.</a:t>
            </a:r>
          </a:p>
          <a:p>
            <a:pPr lvl="1"/>
            <a:r>
              <a:rPr lang="en-US" dirty="0">
                <a:latin typeface="Calibri" panose="020F0502020204030204" pitchFamily="34" charset="0"/>
              </a:rPr>
              <a:t>This is especially important if you currently deliver a paper CCR to each of your customers through the mail and will begin electronic delivery for the first time.</a:t>
            </a:r>
          </a:p>
          <a:p>
            <a:pPr lvl="1"/>
            <a:r>
              <a:rPr lang="en-US" dirty="0">
                <a:latin typeface="Calibri" panose="020F0502020204030204" pitchFamily="34" charset="0"/>
              </a:rPr>
              <a:t>Outreach occurs before the CCR is delivered. It lets you inform customers of your CCR delivery method plans and to receive feedback on how your customers prefer to receive their CCR.</a:t>
            </a:r>
          </a:p>
          <a:p>
            <a:pPr lvl="1"/>
            <a:endParaRPr lang="en-US" dirty="0">
              <a:latin typeface="Calibri" panose="020F0502020204030204" pitchFamily="34" charset="0"/>
            </a:endParaRPr>
          </a:p>
        </p:txBody>
      </p:sp>
    </p:spTree>
    <p:extLst>
      <p:ext uri="{BB962C8B-B14F-4D97-AF65-F5344CB8AC3E}">
        <p14:creationId xmlns:p14="http://schemas.microsoft.com/office/powerpoint/2010/main" val="1651297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9968-BE9F-4629-81DF-54D87EC2016C}"/>
              </a:ext>
            </a:extLst>
          </p:cNvPr>
          <p:cNvSpPr>
            <a:spLocks noGrp="1"/>
          </p:cNvSpPr>
          <p:nvPr>
            <p:ph type="title"/>
          </p:nvPr>
        </p:nvSpPr>
        <p:spPr>
          <a:xfrm>
            <a:off x="838200" y="585651"/>
            <a:ext cx="9082603" cy="1105037"/>
          </a:xfrm>
        </p:spPr>
        <p:txBody>
          <a:bodyPr>
            <a:normAutofit/>
          </a:bodyPr>
          <a:lstStyle/>
          <a:p>
            <a:r>
              <a:rPr lang="en-US" dirty="0"/>
              <a:t>Coming events</a:t>
            </a:r>
          </a:p>
        </p:txBody>
      </p:sp>
      <p:sp>
        <p:nvSpPr>
          <p:cNvPr id="3" name="Text Placeholder 2">
            <a:extLst>
              <a:ext uri="{FF2B5EF4-FFF2-40B4-BE49-F238E27FC236}">
                <a16:creationId xmlns:a16="http://schemas.microsoft.com/office/drawing/2014/main" id="{BBF3BA5A-227D-44D1-A12F-DDCC45959BFD}"/>
              </a:ext>
            </a:extLst>
          </p:cNvPr>
          <p:cNvSpPr txBox="1">
            <a:spLocks/>
          </p:cNvSpPr>
          <p:nvPr/>
        </p:nvSpPr>
        <p:spPr>
          <a:xfrm>
            <a:off x="1481328" y="1690688"/>
            <a:ext cx="8704834" cy="28813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a:solidFill>
                  <a:schemeClr val="tx2">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Calibri" panose="020F0502020204030204" pitchFamily="34" charset="0"/>
              </a:rPr>
              <a:t>BIE Branch of Environmental Management and Public Health Service (PHS) will be conducting Water System Assessments for schools with CWSs. </a:t>
            </a:r>
          </a:p>
          <a:p>
            <a:r>
              <a:rPr lang="en-US" sz="2400" dirty="0">
                <a:latin typeface="Calibri" panose="020F0502020204030204" pitchFamily="34" charset="0"/>
              </a:rPr>
              <a:t>Later in the year, assessments for all schools will be conducted. </a:t>
            </a:r>
          </a:p>
          <a:p>
            <a:pPr lvl="1"/>
            <a:r>
              <a:rPr lang="en-US" dirty="0">
                <a:latin typeface="Calibri" panose="020F0502020204030204" pitchFamily="34" charset="0"/>
              </a:rPr>
              <a:t>For more information, contact H. John </a:t>
            </a:r>
            <a:r>
              <a:rPr lang="en-US" dirty="0" err="1">
                <a:latin typeface="Calibri" panose="020F0502020204030204" pitchFamily="34" charset="0"/>
              </a:rPr>
              <a:t>Clymo</a:t>
            </a:r>
            <a:r>
              <a:rPr lang="en-US" dirty="0">
                <a:latin typeface="Calibri" panose="020F0502020204030204" pitchFamily="34" charset="0"/>
              </a:rPr>
              <a:t> or Russell Brigham.</a:t>
            </a:r>
          </a:p>
        </p:txBody>
      </p:sp>
    </p:spTree>
    <p:extLst>
      <p:ext uri="{BB962C8B-B14F-4D97-AF65-F5344CB8AC3E}">
        <p14:creationId xmlns:p14="http://schemas.microsoft.com/office/powerpoint/2010/main" val="982578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A1284-325B-4231-B2CE-D8BCAE09ED72}"/>
              </a:ext>
            </a:extLst>
          </p:cNvPr>
          <p:cNvSpPr>
            <a:spLocks noGrp="1"/>
          </p:cNvSpPr>
          <p:nvPr>
            <p:ph type="title"/>
          </p:nvPr>
        </p:nvSpPr>
        <p:spPr/>
        <p:txBody>
          <a:bodyPr>
            <a:normAutofit/>
          </a:bodyPr>
          <a:lstStyle/>
          <a:p>
            <a:r>
              <a:rPr lang="en-US" dirty="0"/>
              <a:t>Connect With us!</a:t>
            </a:r>
          </a:p>
        </p:txBody>
      </p:sp>
    </p:spTree>
    <p:extLst>
      <p:ext uri="{BB962C8B-B14F-4D97-AF65-F5344CB8AC3E}">
        <p14:creationId xmlns:p14="http://schemas.microsoft.com/office/powerpoint/2010/main" val="2485902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56278-B369-45BC-B29B-1A9A7AC7D5CA}"/>
              </a:ext>
            </a:extLst>
          </p:cNvPr>
          <p:cNvSpPr>
            <a:spLocks noGrp="1"/>
          </p:cNvSpPr>
          <p:nvPr>
            <p:ph type="title"/>
          </p:nvPr>
        </p:nvSpPr>
        <p:spPr>
          <a:xfrm>
            <a:off x="839788" y="365125"/>
            <a:ext cx="9050972" cy="1325563"/>
          </a:xfrm>
        </p:spPr>
        <p:txBody>
          <a:bodyPr/>
          <a:lstStyle/>
          <a:p>
            <a:r>
              <a:rPr lang="en-US" dirty="0"/>
              <a:t>Contact Information</a:t>
            </a:r>
          </a:p>
        </p:txBody>
      </p:sp>
      <p:sp>
        <p:nvSpPr>
          <p:cNvPr id="3" name="Text Placeholder 2">
            <a:extLst>
              <a:ext uri="{FF2B5EF4-FFF2-40B4-BE49-F238E27FC236}">
                <a16:creationId xmlns:a16="http://schemas.microsoft.com/office/drawing/2014/main" id="{B8E5CE57-6826-4519-A9C8-A10726F0DB83}"/>
              </a:ext>
            </a:extLst>
          </p:cNvPr>
          <p:cNvSpPr>
            <a:spLocks noGrp="1"/>
          </p:cNvSpPr>
          <p:nvPr>
            <p:ph type="body" idx="1"/>
          </p:nvPr>
        </p:nvSpPr>
        <p:spPr>
          <a:xfrm>
            <a:off x="1415737" y="1879598"/>
            <a:ext cx="4599537" cy="621101"/>
          </a:xfrm>
        </p:spPr>
        <p:txBody>
          <a:bodyPr>
            <a:normAutofit/>
          </a:bodyPr>
          <a:lstStyle/>
          <a:p>
            <a:r>
              <a:rPr lang="en-US" dirty="0"/>
              <a:t>Please email written comments to:</a:t>
            </a:r>
          </a:p>
        </p:txBody>
      </p:sp>
      <p:sp>
        <p:nvSpPr>
          <p:cNvPr id="16" name="Text Placeholder 15">
            <a:extLst>
              <a:ext uri="{FF2B5EF4-FFF2-40B4-BE49-F238E27FC236}">
                <a16:creationId xmlns:a16="http://schemas.microsoft.com/office/drawing/2014/main" id="{3CB77051-25AD-47D0-A70C-D8B6B6389109}"/>
              </a:ext>
            </a:extLst>
          </p:cNvPr>
          <p:cNvSpPr>
            <a:spLocks noGrp="1"/>
          </p:cNvSpPr>
          <p:nvPr>
            <p:ph type="body" sz="quarter" idx="3"/>
          </p:nvPr>
        </p:nvSpPr>
        <p:spPr/>
        <p:txBody>
          <a:bodyPr/>
          <a:lstStyle/>
          <a:p>
            <a:r>
              <a:rPr lang="en-US" dirty="0"/>
              <a:t>For More Information:</a:t>
            </a:r>
          </a:p>
        </p:txBody>
      </p:sp>
      <p:sp>
        <p:nvSpPr>
          <p:cNvPr id="5" name="Content Placeholder 4">
            <a:extLst>
              <a:ext uri="{FF2B5EF4-FFF2-40B4-BE49-F238E27FC236}">
                <a16:creationId xmlns:a16="http://schemas.microsoft.com/office/drawing/2014/main" id="{0332582C-E527-4057-B3E0-E76AC8E80A24}"/>
              </a:ext>
            </a:extLst>
          </p:cNvPr>
          <p:cNvSpPr>
            <a:spLocks noGrp="1"/>
          </p:cNvSpPr>
          <p:nvPr>
            <p:ph sz="half" idx="2"/>
          </p:nvPr>
        </p:nvSpPr>
        <p:spPr>
          <a:xfrm>
            <a:off x="6389825" y="2645788"/>
            <a:ext cx="4587240" cy="3231743"/>
          </a:xfrm>
        </p:spPr>
        <p:txBody>
          <a:bodyPr>
            <a:normAutofit/>
          </a:bodyPr>
          <a:lstStyle/>
          <a:p>
            <a:r>
              <a:rPr lang="en-US" dirty="0"/>
              <a:t>Russell Brigham, Environmental Protection Specialist</a:t>
            </a:r>
            <a:endParaRPr lang="en-US" dirty="0">
              <a:hlinkClick r:id="rId2"/>
            </a:endParaRPr>
          </a:p>
          <a:p>
            <a:r>
              <a:rPr lang="en-US" dirty="0">
                <a:hlinkClick r:id="rId2"/>
              </a:rPr>
              <a:t>Russell.brigham@bie.edu</a:t>
            </a:r>
            <a:r>
              <a:rPr lang="en-US" dirty="0"/>
              <a:t> </a:t>
            </a:r>
          </a:p>
          <a:p>
            <a:r>
              <a:rPr lang="en-US" dirty="0"/>
              <a:t>Or</a:t>
            </a:r>
          </a:p>
          <a:p>
            <a:r>
              <a:rPr lang="en-US" dirty="0"/>
              <a:t>Lionel </a:t>
            </a:r>
            <a:r>
              <a:rPr lang="en-US" dirty="0" err="1"/>
              <a:t>Puhuyesva</a:t>
            </a:r>
            <a:r>
              <a:rPr lang="en-US" dirty="0"/>
              <a:t>, Environmental Protection Specialist</a:t>
            </a:r>
          </a:p>
          <a:p>
            <a:r>
              <a:rPr lang="en-US" dirty="0">
                <a:hlinkClick r:id="rId3"/>
              </a:rPr>
              <a:t>Lionel.puhuyesva@bie.edu</a:t>
            </a:r>
            <a:r>
              <a:rPr lang="en-US" dirty="0"/>
              <a:t> </a:t>
            </a:r>
          </a:p>
        </p:txBody>
      </p:sp>
      <p:sp>
        <p:nvSpPr>
          <p:cNvPr id="6" name="Content Placeholder 5">
            <a:extLst>
              <a:ext uri="{FF2B5EF4-FFF2-40B4-BE49-F238E27FC236}">
                <a16:creationId xmlns:a16="http://schemas.microsoft.com/office/drawing/2014/main" id="{0B65145B-2591-437F-A6EE-F71E1E340852}"/>
              </a:ext>
            </a:extLst>
          </p:cNvPr>
          <p:cNvSpPr>
            <a:spLocks noGrp="1"/>
          </p:cNvSpPr>
          <p:nvPr>
            <p:ph sz="half" idx="13"/>
          </p:nvPr>
        </p:nvSpPr>
        <p:spPr>
          <a:xfrm>
            <a:off x="1428035" y="2657443"/>
            <a:ext cx="4587240" cy="3220088"/>
          </a:xfrm>
        </p:spPr>
        <p:txBody>
          <a:bodyPr>
            <a:normAutofit/>
          </a:bodyPr>
          <a:lstStyle/>
          <a:p>
            <a:r>
              <a:rPr lang="en-US" dirty="0"/>
              <a:t>H. John </a:t>
            </a:r>
            <a:r>
              <a:rPr lang="en-US" dirty="0" err="1"/>
              <a:t>Clymo</a:t>
            </a:r>
            <a:r>
              <a:rPr lang="en-US" dirty="0"/>
              <a:t>, Branch Chief, BEM</a:t>
            </a:r>
            <a:endParaRPr lang="en-US" dirty="0">
              <a:hlinkClick r:id="rId2"/>
            </a:endParaRPr>
          </a:p>
          <a:p>
            <a:r>
              <a:rPr lang="en-US" dirty="0">
                <a:hlinkClick r:id="rId2"/>
              </a:rPr>
              <a:t>Harold.clymo@bie.edu</a:t>
            </a:r>
            <a:r>
              <a:rPr lang="en-US" dirty="0"/>
              <a:t> </a:t>
            </a:r>
          </a:p>
          <a:p>
            <a:endParaRPr lang="en-US" dirty="0"/>
          </a:p>
        </p:txBody>
      </p:sp>
    </p:spTree>
    <p:extLst>
      <p:ext uri="{BB962C8B-B14F-4D97-AF65-F5344CB8AC3E}">
        <p14:creationId xmlns:p14="http://schemas.microsoft.com/office/powerpoint/2010/main" val="1881087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342D9-256E-4DAC-9A50-01844D300E92}"/>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936153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F581A4-2CF0-4694-90D6-90531565A984}"/>
              </a:ext>
            </a:extLst>
          </p:cNvPr>
          <p:cNvSpPr>
            <a:spLocks noGrp="1"/>
          </p:cNvSpPr>
          <p:nvPr>
            <p:ph type="body" idx="1"/>
          </p:nvPr>
        </p:nvSpPr>
        <p:spPr>
          <a:xfrm>
            <a:off x="1606199" y="1943959"/>
            <a:ext cx="6677189" cy="2617283"/>
          </a:xfrm>
        </p:spPr>
        <p:txBody>
          <a:bodyPr>
            <a:normAutofit/>
          </a:bodyPr>
          <a:lstStyle/>
          <a:p>
            <a:pPr marL="0" indent="0">
              <a:buNone/>
            </a:pPr>
            <a:r>
              <a:rPr lang="en-US" sz="2800" dirty="0">
                <a:solidFill>
                  <a:schemeClr val="bg1"/>
                </a:solidFill>
              </a:rPr>
              <a:t>Russell Brigham and Lionel </a:t>
            </a:r>
            <a:r>
              <a:rPr lang="en-US" sz="2800" dirty="0" err="1">
                <a:solidFill>
                  <a:schemeClr val="bg1"/>
                </a:solidFill>
              </a:rPr>
              <a:t>Puhuyesva</a:t>
            </a:r>
            <a:endParaRPr lang="en-US" sz="2800" dirty="0">
              <a:solidFill>
                <a:schemeClr val="bg1"/>
              </a:solidFill>
            </a:endParaRPr>
          </a:p>
          <a:p>
            <a:pPr marL="0" indent="0">
              <a:buNone/>
            </a:pPr>
            <a:r>
              <a:rPr lang="en-US" sz="2800" dirty="0">
                <a:solidFill>
                  <a:schemeClr val="bg1"/>
                </a:solidFill>
              </a:rPr>
              <a:t>Environmental Protection Specialists</a:t>
            </a:r>
          </a:p>
          <a:p>
            <a:pPr marL="0" indent="0">
              <a:buNone/>
            </a:pPr>
            <a:r>
              <a:rPr lang="en-US" sz="2800" dirty="0">
                <a:solidFill>
                  <a:schemeClr val="bg1"/>
                </a:solidFill>
              </a:rPr>
              <a:t>Bureau of Indian Education, Branch of Environmental Management </a:t>
            </a:r>
          </a:p>
        </p:txBody>
      </p:sp>
    </p:spTree>
    <p:extLst>
      <p:ext uri="{BB962C8B-B14F-4D97-AF65-F5344CB8AC3E}">
        <p14:creationId xmlns:p14="http://schemas.microsoft.com/office/powerpoint/2010/main" val="3810524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167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EC84E9-7150-4A4A-9AF6-24DED4576165}"/>
              </a:ext>
            </a:extLst>
          </p:cNvPr>
          <p:cNvSpPr>
            <a:spLocks noGrp="1"/>
          </p:cNvSpPr>
          <p:nvPr>
            <p:ph type="title"/>
          </p:nvPr>
        </p:nvSpPr>
        <p:spPr/>
        <p:txBody>
          <a:bodyPr/>
          <a:lstStyle/>
          <a:p>
            <a:r>
              <a:rPr lang="en-US" dirty="0"/>
              <a:t>Mission Slide</a:t>
            </a:r>
          </a:p>
        </p:txBody>
      </p:sp>
    </p:spTree>
    <p:extLst>
      <p:ext uri="{BB962C8B-B14F-4D97-AF65-F5344CB8AC3E}">
        <p14:creationId xmlns:p14="http://schemas.microsoft.com/office/powerpoint/2010/main" val="1403175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953AF52-E521-4B23-88D2-81CA914BE107}"/>
              </a:ext>
            </a:extLst>
          </p:cNvPr>
          <p:cNvSpPr>
            <a:spLocks noGrp="1"/>
          </p:cNvSpPr>
          <p:nvPr>
            <p:ph type="pic" sz="quarter" idx="10"/>
          </p:nvPr>
        </p:nvSpPr>
        <p:spPr>
          <a:xfrm>
            <a:off x="2860811" y="1932397"/>
            <a:ext cx="2743200" cy="2796366"/>
          </a:xfrm>
        </p:spPr>
      </p:sp>
      <p:sp>
        <p:nvSpPr>
          <p:cNvPr id="5" name="Title 4">
            <a:extLst>
              <a:ext uri="{FF2B5EF4-FFF2-40B4-BE49-F238E27FC236}">
                <a16:creationId xmlns:a16="http://schemas.microsoft.com/office/drawing/2014/main" id="{C9A9D67A-C3BB-4D51-A08A-FA8C02DC8C1D}"/>
              </a:ext>
            </a:extLst>
          </p:cNvPr>
          <p:cNvSpPr>
            <a:spLocks noGrp="1"/>
          </p:cNvSpPr>
          <p:nvPr>
            <p:ph type="title"/>
          </p:nvPr>
        </p:nvSpPr>
        <p:spPr>
          <a:xfrm>
            <a:off x="2430684" y="585651"/>
            <a:ext cx="7490119" cy="1105037"/>
          </a:xfrm>
        </p:spPr>
        <p:txBody>
          <a:bodyPr>
            <a:normAutofit/>
          </a:bodyPr>
          <a:lstStyle/>
          <a:p>
            <a:r>
              <a:rPr lang="en-US" dirty="0"/>
              <a:t>Meet our Presenters</a:t>
            </a:r>
          </a:p>
        </p:txBody>
      </p:sp>
      <p:sp>
        <p:nvSpPr>
          <p:cNvPr id="24" name="Text Placeholder 2">
            <a:extLst>
              <a:ext uri="{FF2B5EF4-FFF2-40B4-BE49-F238E27FC236}">
                <a16:creationId xmlns:a16="http://schemas.microsoft.com/office/drawing/2014/main" id="{10E1F413-A9A9-4811-A06F-BB4C8A2C6B67}"/>
              </a:ext>
            </a:extLst>
          </p:cNvPr>
          <p:cNvSpPr>
            <a:spLocks noGrp="1"/>
          </p:cNvSpPr>
          <p:nvPr>
            <p:ph type="body" sz="quarter" idx="11"/>
          </p:nvPr>
        </p:nvSpPr>
        <p:spPr>
          <a:xfrm>
            <a:off x="2789309" y="4855584"/>
            <a:ext cx="3512092" cy="403539"/>
          </a:xfrm>
        </p:spPr>
        <p:txBody>
          <a:bodyPr>
            <a:normAutofit fontScale="85000" lnSpcReduction="20000"/>
          </a:bodyPr>
          <a:lstStyle/>
          <a:p>
            <a:r>
              <a:rPr lang="en-US" dirty="0"/>
              <a:t>Russell Brigham</a:t>
            </a:r>
          </a:p>
        </p:txBody>
      </p:sp>
      <p:sp>
        <p:nvSpPr>
          <p:cNvPr id="25" name="Text Placeholder 3">
            <a:extLst>
              <a:ext uri="{FF2B5EF4-FFF2-40B4-BE49-F238E27FC236}">
                <a16:creationId xmlns:a16="http://schemas.microsoft.com/office/drawing/2014/main" id="{7339876A-B1C1-4630-A19D-BA378B890120}"/>
              </a:ext>
            </a:extLst>
          </p:cNvPr>
          <p:cNvSpPr>
            <a:spLocks noGrp="1"/>
          </p:cNvSpPr>
          <p:nvPr>
            <p:ph type="body" sz="quarter" idx="12"/>
          </p:nvPr>
        </p:nvSpPr>
        <p:spPr>
          <a:xfrm>
            <a:off x="2789309" y="5357761"/>
            <a:ext cx="3512092" cy="1334441"/>
          </a:xfrm>
        </p:spPr>
        <p:txBody>
          <a:bodyPr>
            <a:normAutofit fontScale="55000" lnSpcReduction="20000"/>
          </a:bodyPr>
          <a:lstStyle/>
          <a:p>
            <a:r>
              <a:rPr lang="en-US" dirty="0"/>
              <a:t>Environmental Protection Specialist</a:t>
            </a:r>
          </a:p>
          <a:p>
            <a:r>
              <a:rPr lang="en-US" dirty="0"/>
              <a:t>BIE Branch of Environmental Management</a:t>
            </a:r>
          </a:p>
          <a:p>
            <a:r>
              <a:rPr lang="en-US" dirty="0"/>
              <a:t>russell.brigham@bie.edu</a:t>
            </a:r>
          </a:p>
        </p:txBody>
      </p:sp>
      <p:sp>
        <p:nvSpPr>
          <p:cNvPr id="27" name="Text Placeholder 6">
            <a:extLst>
              <a:ext uri="{FF2B5EF4-FFF2-40B4-BE49-F238E27FC236}">
                <a16:creationId xmlns:a16="http://schemas.microsoft.com/office/drawing/2014/main" id="{666E54EC-21C0-476D-A422-AFE0743D0609}"/>
              </a:ext>
            </a:extLst>
          </p:cNvPr>
          <p:cNvSpPr>
            <a:spLocks noGrp="1"/>
          </p:cNvSpPr>
          <p:nvPr>
            <p:ph type="body" sz="quarter" idx="14"/>
          </p:nvPr>
        </p:nvSpPr>
        <p:spPr>
          <a:xfrm>
            <a:off x="7082941" y="4855584"/>
            <a:ext cx="3512092" cy="403539"/>
          </a:xfrm>
        </p:spPr>
        <p:txBody>
          <a:bodyPr>
            <a:normAutofit fontScale="85000" lnSpcReduction="20000"/>
          </a:bodyPr>
          <a:lstStyle/>
          <a:p>
            <a:r>
              <a:rPr lang="en-US" dirty="0"/>
              <a:t>Lionel </a:t>
            </a:r>
            <a:r>
              <a:rPr lang="en-US" dirty="0" err="1"/>
              <a:t>Puhuyesva</a:t>
            </a:r>
            <a:endParaRPr lang="en-US" dirty="0"/>
          </a:p>
        </p:txBody>
      </p:sp>
      <p:sp>
        <p:nvSpPr>
          <p:cNvPr id="28" name="Text Placeholder 7">
            <a:extLst>
              <a:ext uri="{FF2B5EF4-FFF2-40B4-BE49-F238E27FC236}">
                <a16:creationId xmlns:a16="http://schemas.microsoft.com/office/drawing/2014/main" id="{62263BC8-5D4B-4349-B685-B1683D5C0782}"/>
              </a:ext>
            </a:extLst>
          </p:cNvPr>
          <p:cNvSpPr>
            <a:spLocks noGrp="1"/>
          </p:cNvSpPr>
          <p:nvPr>
            <p:ph type="body" sz="quarter" idx="15"/>
          </p:nvPr>
        </p:nvSpPr>
        <p:spPr>
          <a:xfrm>
            <a:off x="7082940" y="5357761"/>
            <a:ext cx="3839617" cy="1500239"/>
          </a:xfrm>
        </p:spPr>
        <p:txBody>
          <a:bodyPr>
            <a:normAutofit fontScale="62500" lnSpcReduction="20000"/>
          </a:bodyPr>
          <a:lstStyle/>
          <a:p>
            <a:r>
              <a:rPr lang="en-US" dirty="0"/>
              <a:t>Environmental Protection Specialist</a:t>
            </a:r>
          </a:p>
          <a:p>
            <a:r>
              <a:rPr lang="en-US" dirty="0"/>
              <a:t>BIE Branch of Environmental Management</a:t>
            </a:r>
          </a:p>
          <a:p>
            <a:r>
              <a:rPr lang="en-US" dirty="0"/>
              <a:t>lionel.puhuyesva@bie.edu</a:t>
            </a:r>
          </a:p>
        </p:txBody>
      </p:sp>
      <p:sp>
        <p:nvSpPr>
          <p:cNvPr id="30" name="Picture Placeholder 29">
            <a:extLst>
              <a:ext uri="{FF2B5EF4-FFF2-40B4-BE49-F238E27FC236}">
                <a16:creationId xmlns:a16="http://schemas.microsoft.com/office/drawing/2014/main" id="{3B4888BF-53CB-427C-A5CA-F6F3328DB983}"/>
              </a:ext>
            </a:extLst>
          </p:cNvPr>
          <p:cNvSpPr>
            <a:spLocks noGrp="1"/>
          </p:cNvSpPr>
          <p:nvPr>
            <p:ph type="pic" sz="quarter" idx="13"/>
          </p:nvPr>
        </p:nvSpPr>
        <p:spPr>
          <a:xfrm>
            <a:off x="7467387" y="1932397"/>
            <a:ext cx="2743200" cy="2743200"/>
          </a:xfrm>
        </p:spPr>
      </p:sp>
    </p:spTree>
    <p:extLst>
      <p:ext uri="{BB962C8B-B14F-4D97-AF65-F5344CB8AC3E}">
        <p14:creationId xmlns:p14="http://schemas.microsoft.com/office/powerpoint/2010/main" val="1340494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EBFA2-8496-4DE4-B907-1CE8C8E3990C}"/>
              </a:ext>
            </a:extLst>
          </p:cNvPr>
          <p:cNvSpPr>
            <a:spLocks noGrp="1"/>
          </p:cNvSpPr>
          <p:nvPr>
            <p:ph type="ctrTitle"/>
          </p:nvPr>
        </p:nvSpPr>
        <p:spPr>
          <a:xfrm>
            <a:off x="1524000" y="2247075"/>
            <a:ext cx="9144000" cy="2387600"/>
          </a:xfrm>
        </p:spPr>
        <p:txBody>
          <a:bodyPr>
            <a:normAutofit fontScale="90000"/>
          </a:bodyPr>
          <a:lstStyle/>
          <a:p>
            <a:r>
              <a:rPr lang="en-US" dirty="0"/>
              <a:t>Safe Drinking Water Act: Consumer Confidence Reporting</a:t>
            </a:r>
          </a:p>
        </p:txBody>
      </p:sp>
    </p:spTree>
    <p:extLst>
      <p:ext uri="{BB962C8B-B14F-4D97-AF65-F5344CB8AC3E}">
        <p14:creationId xmlns:p14="http://schemas.microsoft.com/office/powerpoint/2010/main" val="2242803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ECA6A-984E-4C94-B006-F0E4AC9DE4AC}"/>
              </a:ext>
            </a:extLst>
          </p:cNvPr>
          <p:cNvSpPr>
            <a:spLocks noGrp="1"/>
          </p:cNvSpPr>
          <p:nvPr>
            <p:ph type="ctrTitle"/>
          </p:nvPr>
        </p:nvSpPr>
        <p:spPr>
          <a:xfrm>
            <a:off x="4160520" y="1136555"/>
            <a:ext cx="7589520" cy="2373408"/>
          </a:xfrm>
        </p:spPr>
        <p:txBody>
          <a:bodyPr/>
          <a:lstStyle/>
          <a:p>
            <a:r>
              <a:rPr lang="en-US" dirty="0"/>
              <a:t>Consumer confidence report</a:t>
            </a:r>
          </a:p>
        </p:txBody>
      </p:sp>
      <p:sp>
        <p:nvSpPr>
          <p:cNvPr id="3" name="Subtitle 2">
            <a:extLst>
              <a:ext uri="{FF2B5EF4-FFF2-40B4-BE49-F238E27FC236}">
                <a16:creationId xmlns:a16="http://schemas.microsoft.com/office/drawing/2014/main" id="{69C88E73-5968-4981-94D3-44881900AC26}"/>
              </a:ext>
            </a:extLst>
          </p:cNvPr>
          <p:cNvSpPr>
            <a:spLocks noGrp="1"/>
          </p:cNvSpPr>
          <p:nvPr>
            <p:ph type="subTitle" idx="1"/>
          </p:nvPr>
        </p:nvSpPr>
        <p:spPr>
          <a:xfrm>
            <a:off x="4160521" y="3642360"/>
            <a:ext cx="7589520" cy="2373408"/>
          </a:xfrm>
        </p:spPr>
        <p:txBody>
          <a:bodyPr>
            <a:normAutofit/>
          </a:bodyPr>
          <a:lstStyle/>
          <a:p>
            <a:r>
              <a:rPr lang="en-US" dirty="0"/>
              <a:t>Each community water system (CWS) provides an annual water quality report to its customers. This annual water quality report is also called a Consumer Confidence Report (CCR). </a:t>
            </a:r>
          </a:p>
          <a:p>
            <a:endParaRPr lang="en-US" dirty="0"/>
          </a:p>
        </p:txBody>
      </p:sp>
    </p:spTree>
    <p:extLst>
      <p:ext uri="{BB962C8B-B14F-4D97-AF65-F5344CB8AC3E}">
        <p14:creationId xmlns:p14="http://schemas.microsoft.com/office/powerpoint/2010/main" val="1838557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5B8A5-3140-4D0F-9DE2-59A15611036F}"/>
              </a:ext>
            </a:extLst>
          </p:cNvPr>
          <p:cNvSpPr>
            <a:spLocks noGrp="1"/>
          </p:cNvSpPr>
          <p:nvPr>
            <p:ph type="ctrTitle"/>
          </p:nvPr>
        </p:nvSpPr>
        <p:spPr>
          <a:xfrm>
            <a:off x="757177" y="1156985"/>
            <a:ext cx="7055734" cy="951594"/>
          </a:xfrm>
        </p:spPr>
        <p:txBody>
          <a:bodyPr/>
          <a:lstStyle/>
          <a:p>
            <a:r>
              <a:rPr lang="en-US" dirty="0"/>
              <a:t>Overview CCR</a:t>
            </a:r>
          </a:p>
        </p:txBody>
      </p:sp>
      <p:sp>
        <p:nvSpPr>
          <p:cNvPr id="3" name="Subtitle 2">
            <a:extLst>
              <a:ext uri="{FF2B5EF4-FFF2-40B4-BE49-F238E27FC236}">
                <a16:creationId xmlns:a16="http://schemas.microsoft.com/office/drawing/2014/main" id="{4D163343-DAFC-4CBE-B956-F1D4AA4D0B18}"/>
              </a:ext>
            </a:extLst>
          </p:cNvPr>
          <p:cNvSpPr>
            <a:spLocks noGrp="1"/>
          </p:cNvSpPr>
          <p:nvPr>
            <p:ph type="subTitle" idx="1"/>
          </p:nvPr>
        </p:nvSpPr>
        <p:spPr>
          <a:xfrm>
            <a:off x="757177" y="2321499"/>
            <a:ext cx="7055734" cy="3767329"/>
          </a:xfrm>
        </p:spPr>
        <p:txBody>
          <a:bodyPr>
            <a:normAutofit fontScale="92500" lnSpcReduction="20000"/>
          </a:bodyPr>
          <a:lstStyle/>
          <a:p>
            <a:r>
              <a:rPr lang="en-US" dirty="0"/>
              <a:t>The CCR includes a variety of important information about a CWS, including the drinking water source, any monitored contaminants found in drinking water, and whether a CWS meets tribal, state, and federal drinking water standards.</a:t>
            </a:r>
          </a:p>
          <a:p>
            <a:endParaRPr lang="en-US" dirty="0"/>
          </a:p>
          <a:p>
            <a:r>
              <a:rPr lang="en-US" dirty="0"/>
              <a:t>A CWS must deliver its CCR to customers by July 1st of each year. It must also make a good faith effort to deliver the CCR to consumers who do not directly pay water bills.</a:t>
            </a:r>
          </a:p>
          <a:p>
            <a:endParaRPr lang="en-US" dirty="0"/>
          </a:p>
          <a:p>
            <a:r>
              <a:rPr lang="en-US" dirty="0"/>
              <a:t>Not all schools own a CWS. Most schools will be receiving the CCR from the utility provider and should be reviewed annually. </a:t>
            </a:r>
          </a:p>
        </p:txBody>
      </p:sp>
    </p:spTree>
    <p:extLst>
      <p:ext uri="{BB962C8B-B14F-4D97-AF65-F5344CB8AC3E}">
        <p14:creationId xmlns:p14="http://schemas.microsoft.com/office/powerpoint/2010/main" val="2102298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9968-BE9F-4629-81DF-54D87EC2016C}"/>
              </a:ext>
            </a:extLst>
          </p:cNvPr>
          <p:cNvSpPr>
            <a:spLocks noGrp="1"/>
          </p:cNvSpPr>
          <p:nvPr>
            <p:ph type="title"/>
          </p:nvPr>
        </p:nvSpPr>
        <p:spPr>
          <a:xfrm>
            <a:off x="838200" y="585651"/>
            <a:ext cx="9082603" cy="1105037"/>
          </a:xfrm>
        </p:spPr>
        <p:txBody>
          <a:bodyPr/>
          <a:lstStyle/>
          <a:p>
            <a:r>
              <a:rPr lang="en-US" dirty="0"/>
              <a:t>Developing your </a:t>
            </a:r>
            <a:r>
              <a:rPr lang="en-US" dirty="0" err="1"/>
              <a:t>ccr</a:t>
            </a:r>
            <a:endParaRPr lang="en-US" dirty="0"/>
          </a:p>
        </p:txBody>
      </p:sp>
      <p:sp>
        <p:nvSpPr>
          <p:cNvPr id="3" name="Text Placeholder 2">
            <a:extLst>
              <a:ext uri="{FF2B5EF4-FFF2-40B4-BE49-F238E27FC236}">
                <a16:creationId xmlns:a16="http://schemas.microsoft.com/office/drawing/2014/main" id="{11C30C61-B5DD-4F2C-9207-5F1817F40B48}"/>
              </a:ext>
            </a:extLst>
          </p:cNvPr>
          <p:cNvSpPr txBox="1">
            <a:spLocks/>
          </p:cNvSpPr>
          <p:nvPr/>
        </p:nvSpPr>
        <p:spPr>
          <a:xfrm>
            <a:off x="1048512" y="1857888"/>
            <a:ext cx="9137650" cy="1341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a:solidFill>
                  <a:schemeClr val="tx2">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Calibri" panose="020F0502020204030204" pitchFamily="34" charset="0"/>
              </a:rPr>
              <a:t>Identify the responsible (reporting) party</a:t>
            </a:r>
          </a:p>
          <a:p>
            <a:r>
              <a:rPr lang="en-US" sz="2400" dirty="0">
                <a:latin typeface="Calibri" panose="020F0502020204030204" pitchFamily="34" charset="0"/>
              </a:rPr>
              <a:t>There are eight elements that are the minimum that should be in the CCR</a:t>
            </a:r>
          </a:p>
          <a:p>
            <a:pPr marL="0" indent="0">
              <a:buNone/>
            </a:pPr>
            <a:endParaRPr lang="en-US" sz="2400" dirty="0">
              <a:latin typeface="Calibri" panose="020F0502020204030204" pitchFamily="34" charset="0"/>
            </a:endParaRPr>
          </a:p>
        </p:txBody>
      </p:sp>
      <p:sp>
        <p:nvSpPr>
          <p:cNvPr id="4" name="Text Placeholder 2">
            <a:extLst>
              <a:ext uri="{FF2B5EF4-FFF2-40B4-BE49-F238E27FC236}">
                <a16:creationId xmlns:a16="http://schemas.microsoft.com/office/drawing/2014/main" id="{E1D85FD6-F7F2-426C-B183-08ECAA262B8D}"/>
              </a:ext>
            </a:extLst>
          </p:cNvPr>
          <p:cNvSpPr txBox="1">
            <a:spLocks/>
          </p:cNvSpPr>
          <p:nvPr/>
        </p:nvSpPr>
        <p:spPr>
          <a:xfrm>
            <a:off x="2197043" y="3199007"/>
            <a:ext cx="8378825" cy="1932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a:solidFill>
                  <a:schemeClr val="tx2">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Calibri" panose="020F0502020204030204" pitchFamily="34" charset="0"/>
              </a:rPr>
              <a:t>1) Water system information (name and phone number of a contact person; information on public participation opportunities).</a:t>
            </a:r>
          </a:p>
          <a:p>
            <a:pPr marL="0" indent="0">
              <a:buNone/>
            </a:pPr>
            <a:r>
              <a:rPr lang="en-US" sz="2400" dirty="0">
                <a:latin typeface="Calibri" panose="020F0502020204030204" pitchFamily="34" charset="0"/>
              </a:rPr>
              <a:t>2) Source(s) of water</a:t>
            </a:r>
          </a:p>
          <a:p>
            <a:pPr marL="0" indent="0">
              <a:buNone/>
            </a:pPr>
            <a:r>
              <a:rPr lang="en-US" sz="2400" dirty="0">
                <a:latin typeface="Calibri" panose="020F0502020204030204" pitchFamily="34" charset="0"/>
              </a:rPr>
              <a:t>3) Definitions</a:t>
            </a:r>
          </a:p>
          <a:p>
            <a:pPr marL="0" indent="0">
              <a:buNone/>
            </a:pPr>
            <a:r>
              <a:rPr lang="en-US" sz="2400" dirty="0">
                <a:latin typeface="Calibri" panose="020F0502020204030204" pitchFamily="34" charset="0"/>
              </a:rPr>
              <a:t>4) Detected contaminant table</a:t>
            </a:r>
          </a:p>
        </p:txBody>
      </p:sp>
    </p:spTree>
    <p:extLst>
      <p:ext uri="{BB962C8B-B14F-4D97-AF65-F5344CB8AC3E}">
        <p14:creationId xmlns:p14="http://schemas.microsoft.com/office/powerpoint/2010/main" val="4100556417"/>
      </p:ext>
    </p:extLst>
  </p:cSld>
  <p:clrMapOvr>
    <a:masterClrMapping/>
  </p:clrMapOvr>
</p:sld>
</file>

<file path=ppt/theme/theme1.xml><?xml version="1.0" encoding="utf-8"?>
<a:theme xmlns:a="http://schemas.openxmlformats.org/drawingml/2006/main" name="Official BIE Central Office Theme">
  <a:themeElements>
    <a:clrScheme name="BIE Color Palette">
      <a:dk1>
        <a:srgbClr val="0F6460"/>
      </a:dk1>
      <a:lt1>
        <a:sysClr val="window" lastClr="FFFFFF"/>
      </a:lt1>
      <a:dk2>
        <a:srgbClr val="9C3D10"/>
      </a:dk2>
      <a:lt2>
        <a:srgbClr val="E66F0E"/>
      </a:lt2>
      <a:accent1>
        <a:srgbClr val="008480"/>
      </a:accent1>
      <a:accent2>
        <a:srgbClr val="E5A000"/>
      </a:accent2>
      <a:accent3>
        <a:srgbClr val="008480"/>
      </a:accent3>
      <a:accent4>
        <a:srgbClr val="D54309"/>
      </a:accent4>
      <a:accent5>
        <a:srgbClr val="6FBAB3"/>
      </a:accent5>
      <a:accent6>
        <a:srgbClr val="FFBE2E"/>
      </a:accent6>
      <a:hlink>
        <a:srgbClr val="008480"/>
      </a:hlink>
      <a:folHlink>
        <a:srgbClr val="7F7F7F"/>
      </a:folHlink>
    </a:clrScheme>
    <a:fontScheme name="BIE Typography">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E SLIDE 16.9 Central Office Template" id="{53814AE9-C34D-487C-A598-234C3E8D71C1}" vid="{360D394E-2229-4247-B7FB-4CFFBDB12F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TimePosted xmlns="537495c8-04d0-4d9f-a3c5-24b15dd8235a"/>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3EFBD184CCA942BD942D2DC234DA02" ma:contentTypeVersion="11" ma:contentTypeDescription="Create a new document." ma:contentTypeScope="" ma:versionID="61c5aca35df26f0a9d342db0c5a32b4e">
  <xsd:schema xmlns:xsd="http://www.w3.org/2001/XMLSchema" xmlns:xs="http://www.w3.org/2001/XMLSchema" xmlns:p="http://schemas.microsoft.com/office/2006/metadata/properties" xmlns:ns2="537495c8-04d0-4d9f-a3c5-24b15dd8235a" xmlns:ns3="d6c4c347-d8bf-4125-97e5-bf5a24a6ea48" targetNamespace="http://schemas.microsoft.com/office/2006/metadata/properties" ma:root="true" ma:fieldsID="31c9a3c69fb049f566627a14b56f285c" ns2:_="" ns3:_="">
    <xsd:import namespace="537495c8-04d0-4d9f-a3c5-24b15dd8235a"/>
    <xsd:import namespace="d6c4c347-d8bf-4125-97e5-bf5a24a6ea4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element ref="ns2:DateTimePosted"/>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7495c8-04d0-4d9f-a3c5-24b15dd823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DateTimePosted" ma:index="18" ma:displayName="Date &amp; Time Posted" ma:format="DateTime" ma:internalName="DateTimePos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6c4c347-d8bf-4125-97e5-bf5a24a6ea4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59A086-C4C4-4666-8382-5AB7E4C068EA}">
  <ds:schemaRefs>
    <ds:schemaRef ds:uri="537495c8-04d0-4d9f-a3c5-24b15dd8235a"/>
    <ds:schemaRef ds:uri="http://purl.org/dc/dcmitype/"/>
    <ds:schemaRef ds:uri="http://purl.org/dc/elements/1.1/"/>
    <ds:schemaRef ds:uri="http://www.w3.org/XML/1998/namespace"/>
    <ds:schemaRef ds:uri="d6c4c347-d8bf-4125-97e5-bf5a24a6ea48"/>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6B3840FA-1974-4894-A165-E4272DCF6A4C}">
  <ds:schemaRefs>
    <ds:schemaRef ds:uri="http://schemas.microsoft.com/sharepoint/v3/contenttype/forms"/>
  </ds:schemaRefs>
</ds:datastoreItem>
</file>

<file path=customXml/itemProps3.xml><?xml version="1.0" encoding="utf-8"?>
<ds:datastoreItem xmlns:ds="http://schemas.openxmlformats.org/officeDocument/2006/customXml" ds:itemID="{D8F49FB4-5E05-4312-8B85-017681C5F6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7495c8-04d0-4d9f-a3c5-24b15dd8235a"/>
    <ds:schemaRef ds:uri="d6c4c347-d8bf-4125-97e5-bf5a24a6ea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BIE SLIDE 16.9 Central Office Template</Template>
  <TotalTime>474</TotalTime>
  <Words>1926</Words>
  <Application>Microsoft Office PowerPoint</Application>
  <PresentationFormat>Widescreen</PresentationFormat>
  <Paragraphs>191</Paragraphs>
  <Slides>30</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Corbel</vt:lpstr>
      <vt:lpstr>Courier New</vt:lpstr>
      <vt:lpstr>Helvetica Neue</vt:lpstr>
      <vt:lpstr>Noto Sans Symbols</vt:lpstr>
      <vt:lpstr>NTR</vt:lpstr>
      <vt:lpstr>Trebuchet MS</vt:lpstr>
      <vt:lpstr>Official BIE Central Office Theme</vt:lpstr>
      <vt:lpstr>PowerPoint Presentation</vt:lpstr>
      <vt:lpstr> SESSION 11-13 Safe Drinking Water Act: Consumer Confidence Reporting</vt:lpstr>
      <vt:lpstr>PowerPoint Presentation</vt:lpstr>
      <vt:lpstr>Mission Slide</vt:lpstr>
      <vt:lpstr>Meet our Presenters</vt:lpstr>
      <vt:lpstr>Safe Drinking Water Act: Consumer Confidence Reporting</vt:lpstr>
      <vt:lpstr>Consumer confidence report</vt:lpstr>
      <vt:lpstr>Overview CCR</vt:lpstr>
      <vt:lpstr>Developing your ccr</vt:lpstr>
      <vt:lpstr>Developing your ccr</vt:lpstr>
      <vt:lpstr>Developing your ccr</vt:lpstr>
      <vt:lpstr>What else?</vt:lpstr>
      <vt:lpstr>What else?</vt:lpstr>
      <vt:lpstr>What else?</vt:lpstr>
      <vt:lpstr>Best practices for making a ccr contaminant table </vt:lpstr>
      <vt:lpstr>BEST PRACTICES FOR MAKING  A CCR CONTAMINANT TABLE </vt:lpstr>
      <vt:lpstr>PowerPoint Presentation</vt:lpstr>
      <vt:lpstr>PowerPoint Presentation</vt:lpstr>
      <vt:lpstr>PowerPoint Presentation</vt:lpstr>
      <vt:lpstr>Developing your ccr</vt:lpstr>
      <vt:lpstr>Completed ccr – now what?</vt:lpstr>
      <vt:lpstr>Completed ccr – now what?</vt:lpstr>
      <vt:lpstr>Completed ccr – now what?</vt:lpstr>
      <vt:lpstr>Completed ccr – now what?</vt:lpstr>
      <vt:lpstr>General tips</vt:lpstr>
      <vt:lpstr>Coming events</vt:lpstr>
      <vt:lpstr>Connect With us!</vt:lpstr>
      <vt:lpstr>Contact Information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Bitsui, Marian K</dc:creator>
  <cp:lastModifiedBy>Perry, Dunnivan G</cp:lastModifiedBy>
  <cp:revision>39</cp:revision>
  <cp:lastPrinted>2021-09-27T05:10:24Z</cp:lastPrinted>
  <dcterms:created xsi:type="dcterms:W3CDTF">2022-01-20T15:01:18Z</dcterms:created>
  <dcterms:modified xsi:type="dcterms:W3CDTF">2022-06-02T12:57:01Z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0x010100813EFBD184CCA942BD942D2DC234DA02</vt:lpwstr>
  </property>
</Properties>
</file>