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47"/>
  </p:notesMasterIdLst>
  <p:handoutMasterIdLst>
    <p:handoutMasterId r:id="rId48"/>
  </p:handoutMasterIdLst>
  <p:sldIdLst>
    <p:sldId id="257" r:id="rId5"/>
    <p:sldId id="282"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10" r:id="rId29"/>
    <p:sldId id="352" r:id="rId30"/>
    <p:sldId id="353" r:id="rId31"/>
    <p:sldId id="354" r:id="rId32"/>
    <p:sldId id="370" r:id="rId33"/>
    <p:sldId id="371" r:id="rId34"/>
    <p:sldId id="374" r:id="rId35"/>
    <p:sldId id="461" r:id="rId36"/>
    <p:sldId id="405" r:id="rId37"/>
    <p:sldId id="406" r:id="rId38"/>
    <p:sldId id="407" r:id="rId39"/>
    <p:sldId id="403" r:id="rId40"/>
    <p:sldId id="426" r:id="rId41"/>
    <p:sldId id="485" r:id="rId42"/>
    <p:sldId id="473" r:id="rId43"/>
    <p:sldId id="425" r:id="rId44"/>
    <p:sldId id="284" r:id="rId45"/>
    <p:sldId id="270" r:id="rId46"/>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443" autoAdjust="0"/>
  </p:normalViewPr>
  <p:slideViewPr>
    <p:cSldViewPr snapToGrid="0">
      <p:cViewPr varScale="1">
        <p:scale>
          <a:sx n="63" d="100"/>
          <a:sy n="63" d="100"/>
        </p:scale>
        <p:origin x="1454" y="38"/>
      </p:cViewPr>
      <p:guideLst/>
    </p:cSldViewPr>
  </p:slideViewPr>
  <p:outlineViewPr>
    <p:cViewPr>
      <p:scale>
        <a:sx n="33" d="100"/>
        <a:sy n="33" d="100"/>
      </p:scale>
      <p:origin x="0" y="-4819"/>
    </p:cViewPr>
  </p:outlineViewPr>
  <p:notesTextViewPr>
    <p:cViewPr>
      <p:scale>
        <a:sx n="1" d="1"/>
        <a:sy n="1" d="1"/>
      </p:scale>
      <p:origin x="0" y="0"/>
    </p:cViewPr>
  </p:notesTextViewPr>
  <p:notesViewPr>
    <p:cSldViewPr snapToGrid="0">
      <p:cViewPr varScale="1">
        <p:scale>
          <a:sx n="108" d="100"/>
          <a:sy n="108" d="100"/>
        </p:scale>
        <p:origin x="246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3CBF15-E12E-4D77-BD8B-A28BC0245D5F}" type="doc">
      <dgm:prSet loTypeId="urn:microsoft.com/office/officeart/2005/8/layout/hierarchy2" loCatId="hierarchy" qsTypeId="urn:microsoft.com/office/officeart/2005/8/quickstyle/3d3" qsCatId="3D" csTypeId="urn:microsoft.com/office/officeart/2005/8/colors/accent1_2" csCatId="accent1" phldr="1"/>
      <dgm:spPr/>
      <dgm:t>
        <a:bodyPr/>
        <a:lstStyle/>
        <a:p>
          <a:endParaRPr lang="en-US"/>
        </a:p>
      </dgm:t>
    </dgm:pt>
    <dgm:pt modelId="{5815FE0B-1619-4007-83A4-7E96668DEAAB}">
      <dgm:prSet phldrT="[Text]" custT="1"/>
      <dgm:spPr/>
      <dgm:t>
        <a:bodyPr/>
        <a:lstStyle/>
        <a:p>
          <a:r>
            <a:rPr lang="en-US" sz="1200" b="1" dirty="0">
              <a:latin typeface="Helvetica" panose="020B0604020202020204" pitchFamily="34" charset="0"/>
              <a:cs typeface="Helvetica" panose="020B0604020202020204" pitchFamily="34" charset="0"/>
            </a:rPr>
            <a:t>Is the cost  reasonable, necessary, allocable, and consistent with LEA policies and procedures?</a:t>
          </a:r>
        </a:p>
      </dgm:t>
    </dgm:pt>
    <dgm:pt modelId="{34BCE70D-329A-4F03-BE62-584E0CD08771}" type="parTrans" cxnId="{00EAFA54-831F-4853-8FAB-C54D21B5961F}">
      <dgm:prSet/>
      <dgm:spPr/>
      <dgm:t>
        <a:bodyPr/>
        <a:lstStyle/>
        <a:p>
          <a:endParaRPr lang="en-US"/>
        </a:p>
      </dgm:t>
    </dgm:pt>
    <dgm:pt modelId="{5149B176-F8DE-4968-AF96-B882A7D855EB}" type="sibTrans" cxnId="{00EAFA54-831F-4853-8FAB-C54D21B5961F}">
      <dgm:prSet/>
      <dgm:spPr/>
      <dgm:t>
        <a:bodyPr/>
        <a:lstStyle/>
        <a:p>
          <a:endParaRPr lang="en-US"/>
        </a:p>
      </dgm:t>
    </dgm:pt>
    <dgm:pt modelId="{FC6A014E-B9D5-4A01-9431-85C327C1622D}">
      <dgm:prSet phldrT="[Text]" custT="1"/>
      <dgm:spPr/>
      <dgm:t>
        <a:bodyPr/>
        <a:lstStyle/>
        <a:p>
          <a:r>
            <a:rPr lang="en-US" sz="1200" b="1" u="none" dirty="0">
              <a:latin typeface="Helvetica" panose="020B0604020202020204" pitchFamily="34" charset="0"/>
              <a:cs typeface="Helvetica" panose="020B0604020202020204" pitchFamily="34" charset="0"/>
            </a:rPr>
            <a:t>Is the cost adequately documented?</a:t>
          </a:r>
          <a:endParaRPr lang="en-US" sz="1200" u="none" dirty="0">
            <a:latin typeface="Helvetica" panose="020B0604020202020204" pitchFamily="34" charset="0"/>
            <a:cs typeface="Helvetica" panose="020B0604020202020204" pitchFamily="34" charset="0"/>
          </a:endParaRPr>
        </a:p>
      </dgm:t>
    </dgm:pt>
    <dgm:pt modelId="{EDE984DF-A3C2-42BC-AB8C-584F63C70D17}" type="parTrans" cxnId="{CB60029E-45DB-41B4-A9CB-1A4D27F063EB}">
      <dgm:prSet/>
      <dgm:spPr/>
      <dgm:t>
        <a:bodyPr/>
        <a:lstStyle/>
        <a:p>
          <a:endParaRPr lang="en-US"/>
        </a:p>
      </dgm:t>
    </dgm:pt>
    <dgm:pt modelId="{40BFF141-2DE0-44B2-99C6-EA956841FB0E}" type="sibTrans" cxnId="{CB60029E-45DB-41B4-A9CB-1A4D27F063EB}">
      <dgm:prSet/>
      <dgm:spPr/>
      <dgm:t>
        <a:bodyPr/>
        <a:lstStyle/>
        <a:p>
          <a:endParaRPr lang="en-US"/>
        </a:p>
      </dgm:t>
    </dgm:pt>
    <dgm:pt modelId="{EFDB7195-2E40-4A64-9E3E-135AB711F2D8}">
      <dgm:prSet phldrT="[Text]" custT="1"/>
      <dgm:spPr/>
      <dgm:t>
        <a:bodyPr/>
        <a:lstStyle/>
        <a:p>
          <a:r>
            <a:rPr lang="en-US" sz="1200" b="1" dirty="0">
              <a:latin typeface="Helvetica" panose="020B0604020202020204" pitchFamily="34" charset="0"/>
              <a:cs typeface="Helvetica" panose="020B0604020202020204" pitchFamily="34" charset="0"/>
            </a:rPr>
            <a:t>Is the cost obligated during the performance  period?</a:t>
          </a:r>
        </a:p>
      </dgm:t>
    </dgm:pt>
    <dgm:pt modelId="{7F1E257C-A7D7-4EAF-89BA-726A4F781EE0}" type="parTrans" cxnId="{44460501-8AC3-48DA-8E91-4DF3AB7DBCFC}">
      <dgm:prSet/>
      <dgm:spPr/>
      <dgm:t>
        <a:bodyPr/>
        <a:lstStyle/>
        <a:p>
          <a:endParaRPr lang="en-US"/>
        </a:p>
      </dgm:t>
    </dgm:pt>
    <dgm:pt modelId="{822ED5B7-A8B3-439C-BCAF-895D92A3D29B}" type="sibTrans" cxnId="{44460501-8AC3-48DA-8E91-4DF3AB7DBCFC}">
      <dgm:prSet/>
      <dgm:spPr/>
      <dgm:t>
        <a:bodyPr/>
        <a:lstStyle/>
        <a:p>
          <a:endParaRPr lang="en-US"/>
        </a:p>
      </dgm:t>
    </dgm:pt>
    <dgm:pt modelId="{26D13099-F2B8-4B46-B9D1-30C3CBFF4C3E}">
      <dgm:prSet phldrT="[Text]" custT="1"/>
      <dgm:spPr>
        <a:solidFill>
          <a:srgbClr val="FF0000"/>
        </a:solidFill>
      </dgm:spPr>
      <dgm:t>
        <a:bodyPr/>
        <a:lstStyle/>
        <a:p>
          <a:r>
            <a:rPr lang="en-US" sz="1200" b="1" dirty="0">
              <a:latin typeface="Helvetica" panose="020B0604020202020204" pitchFamily="34" charset="0"/>
              <a:cs typeface="Helvetica" panose="020B0604020202020204" pitchFamily="34" charset="0"/>
            </a:rPr>
            <a:t>Stop here or find alternate funding</a:t>
          </a:r>
        </a:p>
      </dgm:t>
    </dgm:pt>
    <dgm:pt modelId="{4A07A7DA-BED5-4574-83A2-09760D6EE4BE}" type="parTrans" cxnId="{4452153A-A4AC-415C-B810-AEA3001EC604}">
      <dgm:prSet/>
      <dgm:spPr/>
      <dgm:t>
        <a:bodyPr/>
        <a:lstStyle/>
        <a:p>
          <a:endParaRPr lang="en-US"/>
        </a:p>
      </dgm:t>
    </dgm:pt>
    <dgm:pt modelId="{5448D415-E43C-4855-8527-54682D8EF31F}" type="sibTrans" cxnId="{4452153A-A4AC-415C-B810-AEA3001EC604}">
      <dgm:prSet/>
      <dgm:spPr/>
      <dgm:t>
        <a:bodyPr/>
        <a:lstStyle/>
        <a:p>
          <a:endParaRPr lang="en-US"/>
        </a:p>
      </dgm:t>
    </dgm:pt>
    <dgm:pt modelId="{F16DB11A-2B99-438B-AD79-2AF933E08B0D}">
      <dgm:prSet custT="1"/>
      <dgm:spPr/>
      <dgm:t>
        <a:bodyPr/>
        <a:lstStyle/>
        <a:p>
          <a:r>
            <a:rPr lang="en-US" sz="1200" b="1" dirty="0">
              <a:latin typeface="Helvetica" panose="020B0604020202020204" pitchFamily="34" charset="0"/>
              <a:cs typeface="Helvetica" panose="020B0604020202020204" pitchFamily="34" charset="0"/>
            </a:rPr>
            <a:t>Is the cost also charged to ISEP 15% base funding?</a:t>
          </a:r>
        </a:p>
      </dgm:t>
    </dgm:pt>
    <dgm:pt modelId="{70B92F3E-A419-470D-B2A1-181641083442}" type="parTrans" cxnId="{57EE9DDF-E780-4009-9F3B-BDC57D86C251}">
      <dgm:prSet/>
      <dgm:spPr/>
      <dgm:t>
        <a:bodyPr/>
        <a:lstStyle/>
        <a:p>
          <a:endParaRPr lang="en-US"/>
        </a:p>
      </dgm:t>
    </dgm:pt>
    <dgm:pt modelId="{D15E9696-1C31-46B7-A4CF-911F18F75EB7}" type="sibTrans" cxnId="{57EE9DDF-E780-4009-9F3B-BDC57D86C251}">
      <dgm:prSet/>
      <dgm:spPr/>
      <dgm:t>
        <a:bodyPr/>
        <a:lstStyle/>
        <a:p>
          <a:endParaRPr lang="en-US"/>
        </a:p>
      </dgm:t>
    </dgm:pt>
    <dgm:pt modelId="{EC38EA64-BD3E-4BD3-A9E2-02E3420C91FB}">
      <dgm:prSet custT="1"/>
      <dgm:spPr>
        <a:solidFill>
          <a:srgbClr val="FF0000"/>
        </a:solidFill>
      </dgm:spPr>
      <dgm:t>
        <a:bodyPr/>
        <a:lstStyle/>
        <a:p>
          <a:r>
            <a:rPr lang="en-US" sz="1200" b="1" dirty="0">
              <a:latin typeface="Helvetica" panose="020B0604020202020204" pitchFamily="34" charset="0"/>
              <a:cs typeface="Helvetica" panose="020B0604020202020204" pitchFamily="34" charset="0"/>
            </a:rPr>
            <a:t>Stop here or find alternate </a:t>
          </a:r>
          <a:r>
            <a:rPr lang="en-US" sz="1400" b="1" dirty="0">
              <a:latin typeface="Helvetica" panose="020B0604020202020204" pitchFamily="34" charset="0"/>
              <a:cs typeface="Helvetica" panose="020B0604020202020204" pitchFamily="34" charset="0"/>
            </a:rPr>
            <a:t>funding</a:t>
          </a:r>
        </a:p>
      </dgm:t>
    </dgm:pt>
    <dgm:pt modelId="{2A91BB8F-EDD4-4E02-BA44-AD4C48C423A5}" type="parTrans" cxnId="{A4B93AC3-E00D-45E5-B9C1-39D6EEEC2A1C}">
      <dgm:prSet/>
      <dgm:spPr/>
      <dgm:t>
        <a:bodyPr/>
        <a:lstStyle/>
        <a:p>
          <a:endParaRPr lang="en-US"/>
        </a:p>
      </dgm:t>
    </dgm:pt>
    <dgm:pt modelId="{649FB791-0F68-4929-9BC8-43960FCE1977}" type="sibTrans" cxnId="{A4B93AC3-E00D-45E5-B9C1-39D6EEEC2A1C}">
      <dgm:prSet/>
      <dgm:spPr/>
      <dgm:t>
        <a:bodyPr/>
        <a:lstStyle/>
        <a:p>
          <a:endParaRPr lang="en-US"/>
        </a:p>
      </dgm:t>
    </dgm:pt>
    <dgm:pt modelId="{7BE48EA5-3126-4ED7-82D7-10762441D479}">
      <dgm:prSet custT="1"/>
      <dgm:spPr>
        <a:solidFill>
          <a:srgbClr val="FF0000"/>
        </a:solidFill>
      </dgm:spPr>
      <dgm:t>
        <a:bodyPr/>
        <a:lstStyle/>
        <a:p>
          <a:r>
            <a:rPr lang="en-US" sz="1200" b="1" dirty="0">
              <a:latin typeface="Helvetica" panose="020B0604020202020204" pitchFamily="34" charset="0"/>
              <a:cs typeface="Helvetica" panose="020B0604020202020204" pitchFamily="34" charset="0"/>
            </a:rPr>
            <a:t>Stop here or find alternate funding</a:t>
          </a:r>
        </a:p>
      </dgm:t>
    </dgm:pt>
    <dgm:pt modelId="{4608AF34-7453-4F17-A1CA-FDA8E0BC21DB}" type="parTrans" cxnId="{794855BD-9077-4F0D-8C6A-A470578F0300}">
      <dgm:prSet/>
      <dgm:spPr/>
      <dgm:t>
        <a:bodyPr/>
        <a:lstStyle/>
        <a:p>
          <a:endParaRPr lang="en-US"/>
        </a:p>
      </dgm:t>
    </dgm:pt>
    <dgm:pt modelId="{5775DE17-7BF2-4FE5-9887-937288697A5A}" type="sibTrans" cxnId="{794855BD-9077-4F0D-8C6A-A470578F0300}">
      <dgm:prSet/>
      <dgm:spPr/>
      <dgm:t>
        <a:bodyPr/>
        <a:lstStyle/>
        <a:p>
          <a:endParaRPr lang="en-US"/>
        </a:p>
      </dgm:t>
    </dgm:pt>
    <dgm:pt modelId="{522A92E5-C673-48E6-B680-73F6C4E3954A}">
      <dgm:prSet custT="1"/>
      <dgm:spPr>
        <a:solidFill>
          <a:srgbClr val="FF0000"/>
        </a:solidFill>
      </dgm:spPr>
      <dgm:t>
        <a:bodyPr/>
        <a:lstStyle/>
        <a:p>
          <a:r>
            <a:rPr lang="en-US" sz="1200" b="1" dirty="0">
              <a:latin typeface="Helvetica" panose="020B0604020202020204" pitchFamily="34" charset="0"/>
              <a:cs typeface="Helvetica" panose="020B0604020202020204" pitchFamily="34" charset="0"/>
            </a:rPr>
            <a:t>Stop here</a:t>
          </a:r>
        </a:p>
      </dgm:t>
    </dgm:pt>
    <dgm:pt modelId="{121D83BE-6951-4F88-99E1-938DEE1CE04D}" type="parTrans" cxnId="{FB2AA0F6-0904-4E8D-8348-8BBB01AFBD9F}">
      <dgm:prSet/>
      <dgm:spPr/>
      <dgm:t>
        <a:bodyPr/>
        <a:lstStyle/>
        <a:p>
          <a:endParaRPr lang="en-US"/>
        </a:p>
      </dgm:t>
    </dgm:pt>
    <dgm:pt modelId="{74ACCF76-3A22-4B1A-AF5B-A06CA2F802F4}" type="sibTrans" cxnId="{FB2AA0F6-0904-4E8D-8348-8BBB01AFBD9F}">
      <dgm:prSet/>
      <dgm:spPr/>
      <dgm:t>
        <a:bodyPr/>
        <a:lstStyle/>
        <a:p>
          <a:endParaRPr lang="en-US"/>
        </a:p>
      </dgm:t>
    </dgm:pt>
    <dgm:pt modelId="{A43F3C25-5DB2-4092-922A-00C59FD10B3D}">
      <dgm:prSet custT="1"/>
      <dgm:spPr>
        <a:solidFill>
          <a:srgbClr val="51AF46"/>
        </a:solidFill>
      </dgm:spPr>
      <dgm:t>
        <a:bodyPr/>
        <a:lstStyle/>
        <a:p>
          <a:r>
            <a:rPr lang="en-US" sz="1200" b="1" dirty="0">
              <a:latin typeface="Helvetica" panose="020B0604020202020204" pitchFamily="34" charset="0"/>
              <a:cs typeface="Helvetica" panose="020B0604020202020204" pitchFamily="34" charset="0"/>
            </a:rPr>
            <a:t>Passed</a:t>
          </a:r>
        </a:p>
      </dgm:t>
    </dgm:pt>
    <dgm:pt modelId="{1D9F9DC0-F12E-49A5-893D-A5E3527BD6F8}" type="parTrans" cxnId="{2A44EE7C-A706-436B-B1CC-6922D736828F}">
      <dgm:prSet/>
      <dgm:spPr/>
      <dgm:t>
        <a:bodyPr/>
        <a:lstStyle/>
        <a:p>
          <a:endParaRPr lang="en-US"/>
        </a:p>
      </dgm:t>
    </dgm:pt>
    <dgm:pt modelId="{80C52B2C-EA61-4891-9F6F-02A3B913D84D}" type="sibTrans" cxnId="{2A44EE7C-A706-436B-B1CC-6922D736828F}">
      <dgm:prSet/>
      <dgm:spPr/>
      <dgm:t>
        <a:bodyPr/>
        <a:lstStyle/>
        <a:p>
          <a:endParaRPr lang="en-US"/>
        </a:p>
      </dgm:t>
    </dgm:pt>
    <dgm:pt modelId="{94BB0BF6-A92A-4C28-B7BF-99ADD40DC8A5}" type="pres">
      <dgm:prSet presAssocID="{D53CBF15-E12E-4D77-BD8B-A28BC0245D5F}" presName="diagram" presStyleCnt="0">
        <dgm:presLayoutVars>
          <dgm:chPref val="1"/>
          <dgm:dir/>
          <dgm:animOne val="branch"/>
          <dgm:animLvl val="lvl"/>
          <dgm:resizeHandles val="exact"/>
        </dgm:presLayoutVars>
      </dgm:prSet>
      <dgm:spPr/>
    </dgm:pt>
    <dgm:pt modelId="{3BDC3A72-109A-46F8-888C-011A8E1655AD}" type="pres">
      <dgm:prSet presAssocID="{5815FE0B-1619-4007-83A4-7E96668DEAAB}" presName="root1" presStyleCnt="0"/>
      <dgm:spPr/>
    </dgm:pt>
    <dgm:pt modelId="{399D68D0-322A-4392-A1F4-468D55F70D2F}" type="pres">
      <dgm:prSet presAssocID="{5815FE0B-1619-4007-83A4-7E96668DEAAB}" presName="LevelOneTextNode" presStyleLbl="node0" presStyleIdx="0" presStyleCnt="1" custScaleX="171877" custScaleY="229417" custLinFactNeighborX="-14934" custLinFactNeighborY="87888">
        <dgm:presLayoutVars>
          <dgm:chPref val="3"/>
        </dgm:presLayoutVars>
      </dgm:prSet>
      <dgm:spPr/>
    </dgm:pt>
    <dgm:pt modelId="{88FFCDF1-548F-48AF-A5C0-29E20D1AF6C0}" type="pres">
      <dgm:prSet presAssocID="{5815FE0B-1619-4007-83A4-7E96668DEAAB}" presName="level2hierChild" presStyleCnt="0"/>
      <dgm:spPr/>
    </dgm:pt>
    <dgm:pt modelId="{70B7CEB0-264B-4F32-805F-A2C74BF6C80F}" type="pres">
      <dgm:prSet presAssocID="{EDE984DF-A3C2-42BC-AB8C-584F63C70D17}" presName="conn2-1" presStyleLbl="parChTrans1D2" presStyleIdx="0" presStyleCnt="2"/>
      <dgm:spPr/>
    </dgm:pt>
    <dgm:pt modelId="{8008918D-2FBD-407D-8E6D-AB8D9BA2FEDF}" type="pres">
      <dgm:prSet presAssocID="{EDE984DF-A3C2-42BC-AB8C-584F63C70D17}" presName="connTx" presStyleLbl="parChTrans1D2" presStyleIdx="0" presStyleCnt="2"/>
      <dgm:spPr/>
    </dgm:pt>
    <dgm:pt modelId="{CBC7DDD4-B735-4A2E-B4EC-8F7582FA052E}" type="pres">
      <dgm:prSet presAssocID="{FC6A014E-B9D5-4A01-9431-85C327C1622D}" presName="root2" presStyleCnt="0"/>
      <dgm:spPr/>
    </dgm:pt>
    <dgm:pt modelId="{56C316FE-AEDB-4060-805F-039AF65125CE}" type="pres">
      <dgm:prSet presAssocID="{FC6A014E-B9D5-4A01-9431-85C327C1622D}" presName="LevelTwoTextNode" presStyleLbl="node2" presStyleIdx="0" presStyleCnt="2" custScaleX="185776" custScaleY="222931" custLinFactNeighborX="-8346" custLinFactNeighborY="6661">
        <dgm:presLayoutVars>
          <dgm:chPref val="3"/>
        </dgm:presLayoutVars>
      </dgm:prSet>
      <dgm:spPr/>
    </dgm:pt>
    <dgm:pt modelId="{B5F22A94-0FD4-4E9F-A7EE-154C52DAAE69}" type="pres">
      <dgm:prSet presAssocID="{FC6A014E-B9D5-4A01-9431-85C327C1622D}" presName="level3hierChild" presStyleCnt="0"/>
      <dgm:spPr/>
    </dgm:pt>
    <dgm:pt modelId="{7C8C34DF-A00F-4C05-A33C-39925DAB9823}" type="pres">
      <dgm:prSet presAssocID="{7F1E257C-A7D7-4EAF-89BA-726A4F781EE0}" presName="conn2-1" presStyleLbl="parChTrans1D3" presStyleIdx="0" presStyleCnt="2"/>
      <dgm:spPr/>
    </dgm:pt>
    <dgm:pt modelId="{3A076F4B-4F26-40AF-AD65-BF3592DE1D8B}" type="pres">
      <dgm:prSet presAssocID="{7F1E257C-A7D7-4EAF-89BA-726A4F781EE0}" presName="connTx" presStyleLbl="parChTrans1D3" presStyleIdx="0" presStyleCnt="2"/>
      <dgm:spPr/>
    </dgm:pt>
    <dgm:pt modelId="{25D55732-808F-47DF-B6CD-FF41FEDB6092}" type="pres">
      <dgm:prSet presAssocID="{EFDB7195-2E40-4A64-9E3E-135AB711F2D8}" presName="root2" presStyleCnt="0"/>
      <dgm:spPr/>
    </dgm:pt>
    <dgm:pt modelId="{CF9687FB-76A2-4086-A2E8-49B37C0CBACC}" type="pres">
      <dgm:prSet presAssocID="{EFDB7195-2E40-4A64-9E3E-135AB711F2D8}" presName="LevelTwoTextNode" presStyleLbl="node3" presStyleIdx="0" presStyleCnt="2" custScaleX="192843" custScaleY="231412" custLinFactNeighborX="-5881" custLinFactNeighborY="-61495">
        <dgm:presLayoutVars>
          <dgm:chPref val="3"/>
        </dgm:presLayoutVars>
      </dgm:prSet>
      <dgm:spPr/>
    </dgm:pt>
    <dgm:pt modelId="{8321774A-A721-4657-956C-C70D44A622D0}" type="pres">
      <dgm:prSet presAssocID="{EFDB7195-2E40-4A64-9E3E-135AB711F2D8}" presName="level3hierChild" presStyleCnt="0"/>
      <dgm:spPr/>
    </dgm:pt>
    <dgm:pt modelId="{BF620A88-F9B2-4955-822F-789C17C7485F}" type="pres">
      <dgm:prSet presAssocID="{70B92F3E-A419-470D-B2A1-181641083442}" presName="conn2-1" presStyleLbl="parChTrans1D4" presStyleIdx="0" presStyleCnt="4"/>
      <dgm:spPr/>
    </dgm:pt>
    <dgm:pt modelId="{67DDC4E2-2A2B-4D5E-A0E9-725F8FE5477B}" type="pres">
      <dgm:prSet presAssocID="{70B92F3E-A419-470D-B2A1-181641083442}" presName="connTx" presStyleLbl="parChTrans1D4" presStyleIdx="0" presStyleCnt="4"/>
      <dgm:spPr/>
    </dgm:pt>
    <dgm:pt modelId="{2CE94136-C1F3-421F-9BBF-B790E2477951}" type="pres">
      <dgm:prSet presAssocID="{F16DB11A-2B99-438B-AD79-2AF933E08B0D}" presName="root2" presStyleCnt="0"/>
      <dgm:spPr/>
    </dgm:pt>
    <dgm:pt modelId="{94ED25F3-64C6-4479-BEBC-88D213471265}" type="pres">
      <dgm:prSet presAssocID="{F16DB11A-2B99-438B-AD79-2AF933E08B0D}" presName="LevelTwoTextNode" presStyleLbl="node4" presStyleIdx="0" presStyleCnt="4" custScaleX="150910" custScaleY="244993" custLinFactY="-47363" custLinFactNeighborX="-5818" custLinFactNeighborY="-100000">
        <dgm:presLayoutVars>
          <dgm:chPref val="3"/>
        </dgm:presLayoutVars>
      </dgm:prSet>
      <dgm:spPr/>
    </dgm:pt>
    <dgm:pt modelId="{0FA11FFA-4A8E-4098-906E-6EF590383026}" type="pres">
      <dgm:prSet presAssocID="{F16DB11A-2B99-438B-AD79-2AF933E08B0D}" presName="level3hierChild" presStyleCnt="0"/>
      <dgm:spPr/>
    </dgm:pt>
    <dgm:pt modelId="{CB9AC3A9-8742-4E5E-AC03-DEB4228D3D31}" type="pres">
      <dgm:prSet presAssocID="{121D83BE-6951-4F88-99E1-938DEE1CE04D}" presName="conn2-1" presStyleLbl="parChTrans1D4" presStyleIdx="1" presStyleCnt="4"/>
      <dgm:spPr/>
    </dgm:pt>
    <dgm:pt modelId="{5C894E33-41F1-49E0-BBD9-B9B4B62E0318}" type="pres">
      <dgm:prSet presAssocID="{121D83BE-6951-4F88-99E1-938DEE1CE04D}" presName="connTx" presStyleLbl="parChTrans1D4" presStyleIdx="1" presStyleCnt="4"/>
      <dgm:spPr/>
    </dgm:pt>
    <dgm:pt modelId="{34464758-73D6-4A92-B2DA-86DA84D40E07}" type="pres">
      <dgm:prSet presAssocID="{522A92E5-C673-48E6-B680-73F6C4E3954A}" presName="root2" presStyleCnt="0"/>
      <dgm:spPr/>
    </dgm:pt>
    <dgm:pt modelId="{6CBE7F22-42AE-4B40-A255-1F9181456247}" type="pres">
      <dgm:prSet presAssocID="{522A92E5-C673-48E6-B680-73F6C4E3954A}" presName="LevelTwoTextNode" presStyleLbl="node4" presStyleIdx="1" presStyleCnt="4" custScaleX="119338" custScaleY="79737" custLinFactY="-100000" custLinFactNeighborX="532" custLinFactNeighborY="-102072">
        <dgm:presLayoutVars>
          <dgm:chPref val="3"/>
        </dgm:presLayoutVars>
      </dgm:prSet>
      <dgm:spPr/>
    </dgm:pt>
    <dgm:pt modelId="{99599375-528B-4211-B7AA-1D8152A76DB2}" type="pres">
      <dgm:prSet presAssocID="{522A92E5-C673-48E6-B680-73F6C4E3954A}" presName="level3hierChild" presStyleCnt="0"/>
      <dgm:spPr/>
    </dgm:pt>
    <dgm:pt modelId="{255B0982-55EF-4912-8DF9-CD485FA112DE}" type="pres">
      <dgm:prSet presAssocID="{1D9F9DC0-F12E-49A5-893D-A5E3527BD6F8}" presName="conn2-1" presStyleLbl="parChTrans1D4" presStyleIdx="2" presStyleCnt="4"/>
      <dgm:spPr/>
    </dgm:pt>
    <dgm:pt modelId="{144F2763-B0B2-443A-A748-AD6AA8B9C89F}" type="pres">
      <dgm:prSet presAssocID="{1D9F9DC0-F12E-49A5-893D-A5E3527BD6F8}" presName="connTx" presStyleLbl="parChTrans1D4" presStyleIdx="2" presStyleCnt="4"/>
      <dgm:spPr/>
    </dgm:pt>
    <dgm:pt modelId="{6319DE65-E76A-428B-AB5F-2D1244877E26}" type="pres">
      <dgm:prSet presAssocID="{A43F3C25-5DB2-4092-922A-00C59FD10B3D}" presName="root2" presStyleCnt="0"/>
      <dgm:spPr/>
    </dgm:pt>
    <dgm:pt modelId="{793F46DF-E232-41E6-9AEF-86C76249F7C1}" type="pres">
      <dgm:prSet presAssocID="{A43F3C25-5DB2-4092-922A-00C59FD10B3D}" presName="LevelTwoTextNode" presStyleLbl="node4" presStyleIdx="2" presStyleCnt="4" custScaleX="117235" custScaleY="78157" custLinFactNeighborX="3046" custLinFactNeighborY="-93316">
        <dgm:presLayoutVars>
          <dgm:chPref val="3"/>
        </dgm:presLayoutVars>
      </dgm:prSet>
      <dgm:spPr/>
    </dgm:pt>
    <dgm:pt modelId="{AF4C4C93-274D-41D6-B5D8-30EA09DC09F5}" type="pres">
      <dgm:prSet presAssocID="{A43F3C25-5DB2-4092-922A-00C59FD10B3D}" presName="level3hierChild" presStyleCnt="0"/>
      <dgm:spPr/>
    </dgm:pt>
    <dgm:pt modelId="{A74A753D-5DD9-4693-9E51-A226BC1E7CDD}" type="pres">
      <dgm:prSet presAssocID="{2A91BB8F-EDD4-4E02-BA44-AD4C48C423A5}" presName="conn2-1" presStyleLbl="parChTrans1D4" presStyleIdx="3" presStyleCnt="4"/>
      <dgm:spPr/>
    </dgm:pt>
    <dgm:pt modelId="{57844A9E-26C7-4F48-BDD3-94F735509E0D}" type="pres">
      <dgm:prSet presAssocID="{2A91BB8F-EDD4-4E02-BA44-AD4C48C423A5}" presName="connTx" presStyleLbl="parChTrans1D4" presStyleIdx="3" presStyleCnt="4"/>
      <dgm:spPr/>
    </dgm:pt>
    <dgm:pt modelId="{DF1DDF0B-60F7-4245-958A-A3E83128FF45}" type="pres">
      <dgm:prSet presAssocID="{EC38EA64-BD3E-4BD3-A9E2-02E3420C91FB}" presName="root2" presStyleCnt="0"/>
      <dgm:spPr/>
    </dgm:pt>
    <dgm:pt modelId="{0DDAFC91-2EE6-477C-8619-AF8700D50CDC}" type="pres">
      <dgm:prSet presAssocID="{EC38EA64-BD3E-4BD3-A9E2-02E3420C91FB}" presName="LevelTwoTextNode" presStyleLbl="node4" presStyleIdx="3" presStyleCnt="4" custScaleX="119606" custScaleY="104067" custLinFactNeighborX="341" custLinFactNeighborY="-61394">
        <dgm:presLayoutVars>
          <dgm:chPref val="3"/>
        </dgm:presLayoutVars>
      </dgm:prSet>
      <dgm:spPr/>
    </dgm:pt>
    <dgm:pt modelId="{A5A005FE-B4C8-4EBB-894F-7A049165603B}" type="pres">
      <dgm:prSet presAssocID="{EC38EA64-BD3E-4BD3-A9E2-02E3420C91FB}" presName="level3hierChild" presStyleCnt="0"/>
      <dgm:spPr/>
    </dgm:pt>
    <dgm:pt modelId="{50DEA196-B4E9-452C-8A0B-8D54AD050C76}" type="pres">
      <dgm:prSet presAssocID="{4608AF34-7453-4F17-A1CA-FDA8E0BC21DB}" presName="conn2-1" presStyleLbl="parChTrans1D3" presStyleIdx="1" presStyleCnt="2"/>
      <dgm:spPr/>
    </dgm:pt>
    <dgm:pt modelId="{956966B5-ABDA-4A27-8B98-4F5D970B5355}" type="pres">
      <dgm:prSet presAssocID="{4608AF34-7453-4F17-A1CA-FDA8E0BC21DB}" presName="connTx" presStyleLbl="parChTrans1D3" presStyleIdx="1" presStyleCnt="2"/>
      <dgm:spPr/>
    </dgm:pt>
    <dgm:pt modelId="{924C1308-B39F-4002-A70A-81723D662F08}" type="pres">
      <dgm:prSet presAssocID="{7BE48EA5-3126-4ED7-82D7-10762441D479}" presName="root2" presStyleCnt="0"/>
      <dgm:spPr/>
    </dgm:pt>
    <dgm:pt modelId="{B639C81E-FF2B-4A54-8742-58B053C655A2}" type="pres">
      <dgm:prSet presAssocID="{7BE48EA5-3126-4ED7-82D7-10762441D479}" presName="LevelTwoTextNode" presStyleLbl="node3" presStyleIdx="1" presStyleCnt="2" custScaleX="119606" custScaleY="117263" custLinFactNeighborX="-369" custLinFactNeighborY="32842">
        <dgm:presLayoutVars>
          <dgm:chPref val="3"/>
        </dgm:presLayoutVars>
      </dgm:prSet>
      <dgm:spPr/>
    </dgm:pt>
    <dgm:pt modelId="{B33FC328-CA8B-4310-B1BA-9953104E9382}" type="pres">
      <dgm:prSet presAssocID="{7BE48EA5-3126-4ED7-82D7-10762441D479}" presName="level3hierChild" presStyleCnt="0"/>
      <dgm:spPr/>
    </dgm:pt>
    <dgm:pt modelId="{09234847-B25B-410E-8158-5C9FB5B22046}" type="pres">
      <dgm:prSet presAssocID="{4A07A7DA-BED5-4574-83A2-09760D6EE4BE}" presName="conn2-1" presStyleLbl="parChTrans1D2" presStyleIdx="1" presStyleCnt="2"/>
      <dgm:spPr/>
    </dgm:pt>
    <dgm:pt modelId="{AAC5022A-4C16-4A12-99E0-B87B52C934B2}" type="pres">
      <dgm:prSet presAssocID="{4A07A7DA-BED5-4574-83A2-09760D6EE4BE}" presName="connTx" presStyleLbl="parChTrans1D2" presStyleIdx="1" presStyleCnt="2"/>
      <dgm:spPr/>
    </dgm:pt>
    <dgm:pt modelId="{D45F1645-687D-41CC-820E-8655ECA0449C}" type="pres">
      <dgm:prSet presAssocID="{26D13099-F2B8-4B46-B9D1-30C3CBFF4C3E}" presName="root2" presStyleCnt="0"/>
      <dgm:spPr/>
    </dgm:pt>
    <dgm:pt modelId="{55759F4B-4844-4CAB-B51B-8D08C574277A}" type="pres">
      <dgm:prSet presAssocID="{26D13099-F2B8-4B46-B9D1-30C3CBFF4C3E}" presName="LevelTwoTextNode" presStyleLbl="node2" presStyleIdx="1" presStyleCnt="2" custScaleX="119606" custScaleY="111709" custLinFactY="45276" custLinFactNeighborX="-1302" custLinFactNeighborY="100000">
        <dgm:presLayoutVars>
          <dgm:chPref val="3"/>
        </dgm:presLayoutVars>
      </dgm:prSet>
      <dgm:spPr/>
    </dgm:pt>
    <dgm:pt modelId="{79B4954A-8B64-4D89-BA55-0854CCC539A5}" type="pres">
      <dgm:prSet presAssocID="{26D13099-F2B8-4B46-B9D1-30C3CBFF4C3E}" presName="level3hierChild" presStyleCnt="0"/>
      <dgm:spPr/>
    </dgm:pt>
  </dgm:ptLst>
  <dgm:cxnLst>
    <dgm:cxn modelId="{44460501-8AC3-48DA-8E91-4DF3AB7DBCFC}" srcId="{FC6A014E-B9D5-4A01-9431-85C327C1622D}" destId="{EFDB7195-2E40-4A64-9E3E-135AB711F2D8}" srcOrd="0" destOrd="0" parTransId="{7F1E257C-A7D7-4EAF-89BA-726A4F781EE0}" sibTransId="{822ED5B7-A8B3-439C-BCAF-895D92A3D29B}"/>
    <dgm:cxn modelId="{D4BF340D-A5DB-4255-B9CD-7C6F82EC3B23}" type="presOf" srcId="{522A92E5-C673-48E6-B680-73F6C4E3954A}" destId="{6CBE7F22-42AE-4B40-A255-1F9181456247}" srcOrd="0" destOrd="0" presId="urn:microsoft.com/office/officeart/2005/8/layout/hierarchy2"/>
    <dgm:cxn modelId="{F84C900D-24CC-4EEA-B9E3-4783D501FA1D}" type="presOf" srcId="{EFDB7195-2E40-4A64-9E3E-135AB711F2D8}" destId="{CF9687FB-76A2-4086-A2E8-49B37C0CBACC}" srcOrd="0" destOrd="0" presId="urn:microsoft.com/office/officeart/2005/8/layout/hierarchy2"/>
    <dgm:cxn modelId="{DE2EB110-05FF-4D64-AB99-C0D35710C103}" type="presOf" srcId="{EC38EA64-BD3E-4BD3-A9E2-02E3420C91FB}" destId="{0DDAFC91-2EE6-477C-8619-AF8700D50CDC}" srcOrd="0" destOrd="0" presId="urn:microsoft.com/office/officeart/2005/8/layout/hierarchy2"/>
    <dgm:cxn modelId="{D3CEA825-4375-4B25-976F-48C6B83F3C12}" type="presOf" srcId="{2A91BB8F-EDD4-4E02-BA44-AD4C48C423A5}" destId="{A74A753D-5DD9-4693-9E51-A226BC1E7CDD}" srcOrd="0" destOrd="0" presId="urn:microsoft.com/office/officeart/2005/8/layout/hierarchy2"/>
    <dgm:cxn modelId="{BA7B3938-92A4-48BC-B733-167E834BE396}" type="presOf" srcId="{70B92F3E-A419-470D-B2A1-181641083442}" destId="{BF620A88-F9B2-4955-822F-789C17C7485F}" srcOrd="0" destOrd="0" presId="urn:microsoft.com/office/officeart/2005/8/layout/hierarchy2"/>
    <dgm:cxn modelId="{4452153A-A4AC-415C-B810-AEA3001EC604}" srcId="{5815FE0B-1619-4007-83A4-7E96668DEAAB}" destId="{26D13099-F2B8-4B46-B9D1-30C3CBFF4C3E}" srcOrd="1" destOrd="0" parTransId="{4A07A7DA-BED5-4574-83A2-09760D6EE4BE}" sibTransId="{5448D415-E43C-4855-8527-54682D8EF31F}"/>
    <dgm:cxn modelId="{0BE5883D-B03B-4C7F-9EB2-60C0222048B4}" type="presOf" srcId="{121D83BE-6951-4F88-99E1-938DEE1CE04D}" destId="{CB9AC3A9-8742-4E5E-AC03-DEB4228D3D31}" srcOrd="0" destOrd="0" presId="urn:microsoft.com/office/officeart/2005/8/layout/hierarchy2"/>
    <dgm:cxn modelId="{148F1761-14C7-428B-BE03-7BA40A2AD860}" type="presOf" srcId="{D53CBF15-E12E-4D77-BD8B-A28BC0245D5F}" destId="{94BB0BF6-A92A-4C28-B7BF-99ADD40DC8A5}" srcOrd="0" destOrd="0" presId="urn:microsoft.com/office/officeart/2005/8/layout/hierarchy2"/>
    <dgm:cxn modelId="{E6DE5C69-23B3-4A7B-A0C0-D707B1D622B5}" type="presOf" srcId="{EDE984DF-A3C2-42BC-AB8C-584F63C70D17}" destId="{70B7CEB0-264B-4F32-805F-A2C74BF6C80F}" srcOrd="0" destOrd="0" presId="urn:microsoft.com/office/officeart/2005/8/layout/hierarchy2"/>
    <dgm:cxn modelId="{E47AAE6A-E65F-465E-BCC1-8EB77BE2B19D}" type="presOf" srcId="{7BE48EA5-3126-4ED7-82D7-10762441D479}" destId="{B639C81E-FF2B-4A54-8742-58B053C655A2}" srcOrd="0" destOrd="0" presId="urn:microsoft.com/office/officeart/2005/8/layout/hierarchy2"/>
    <dgm:cxn modelId="{9F0BEC4A-67DC-4A72-A72D-2985B7E3DD85}" type="presOf" srcId="{4A07A7DA-BED5-4574-83A2-09760D6EE4BE}" destId="{09234847-B25B-410E-8158-5C9FB5B22046}" srcOrd="0" destOrd="0" presId="urn:microsoft.com/office/officeart/2005/8/layout/hierarchy2"/>
    <dgm:cxn modelId="{00EAFA54-831F-4853-8FAB-C54D21B5961F}" srcId="{D53CBF15-E12E-4D77-BD8B-A28BC0245D5F}" destId="{5815FE0B-1619-4007-83A4-7E96668DEAAB}" srcOrd="0" destOrd="0" parTransId="{34BCE70D-329A-4F03-BE62-584E0CD08771}" sibTransId="{5149B176-F8DE-4968-AF96-B882A7D855EB}"/>
    <dgm:cxn modelId="{33825678-285D-4F05-9166-8955E8C70AC5}" type="presOf" srcId="{1D9F9DC0-F12E-49A5-893D-A5E3527BD6F8}" destId="{144F2763-B0B2-443A-A748-AD6AA8B9C89F}" srcOrd="1" destOrd="0" presId="urn:microsoft.com/office/officeart/2005/8/layout/hierarchy2"/>
    <dgm:cxn modelId="{44E28E58-E071-4732-899C-4BC8B0C386A4}" type="presOf" srcId="{121D83BE-6951-4F88-99E1-938DEE1CE04D}" destId="{5C894E33-41F1-49E0-BBD9-B9B4B62E0318}" srcOrd="1" destOrd="0" presId="urn:microsoft.com/office/officeart/2005/8/layout/hierarchy2"/>
    <dgm:cxn modelId="{7DADCF7A-52ED-4178-BE00-A4CCB77B0A6E}" type="presOf" srcId="{4608AF34-7453-4F17-A1CA-FDA8E0BC21DB}" destId="{50DEA196-B4E9-452C-8A0B-8D54AD050C76}" srcOrd="0" destOrd="0" presId="urn:microsoft.com/office/officeart/2005/8/layout/hierarchy2"/>
    <dgm:cxn modelId="{2A44EE7C-A706-436B-B1CC-6922D736828F}" srcId="{F16DB11A-2B99-438B-AD79-2AF933E08B0D}" destId="{A43F3C25-5DB2-4092-922A-00C59FD10B3D}" srcOrd="1" destOrd="0" parTransId="{1D9F9DC0-F12E-49A5-893D-A5E3527BD6F8}" sibTransId="{80C52B2C-EA61-4891-9F6F-02A3B913D84D}"/>
    <dgm:cxn modelId="{8AC0897E-8C7F-4557-A4B8-89487454B58E}" type="presOf" srcId="{2A91BB8F-EDD4-4E02-BA44-AD4C48C423A5}" destId="{57844A9E-26C7-4F48-BDD3-94F735509E0D}" srcOrd="1" destOrd="0" presId="urn:microsoft.com/office/officeart/2005/8/layout/hierarchy2"/>
    <dgm:cxn modelId="{59BE0A8F-6A69-48FD-82BB-5127320FCF44}" type="presOf" srcId="{4A07A7DA-BED5-4574-83A2-09760D6EE4BE}" destId="{AAC5022A-4C16-4A12-99E0-B87B52C934B2}" srcOrd="1" destOrd="0" presId="urn:microsoft.com/office/officeart/2005/8/layout/hierarchy2"/>
    <dgm:cxn modelId="{CB60029E-45DB-41B4-A9CB-1A4D27F063EB}" srcId="{5815FE0B-1619-4007-83A4-7E96668DEAAB}" destId="{FC6A014E-B9D5-4A01-9431-85C327C1622D}" srcOrd="0" destOrd="0" parTransId="{EDE984DF-A3C2-42BC-AB8C-584F63C70D17}" sibTransId="{40BFF141-2DE0-44B2-99C6-EA956841FB0E}"/>
    <dgm:cxn modelId="{028D6E9F-18D7-49A8-B539-65FA48A33F31}" type="presOf" srcId="{7F1E257C-A7D7-4EAF-89BA-726A4F781EE0}" destId="{7C8C34DF-A00F-4C05-A33C-39925DAB9823}" srcOrd="0" destOrd="0" presId="urn:microsoft.com/office/officeart/2005/8/layout/hierarchy2"/>
    <dgm:cxn modelId="{77676AA5-67EB-4685-BFA4-8F7C687BC80E}" type="presOf" srcId="{7F1E257C-A7D7-4EAF-89BA-726A4F781EE0}" destId="{3A076F4B-4F26-40AF-AD65-BF3592DE1D8B}" srcOrd="1" destOrd="0" presId="urn:microsoft.com/office/officeart/2005/8/layout/hierarchy2"/>
    <dgm:cxn modelId="{B046C9A6-4E3B-49A3-84DD-01BFEA7C9CB0}" type="presOf" srcId="{F16DB11A-2B99-438B-AD79-2AF933E08B0D}" destId="{94ED25F3-64C6-4479-BEBC-88D213471265}" srcOrd="0" destOrd="0" presId="urn:microsoft.com/office/officeart/2005/8/layout/hierarchy2"/>
    <dgm:cxn modelId="{6AB156AB-EA0F-409D-B771-97017193A604}" type="presOf" srcId="{FC6A014E-B9D5-4A01-9431-85C327C1622D}" destId="{56C316FE-AEDB-4060-805F-039AF65125CE}" srcOrd="0" destOrd="0" presId="urn:microsoft.com/office/officeart/2005/8/layout/hierarchy2"/>
    <dgm:cxn modelId="{794855BD-9077-4F0D-8C6A-A470578F0300}" srcId="{FC6A014E-B9D5-4A01-9431-85C327C1622D}" destId="{7BE48EA5-3126-4ED7-82D7-10762441D479}" srcOrd="1" destOrd="0" parTransId="{4608AF34-7453-4F17-A1CA-FDA8E0BC21DB}" sibTransId="{5775DE17-7BF2-4FE5-9887-937288697A5A}"/>
    <dgm:cxn modelId="{1CC112C3-6971-405A-A6F5-B6DF24270CA7}" type="presOf" srcId="{1D9F9DC0-F12E-49A5-893D-A5E3527BD6F8}" destId="{255B0982-55EF-4912-8DF9-CD485FA112DE}" srcOrd="0" destOrd="0" presId="urn:microsoft.com/office/officeart/2005/8/layout/hierarchy2"/>
    <dgm:cxn modelId="{A4B93AC3-E00D-45E5-B9C1-39D6EEEC2A1C}" srcId="{EFDB7195-2E40-4A64-9E3E-135AB711F2D8}" destId="{EC38EA64-BD3E-4BD3-A9E2-02E3420C91FB}" srcOrd="1" destOrd="0" parTransId="{2A91BB8F-EDD4-4E02-BA44-AD4C48C423A5}" sibTransId="{649FB791-0F68-4929-9BC8-43960FCE1977}"/>
    <dgm:cxn modelId="{93186AC3-044C-4F45-A5B6-1F6C96967A88}" type="presOf" srcId="{A43F3C25-5DB2-4092-922A-00C59FD10B3D}" destId="{793F46DF-E232-41E6-9AEF-86C76249F7C1}" srcOrd="0" destOrd="0" presId="urn:microsoft.com/office/officeart/2005/8/layout/hierarchy2"/>
    <dgm:cxn modelId="{F94D89CD-367A-40A8-AC11-B6CD53A0AEB4}" type="presOf" srcId="{70B92F3E-A419-470D-B2A1-181641083442}" destId="{67DDC4E2-2A2B-4D5E-A0E9-725F8FE5477B}" srcOrd="1" destOrd="0" presId="urn:microsoft.com/office/officeart/2005/8/layout/hierarchy2"/>
    <dgm:cxn modelId="{090B97D6-E9BB-4E53-ABE2-7BC5775D9350}" type="presOf" srcId="{26D13099-F2B8-4B46-B9D1-30C3CBFF4C3E}" destId="{55759F4B-4844-4CAB-B51B-8D08C574277A}" srcOrd="0" destOrd="0" presId="urn:microsoft.com/office/officeart/2005/8/layout/hierarchy2"/>
    <dgm:cxn modelId="{57EE9DDF-E780-4009-9F3B-BDC57D86C251}" srcId="{EFDB7195-2E40-4A64-9E3E-135AB711F2D8}" destId="{F16DB11A-2B99-438B-AD79-2AF933E08B0D}" srcOrd="0" destOrd="0" parTransId="{70B92F3E-A419-470D-B2A1-181641083442}" sibTransId="{D15E9696-1C31-46B7-A4CF-911F18F75EB7}"/>
    <dgm:cxn modelId="{870880E5-3433-4698-8F2E-60DC1E27EDDB}" type="presOf" srcId="{5815FE0B-1619-4007-83A4-7E96668DEAAB}" destId="{399D68D0-322A-4392-A1F4-468D55F70D2F}" srcOrd="0" destOrd="0" presId="urn:microsoft.com/office/officeart/2005/8/layout/hierarchy2"/>
    <dgm:cxn modelId="{968580E8-0A39-49C1-BB52-B61785C546D6}" type="presOf" srcId="{4608AF34-7453-4F17-A1CA-FDA8E0BC21DB}" destId="{956966B5-ABDA-4A27-8B98-4F5D970B5355}" srcOrd="1" destOrd="0" presId="urn:microsoft.com/office/officeart/2005/8/layout/hierarchy2"/>
    <dgm:cxn modelId="{7B0C7CF1-4D5D-4361-812E-088FF42B7C1B}" type="presOf" srcId="{EDE984DF-A3C2-42BC-AB8C-584F63C70D17}" destId="{8008918D-2FBD-407D-8E6D-AB8D9BA2FEDF}" srcOrd="1" destOrd="0" presId="urn:microsoft.com/office/officeart/2005/8/layout/hierarchy2"/>
    <dgm:cxn modelId="{FB2AA0F6-0904-4E8D-8348-8BBB01AFBD9F}" srcId="{F16DB11A-2B99-438B-AD79-2AF933E08B0D}" destId="{522A92E5-C673-48E6-B680-73F6C4E3954A}" srcOrd="0" destOrd="0" parTransId="{121D83BE-6951-4F88-99E1-938DEE1CE04D}" sibTransId="{74ACCF76-3A22-4B1A-AF5B-A06CA2F802F4}"/>
    <dgm:cxn modelId="{1CDA2006-F9E7-4C02-84D8-0A5ABDB18626}" type="presParOf" srcId="{94BB0BF6-A92A-4C28-B7BF-99ADD40DC8A5}" destId="{3BDC3A72-109A-46F8-888C-011A8E1655AD}" srcOrd="0" destOrd="0" presId="urn:microsoft.com/office/officeart/2005/8/layout/hierarchy2"/>
    <dgm:cxn modelId="{1D4BC6DB-25EA-4EDB-8A0E-B59E797A9E9C}" type="presParOf" srcId="{3BDC3A72-109A-46F8-888C-011A8E1655AD}" destId="{399D68D0-322A-4392-A1F4-468D55F70D2F}" srcOrd="0" destOrd="0" presId="urn:microsoft.com/office/officeart/2005/8/layout/hierarchy2"/>
    <dgm:cxn modelId="{EB685A30-C3A9-4AA1-BBDB-26A2092A2A12}" type="presParOf" srcId="{3BDC3A72-109A-46F8-888C-011A8E1655AD}" destId="{88FFCDF1-548F-48AF-A5C0-29E20D1AF6C0}" srcOrd="1" destOrd="0" presId="urn:microsoft.com/office/officeart/2005/8/layout/hierarchy2"/>
    <dgm:cxn modelId="{73D1DFBB-04D2-4BA5-80BD-7E53C8B1BF2D}" type="presParOf" srcId="{88FFCDF1-548F-48AF-A5C0-29E20D1AF6C0}" destId="{70B7CEB0-264B-4F32-805F-A2C74BF6C80F}" srcOrd="0" destOrd="0" presId="urn:microsoft.com/office/officeart/2005/8/layout/hierarchy2"/>
    <dgm:cxn modelId="{0D958B0B-91E9-4D2A-ACE5-49458D8B1605}" type="presParOf" srcId="{70B7CEB0-264B-4F32-805F-A2C74BF6C80F}" destId="{8008918D-2FBD-407D-8E6D-AB8D9BA2FEDF}" srcOrd="0" destOrd="0" presId="urn:microsoft.com/office/officeart/2005/8/layout/hierarchy2"/>
    <dgm:cxn modelId="{CFDD4D7C-B13E-40FA-B0AA-1E8CC2C1DEBA}" type="presParOf" srcId="{88FFCDF1-548F-48AF-A5C0-29E20D1AF6C0}" destId="{CBC7DDD4-B735-4A2E-B4EC-8F7582FA052E}" srcOrd="1" destOrd="0" presId="urn:microsoft.com/office/officeart/2005/8/layout/hierarchy2"/>
    <dgm:cxn modelId="{D9DD2DC9-71F0-4DB5-81E1-7DFD09AE1AB1}" type="presParOf" srcId="{CBC7DDD4-B735-4A2E-B4EC-8F7582FA052E}" destId="{56C316FE-AEDB-4060-805F-039AF65125CE}" srcOrd="0" destOrd="0" presId="urn:microsoft.com/office/officeart/2005/8/layout/hierarchy2"/>
    <dgm:cxn modelId="{B0DFD32D-A0C0-4AB2-8447-CB61AD5A57A4}" type="presParOf" srcId="{CBC7DDD4-B735-4A2E-B4EC-8F7582FA052E}" destId="{B5F22A94-0FD4-4E9F-A7EE-154C52DAAE69}" srcOrd="1" destOrd="0" presId="urn:microsoft.com/office/officeart/2005/8/layout/hierarchy2"/>
    <dgm:cxn modelId="{2654DF1E-C650-4861-8A96-61738B4ECFD3}" type="presParOf" srcId="{B5F22A94-0FD4-4E9F-A7EE-154C52DAAE69}" destId="{7C8C34DF-A00F-4C05-A33C-39925DAB9823}" srcOrd="0" destOrd="0" presId="urn:microsoft.com/office/officeart/2005/8/layout/hierarchy2"/>
    <dgm:cxn modelId="{5AE2C83F-473D-44B3-A88C-9D05C9A242E5}" type="presParOf" srcId="{7C8C34DF-A00F-4C05-A33C-39925DAB9823}" destId="{3A076F4B-4F26-40AF-AD65-BF3592DE1D8B}" srcOrd="0" destOrd="0" presId="urn:microsoft.com/office/officeart/2005/8/layout/hierarchy2"/>
    <dgm:cxn modelId="{297260DE-218D-4908-99E3-A026A31FB15A}" type="presParOf" srcId="{B5F22A94-0FD4-4E9F-A7EE-154C52DAAE69}" destId="{25D55732-808F-47DF-B6CD-FF41FEDB6092}" srcOrd="1" destOrd="0" presId="urn:microsoft.com/office/officeart/2005/8/layout/hierarchy2"/>
    <dgm:cxn modelId="{C0A470A1-0CFE-423F-971F-D7FD88E88D99}" type="presParOf" srcId="{25D55732-808F-47DF-B6CD-FF41FEDB6092}" destId="{CF9687FB-76A2-4086-A2E8-49B37C0CBACC}" srcOrd="0" destOrd="0" presId="urn:microsoft.com/office/officeart/2005/8/layout/hierarchy2"/>
    <dgm:cxn modelId="{D48E04F5-5DAB-435F-9685-1F8EC0038E54}" type="presParOf" srcId="{25D55732-808F-47DF-B6CD-FF41FEDB6092}" destId="{8321774A-A721-4657-956C-C70D44A622D0}" srcOrd="1" destOrd="0" presId="urn:microsoft.com/office/officeart/2005/8/layout/hierarchy2"/>
    <dgm:cxn modelId="{B4D802C3-5A93-4726-A578-BE2F20F249D7}" type="presParOf" srcId="{8321774A-A721-4657-956C-C70D44A622D0}" destId="{BF620A88-F9B2-4955-822F-789C17C7485F}" srcOrd="0" destOrd="0" presId="urn:microsoft.com/office/officeart/2005/8/layout/hierarchy2"/>
    <dgm:cxn modelId="{AAB1FBD4-3F6D-4A90-9A7C-D03B49CB23B5}" type="presParOf" srcId="{BF620A88-F9B2-4955-822F-789C17C7485F}" destId="{67DDC4E2-2A2B-4D5E-A0E9-725F8FE5477B}" srcOrd="0" destOrd="0" presId="urn:microsoft.com/office/officeart/2005/8/layout/hierarchy2"/>
    <dgm:cxn modelId="{749A1246-3C1B-4DBB-BF1E-6078B561A49D}" type="presParOf" srcId="{8321774A-A721-4657-956C-C70D44A622D0}" destId="{2CE94136-C1F3-421F-9BBF-B790E2477951}" srcOrd="1" destOrd="0" presId="urn:microsoft.com/office/officeart/2005/8/layout/hierarchy2"/>
    <dgm:cxn modelId="{36A27B5F-CF52-42E8-8D53-000731D349E1}" type="presParOf" srcId="{2CE94136-C1F3-421F-9BBF-B790E2477951}" destId="{94ED25F3-64C6-4479-BEBC-88D213471265}" srcOrd="0" destOrd="0" presId="urn:microsoft.com/office/officeart/2005/8/layout/hierarchy2"/>
    <dgm:cxn modelId="{FD3A0ABF-14AE-4295-8A61-60C105076419}" type="presParOf" srcId="{2CE94136-C1F3-421F-9BBF-B790E2477951}" destId="{0FA11FFA-4A8E-4098-906E-6EF590383026}" srcOrd="1" destOrd="0" presId="urn:microsoft.com/office/officeart/2005/8/layout/hierarchy2"/>
    <dgm:cxn modelId="{E0082408-801D-40C1-99C6-DE0442E000A6}" type="presParOf" srcId="{0FA11FFA-4A8E-4098-906E-6EF590383026}" destId="{CB9AC3A9-8742-4E5E-AC03-DEB4228D3D31}" srcOrd="0" destOrd="0" presId="urn:microsoft.com/office/officeart/2005/8/layout/hierarchy2"/>
    <dgm:cxn modelId="{48685002-3FC3-4259-9C81-FC7B9B6F40D5}" type="presParOf" srcId="{CB9AC3A9-8742-4E5E-AC03-DEB4228D3D31}" destId="{5C894E33-41F1-49E0-BBD9-B9B4B62E0318}" srcOrd="0" destOrd="0" presId="urn:microsoft.com/office/officeart/2005/8/layout/hierarchy2"/>
    <dgm:cxn modelId="{678F2AE0-D01F-4148-9B37-F1FAA13D89E9}" type="presParOf" srcId="{0FA11FFA-4A8E-4098-906E-6EF590383026}" destId="{34464758-73D6-4A92-B2DA-86DA84D40E07}" srcOrd="1" destOrd="0" presId="urn:microsoft.com/office/officeart/2005/8/layout/hierarchy2"/>
    <dgm:cxn modelId="{8B114603-CC7E-45EE-A6C0-32B1699E1B35}" type="presParOf" srcId="{34464758-73D6-4A92-B2DA-86DA84D40E07}" destId="{6CBE7F22-42AE-4B40-A255-1F9181456247}" srcOrd="0" destOrd="0" presId="urn:microsoft.com/office/officeart/2005/8/layout/hierarchy2"/>
    <dgm:cxn modelId="{3155957E-8219-4AB8-9846-3B50341CFD22}" type="presParOf" srcId="{34464758-73D6-4A92-B2DA-86DA84D40E07}" destId="{99599375-528B-4211-B7AA-1D8152A76DB2}" srcOrd="1" destOrd="0" presId="urn:microsoft.com/office/officeart/2005/8/layout/hierarchy2"/>
    <dgm:cxn modelId="{75563B99-71D2-40B0-B30C-2F4BF29581BC}" type="presParOf" srcId="{0FA11FFA-4A8E-4098-906E-6EF590383026}" destId="{255B0982-55EF-4912-8DF9-CD485FA112DE}" srcOrd="2" destOrd="0" presId="urn:microsoft.com/office/officeart/2005/8/layout/hierarchy2"/>
    <dgm:cxn modelId="{510193D5-A44E-40EE-B1B3-84AE5BA23F77}" type="presParOf" srcId="{255B0982-55EF-4912-8DF9-CD485FA112DE}" destId="{144F2763-B0B2-443A-A748-AD6AA8B9C89F}" srcOrd="0" destOrd="0" presId="urn:microsoft.com/office/officeart/2005/8/layout/hierarchy2"/>
    <dgm:cxn modelId="{EBF4BCF5-4E6C-4ECC-9E42-03D39C9E26D3}" type="presParOf" srcId="{0FA11FFA-4A8E-4098-906E-6EF590383026}" destId="{6319DE65-E76A-428B-AB5F-2D1244877E26}" srcOrd="3" destOrd="0" presId="urn:microsoft.com/office/officeart/2005/8/layout/hierarchy2"/>
    <dgm:cxn modelId="{5F4B3C09-BF30-4C85-8A04-CC61EDCEC8DB}" type="presParOf" srcId="{6319DE65-E76A-428B-AB5F-2D1244877E26}" destId="{793F46DF-E232-41E6-9AEF-86C76249F7C1}" srcOrd="0" destOrd="0" presId="urn:microsoft.com/office/officeart/2005/8/layout/hierarchy2"/>
    <dgm:cxn modelId="{86B24951-5E26-49F2-BA91-1D46F512D544}" type="presParOf" srcId="{6319DE65-E76A-428B-AB5F-2D1244877E26}" destId="{AF4C4C93-274D-41D6-B5D8-30EA09DC09F5}" srcOrd="1" destOrd="0" presId="urn:microsoft.com/office/officeart/2005/8/layout/hierarchy2"/>
    <dgm:cxn modelId="{3D52FEF8-9DFD-4161-A6B7-0B963D41F06E}" type="presParOf" srcId="{8321774A-A721-4657-956C-C70D44A622D0}" destId="{A74A753D-5DD9-4693-9E51-A226BC1E7CDD}" srcOrd="2" destOrd="0" presId="urn:microsoft.com/office/officeart/2005/8/layout/hierarchy2"/>
    <dgm:cxn modelId="{8510E8B5-D2A9-4F19-A53A-454F75333799}" type="presParOf" srcId="{A74A753D-5DD9-4693-9E51-A226BC1E7CDD}" destId="{57844A9E-26C7-4F48-BDD3-94F735509E0D}" srcOrd="0" destOrd="0" presId="urn:microsoft.com/office/officeart/2005/8/layout/hierarchy2"/>
    <dgm:cxn modelId="{EF4D8CCC-5A7C-4C15-B8AD-930D025BCF45}" type="presParOf" srcId="{8321774A-A721-4657-956C-C70D44A622D0}" destId="{DF1DDF0B-60F7-4245-958A-A3E83128FF45}" srcOrd="3" destOrd="0" presId="urn:microsoft.com/office/officeart/2005/8/layout/hierarchy2"/>
    <dgm:cxn modelId="{12D827D9-5856-4000-928E-5D740642A957}" type="presParOf" srcId="{DF1DDF0B-60F7-4245-958A-A3E83128FF45}" destId="{0DDAFC91-2EE6-477C-8619-AF8700D50CDC}" srcOrd="0" destOrd="0" presId="urn:microsoft.com/office/officeart/2005/8/layout/hierarchy2"/>
    <dgm:cxn modelId="{0D052F55-9817-40A5-A8BF-3ED7EF280CBC}" type="presParOf" srcId="{DF1DDF0B-60F7-4245-958A-A3E83128FF45}" destId="{A5A005FE-B4C8-4EBB-894F-7A049165603B}" srcOrd="1" destOrd="0" presId="urn:microsoft.com/office/officeart/2005/8/layout/hierarchy2"/>
    <dgm:cxn modelId="{BA6BCA9D-89DC-4FE7-A485-1E6BB3EE24F5}" type="presParOf" srcId="{B5F22A94-0FD4-4E9F-A7EE-154C52DAAE69}" destId="{50DEA196-B4E9-452C-8A0B-8D54AD050C76}" srcOrd="2" destOrd="0" presId="urn:microsoft.com/office/officeart/2005/8/layout/hierarchy2"/>
    <dgm:cxn modelId="{F7A4575D-72DC-4C0C-B932-1DDA4AE598AA}" type="presParOf" srcId="{50DEA196-B4E9-452C-8A0B-8D54AD050C76}" destId="{956966B5-ABDA-4A27-8B98-4F5D970B5355}" srcOrd="0" destOrd="0" presId="urn:microsoft.com/office/officeart/2005/8/layout/hierarchy2"/>
    <dgm:cxn modelId="{200CFFAF-242D-4DD1-953D-4F54165E2E36}" type="presParOf" srcId="{B5F22A94-0FD4-4E9F-A7EE-154C52DAAE69}" destId="{924C1308-B39F-4002-A70A-81723D662F08}" srcOrd="3" destOrd="0" presId="urn:microsoft.com/office/officeart/2005/8/layout/hierarchy2"/>
    <dgm:cxn modelId="{7CF7469F-D5F0-46B5-9FA3-FD7C0A386CF8}" type="presParOf" srcId="{924C1308-B39F-4002-A70A-81723D662F08}" destId="{B639C81E-FF2B-4A54-8742-58B053C655A2}" srcOrd="0" destOrd="0" presId="urn:microsoft.com/office/officeart/2005/8/layout/hierarchy2"/>
    <dgm:cxn modelId="{2D87EDA0-7D78-483C-A4AE-1F2DD202FEA8}" type="presParOf" srcId="{924C1308-B39F-4002-A70A-81723D662F08}" destId="{B33FC328-CA8B-4310-B1BA-9953104E9382}" srcOrd="1" destOrd="0" presId="urn:microsoft.com/office/officeart/2005/8/layout/hierarchy2"/>
    <dgm:cxn modelId="{9AF8D09D-8E1E-4519-ABB2-2FF010B8EA01}" type="presParOf" srcId="{88FFCDF1-548F-48AF-A5C0-29E20D1AF6C0}" destId="{09234847-B25B-410E-8158-5C9FB5B22046}" srcOrd="2" destOrd="0" presId="urn:microsoft.com/office/officeart/2005/8/layout/hierarchy2"/>
    <dgm:cxn modelId="{71F9E86F-FDF7-494C-A7FD-F6165A95987D}" type="presParOf" srcId="{09234847-B25B-410E-8158-5C9FB5B22046}" destId="{AAC5022A-4C16-4A12-99E0-B87B52C934B2}" srcOrd="0" destOrd="0" presId="urn:microsoft.com/office/officeart/2005/8/layout/hierarchy2"/>
    <dgm:cxn modelId="{1359BE1A-691F-4265-A3EC-9CEE503828CC}" type="presParOf" srcId="{88FFCDF1-548F-48AF-A5C0-29E20D1AF6C0}" destId="{D45F1645-687D-41CC-820E-8655ECA0449C}" srcOrd="3" destOrd="0" presId="urn:microsoft.com/office/officeart/2005/8/layout/hierarchy2"/>
    <dgm:cxn modelId="{22607FA9-5412-4890-BEF6-AD0CFDB1A563}" type="presParOf" srcId="{D45F1645-687D-41CC-820E-8655ECA0449C}" destId="{55759F4B-4844-4CAB-B51B-8D08C574277A}" srcOrd="0" destOrd="0" presId="urn:microsoft.com/office/officeart/2005/8/layout/hierarchy2"/>
    <dgm:cxn modelId="{C7ED0E20-1114-43C0-A3D5-11E302135EC4}" type="presParOf" srcId="{D45F1645-687D-41CC-820E-8655ECA0449C}" destId="{79B4954A-8B64-4D89-BA55-0854CCC539A5}"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3CBF15-E12E-4D77-BD8B-A28BC0245D5F}" type="doc">
      <dgm:prSet loTypeId="urn:microsoft.com/office/officeart/2005/8/layout/hierarchy2" loCatId="hierarchy" qsTypeId="urn:microsoft.com/office/officeart/2005/8/quickstyle/3d3" qsCatId="3D" csTypeId="urn:microsoft.com/office/officeart/2005/8/colors/accent1_2" csCatId="accent1" phldr="1"/>
      <dgm:spPr/>
      <dgm:t>
        <a:bodyPr/>
        <a:lstStyle/>
        <a:p>
          <a:endParaRPr lang="en-US"/>
        </a:p>
      </dgm:t>
    </dgm:pt>
    <dgm:pt modelId="{5815FE0B-1619-4007-83A4-7E96668DEAAB}">
      <dgm:prSet phldrT="[Text]" custT="1"/>
      <dgm:spPr/>
      <dgm:t>
        <a:bodyPr/>
        <a:lstStyle/>
        <a:p>
          <a:r>
            <a:rPr lang="en-US" sz="1200" b="1" dirty="0">
              <a:latin typeface="Helvetica" panose="020B0604020202020204" pitchFamily="34" charset="0"/>
              <a:cs typeface="Helvetica" panose="020B0604020202020204" pitchFamily="34" charset="0"/>
            </a:rPr>
            <a:t>Allowable under UGG and EDGAR</a:t>
          </a:r>
        </a:p>
      </dgm:t>
    </dgm:pt>
    <dgm:pt modelId="{34BCE70D-329A-4F03-BE62-584E0CD08771}" type="parTrans" cxnId="{00EAFA54-831F-4853-8FAB-C54D21B5961F}">
      <dgm:prSet/>
      <dgm:spPr/>
      <dgm:t>
        <a:bodyPr/>
        <a:lstStyle/>
        <a:p>
          <a:endParaRPr lang="en-US"/>
        </a:p>
      </dgm:t>
    </dgm:pt>
    <dgm:pt modelId="{5149B176-F8DE-4968-AF96-B882A7D855EB}" type="sibTrans" cxnId="{00EAFA54-831F-4853-8FAB-C54D21B5961F}">
      <dgm:prSet/>
      <dgm:spPr/>
      <dgm:t>
        <a:bodyPr/>
        <a:lstStyle/>
        <a:p>
          <a:endParaRPr lang="en-US"/>
        </a:p>
      </dgm:t>
    </dgm:pt>
    <dgm:pt modelId="{FC6A014E-B9D5-4A01-9431-85C327C1622D}">
      <dgm:prSet phldrT="[Text]" custT="1"/>
      <dgm:spPr/>
      <dgm:t>
        <a:bodyPr/>
        <a:lstStyle/>
        <a:p>
          <a:r>
            <a:rPr lang="en-US" sz="1200" b="1" u="none" dirty="0">
              <a:latin typeface="Helvetica" panose="020B0604020202020204" pitchFamily="34" charset="0"/>
              <a:cs typeface="Helvetica" panose="020B0604020202020204" pitchFamily="34" charset="0"/>
            </a:rPr>
            <a:t>Allowable under IDEA laws and regulations</a:t>
          </a:r>
          <a:endParaRPr lang="en-US" sz="1200" u="none" dirty="0">
            <a:latin typeface="Helvetica" panose="020B0604020202020204" pitchFamily="34" charset="0"/>
            <a:cs typeface="Helvetica" panose="020B0604020202020204" pitchFamily="34" charset="0"/>
          </a:endParaRPr>
        </a:p>
      </dgm:t>
    </dgm:pt>
    <dgm:pt modelId="{EDE984DF-A3C2-42BC-AB8C-584F63C70D17}" type="parTrans" cxnId="{CB60029E-45DB-41B4-A9CB-1A4D27F063EB}">
      <dgm:prSet/>
      <dgm:spPr/>
      <dgm:t>
        <a:bodyPr/>
        <a:lstStyle/>
        <a:p>
          <a:endParaRPr lang="en-US"/>
        </a:p>
      </dgm:t>
    </dgm:pt>
    <dgm:pt modelId="{40BFF141-2DE0-44B2-99C6-EA956841FB0E}" type="sibTrans" cxnId="{CB60029E-45DB-41B4-A9CB-1A4D27F063EB}">
      <dgm:prSet/>
      <dgm:spPr/>
      <dgm:t>
        <a:bodyPr/>
        <a:lstStyle/>
        <a:p>
          <a:endParaRPr lang="en-US"/>
        </a:p>
      </dgm:t>
    </dgm:pt>
    <dgm:pt modelId="{EFDB7195-2E40-4A64-9E3E-135AB711F2D8}">
      <dgm:prSet phldrT="[Text]" custT="1"/>
      <dgm:spPr/>
      <dgm:t>
        <a:bodyPr/>
        <a:lstStyle/>
        <a:p>
          <a:r>
            <a:rPr lang="en-US" sz="1200" b="1" dirty="0">
              <a:latin typeface="Helvetica" panose="020B0604020202020204" pitchFamily="34" charset="0"/>
              <a:cs typeface="Helvetica" panose="020B0604020202020204" pitchFamily="34" charset="0"/>
            </a:rPr>
            <a:t>Restrictions placed by the Federal agency</a:t>
          </a:r>
        </a:p>
      </dgm:t>
    </dgm:pt>
    <dgm:pt modelId="{7F1E257C-A7D7-4EAF-89BA-726A4F781EE0}" type="parTrans" cxnId="{44460501-8AC3-48DA-8E91-4DF3AB7DBCFC}">
      <dgm:prSet/>
      <dgm:spPr/>
      <dgm:t>
        <a:bodyPr/>
        <a:lstStyle/>
        <a:p>
          <a:endParaRPr lang="en-US"/>
        </a:p>
      </dgm:t>
    </dgm:pt>
    <dgm:pt modelId="{822ED5B7-A8B3-439C-BCAF-895D92A3D29B}" type="sibTrans" cxnId="{44460501-8AC3-48DA-8E91-4DF3AB7DBCFC}">
      <dgm:prSet/>
      <dgm:spPr/>
      <dgm:t>
        <a:bodyPr/>
        <a:lstStyle/>
        <a:p>
          <a:endParaRPr lang="en-US"/>
        </a:p>
      </dgm:t>
    </dgm:pt>
    <dgm:pt modelId="{26D13099-F2B8-4B46-B9D1-30C3CBFF4C3E}">
      <dgm:prSet phldrT="[Text]" custT="1"/>
      <dgm:spPr>
        <a:solidFill>
          <a:srgbClr val="FF0000"/>
        </a:solidFill>
      </dgm:spPr>
      <dgm:t>
        <a:bodyPr/>
        <a:lstStyle/>
        <a:p>
          <a:r>
            <a:rPr lang="en-US" sz="1200" b="1" dirty="0">
              <a:latin typeface="Helvetica" panose="020B0604020202020204" pitchFamily="34" charset="0"/>
              <a:cs typeface="Helvetica" panose="020B0604020202020204" pitchFamily="34" charset="0"/>
            </a:rPr>
            <a:t>Stop here or find alternate funding</a:t>
          </a:r>
        </a:p>
      </dgm:t>
    </dgm:pt>
    <dgm:pt modelId="{4A07A7DA-BED5-4574-83A2-09760D6EE4BE}" type="parTrans" cxnId="{4452153A-A4AC-415C-B810-AEA3001EC604}">
      <dgm:prSet/>
      <dgm:spPr/>
      <dgm:t>
        <a:bodyPr/>
        <a:lstStyle/>
        <a:p>
          <a:endParaRPr lang="en-US"/>
        </a:p>
      </dgm:t>
    </dgm:pt>
    <dgm:pt modelId="{5448D415-E43C-4855-8527-54682D8EF31F}" type="sibTrans" cxnId="{4452153A-A4AC-415C-B810-AEA3001EC604}">
      <dgm:prSet/>
      <dgm:spPr/>
      <dgm:t>
        <a:bodyPr/>
        <a:lstStyle/>
        <a:p>
          <a:endParaRPr lang="en-US"/>
        </a:p>
      </dgm:t>
    </dgm:pt>
    <dgm:pt modelId="{F16DB11A-2B99-438B-AD79-2AF933E08B0D}">
      <dgm:prSet custT="1"/>
      <dgm:spPr/>
      <dgm:t>
        <a:bodyPr/>
        <a:lstStyle/>
        <a:p>
          <a:r>
            <a:rPr lang="en-US" sz="1200" b="1" dirty="0">
              <a:latin typeface="Helvetica" panose="020B0604020202020204" pitchFamily="34" charset="0"/>
              <a:cs typeface="Helvetica" panose="020B0604020202020204" pitchFamily="34" charset="0"/>
            </a:rPr>
            <a:t>Allowable under BIE codes, rules, and policies?</a:t>
          </a:r>
        </a:p>
      </dgm:t>
    </dgm:pt>
    <dgm:pt modelId="{70B92F3E-A419-470D-B2A1-181641083442}" type="parTrans" cxnId="{57EE9DDF-E780-4009-9F3B-BDC57D86C251}">
      <dgm:prSet/>
      <dgm:spPr/>
      <dgm:t>
        <a:bodyPr/>
        <a:lstStyle/>
        <a:p>
          <a:endParaRPr lang="en-US"/>
        </a:p>
      </dgm:t>
    </dgm:pt>
    <dgm:pt modelId="{D15E9696-1C31-46B7-A4CF-911F18F75EB7}" type="sibTrans" cxnId="{57EE9DDF-E780-4009-9F3B-BDC57D86C251}">
      <dgm:prSet/>
      <dgm:spPr/>
      <dgm:t>
        <a:bodyPr/>
        <a:lstStyle/>
        <a:p>
          <a:endParaRPr lang="en-US"/>
        </a:p>
      </dgm:t>
    </dgm:pt>
    <dgm:pt modelId="{EC38EA64-BD3E-4BD3-A9E2-02E3420C91FB}">
      <dgm:prSet custT="1"/>
      <dgm:spPr>
        <a:solidFill>
          <a:srgbClr val="FF0000"/>
        </a:solidFill>
      </dgm:spPr>
      <dgm:t>
        <a:bodyPr/>
        <a:lstStyle/>
        <a:p>
          <a:r>
            <a:rPr lang="en-US" sz="1200" b="1" dirty="0">
              <a:latin typeface="Helvetica" panose="020B0604020202020204" pitchFamily="34" charset="0"/>
              <a:cs typeface="Helvetica" panose="020B0604020202020204" pitchFamily="34" charset="0"/>
            </a:rPr>
            <a:t>Stop here or find alternate funding</a:t>
          </a:r>
        </a:p>
      </dgm:t>
    </dgm:pt>
    <dgm:pt modelId="{2A91BB8F-EDD4-4E02-BA44-AD4C48C423A5}" type="parTrans" cxnId="{A4B93AC3-E00D-45E5-B9C1-39D6EEEC2A1C}">
      <dgm:prSet/>
      <dgm:spPr/>
      <dgm:t>
        <a:bodyPr/>
        <a:lstStyle/>
        <a:p>
          <a:endParaRPr lang="en-US"/>
        </a:p>
      </dgm:t>
    </dgm:pt>
    <dgm:pt modelId="{649FB791-0F68-4929-9BC8-43960FCE1977}" type="sibTrans" cxnId="{A4B93AC3-E00D-45E5-B9C1-39D6EEEC2A1C}">
      <dgm:prSet/>
      <dgm:spPr/>
      <dgm:t>
        <a:bodyPr/>
        <a:lstStyle/>
        <a:p>
          <a:endParaRPr lang="en-US"/>
        </a:p>
      </dgm:t>
    </dgm:pt>
    <dgm:pt modelId="{7BE48EA5-3126-4ED7-82D7-10762441D479}">
      <dgm:prSet custT="1"/>
      <dgm:spPr>
        <a:solidFill>
          <a:srgbClr val="FF0000"/>
        </a:solidFill>
      </dgm:spPr>
      <dgm:t>
        <a:bodyPr/>
        <a:lstStyle/>
        <a:p>
          <a:r>
            <a:rPr lang="en-US" sz="1200" b="1" dirty="0">
              <a:latin typeface="Helvetica" panose="020B0604020202020204" pitchFamily="34" charset="0"/>
              <a:cs typeface="Helvetica" panose="020B0604020202020204" pitchFamily="34" charset="0"/>
            </a:rPr>
            <a:t>Stop here or find alternate funding</a:t>
          </a:r>
        </a:p>
      </dgm:t>
    </dgm:pt>
    <dgm:pt modelId="{4608AF34-7453-4F17-A1CA-FDA8E0BC21DB}" type="parTrans" cxnId="{794855BD-9077-4F0D-8C6A-A470578F0300}">
      <dgm:prSet/>
      <dgm:spPr/>
      <dgm:t>
        <a:bodyPr/>
        <a:lstStyle/>
        <a:p>
          <a:endParaRPr lang="en-US"/>
        </a:p>
      </dgm:t>
    </dgm:pt>
    <dgm:pt modelId="{5775DE17-7BF2-4FE5-9887-937288697A5A}" type="sibTrans" cxnId="{794855BD-9077-4F0D-8C6A-A470578F0300}">
      <dgm:prSet/>
      <dgm:spPr/>
      <dgm:t>
        <a:bodyPr/>
        <a:lstStyle/>
        <a:p>
          <a:endParaRPr lang="en-US"/>
        </a:p>
      </dgm:t>
    </dgm:pt>
    <dgm:pt modelId="{522A92E5-C673-48E6-B680-73F6C4E3954A}">
      <dgm:prSet custT="1"/>
      <dgm:spPr>
        <a:solidFill>
          <a:srgbClr val="FF0000"/>
        </a:solidFill>
      </dgm:spPr>
      <dgm:t>
        <a:bodyPr/>
        <a:lstStyle/>
        <a:p>
          <a:r>
            <a:rPr lang="en-US" sz="1200" b="1" dirty="0">
              <a:latin typeface="Helvetica" panose="020B0604020202020204" pitchFamily="34" charset="0"/>
              <a:cs typeface="Helvetica" panose="020B0604020202020204" pitchFamily="34" charset="0"/>
            </a:rPr>
            <a:t>Stop here or find alternate funding</a:t>
          </a:r>
          <a:endParaRPr lang="en-US" sz="2400" b="1" dirty="0">
            <a:latin typeface="Helvetica" panose="020B0604020202020204" pitchFamily="34" charset="0"/>
            <a:cs typeface="Helvetica" panose="020B0604020202020204" pitchFamily="34" charset="0"/>
          </a:endParaRPr>
        </a:p>
      </dgm:t>
    </dgm:pt>
    <dgm:pt modelId="{121D83BE-6951-4F88-99E1-938DEE1CE04D}" type="parTrans" cxnId="{FB2AA0F6-0904-4E8D-8348-8BBB01AFBD9F}">
      <dgm:prSet/>
      <dgm:spPr/>
      <dgm:t>
        <a:bodyPr/>
        <a:lstStyle/>
        <a:p>
          <a:endParaRPr lang="en-US"/>
        </a:p>
      </dgm:t>
    </dgm:pt>
    <dgm:pt modelId="{74ACCF76-3A22-4B1A-AF5B-A06CA2F802F4}" type="sibTrans" cxnId="{FB2AA0F6-0904-4E8D-8348-8BBB01AFBD9F}">
      <dgm:prSet/>
      <dgm:spPr/>
      <dgm:t>
        <a:bodyPr/>
        <a:lstStyle/>
        <a:p>
          <a:endParaRPr lang="en-US"/>
        </a:p>
      </dgm:t>
    </dgm:pt>
    <dgm:pt modelId="{A43F3C25-5DB2-4092-922A-00C59FD10B3D}">
      <dgm:prSet custT="1"/>
      <dgm:spPr>
        <a:solidFill>
          <a:srgbClr val="51AF46"/>
        </a:solidFill>
      </dgm:spPr>
      <dgm:t>
        <a:bodyPr/>
        <a:lstStyle/>
        <a:p>
          <a:r>
            <a:rPr lang="en-US" sz="1200" b="1" dirty="0">
              <a:latin typeface="Helvetica" panose="020B0604020202020204" pitchFamily="34" charset="0"/>
              <a:cs typeface="Helvetica" panose="020B0604020202020204" pitchFamily="34" charset="0"/>
            </a:rPr>
            <a:t>Passed</a:t>
          </a:r>
        </a:p>
      </dgm:t>
    </dgm:pt>
    <dgm:pt modelId="{1D9F9DC0-F12E-49A5-893D-A5E3527BD6F8}" type="parTrans" cxnId="{2A44EE7C-A706-436B-B1CC-6922D736828F}">
      <dgm:prSet/>
      <dgm:spPr/>
      <dgm:t>
        <a:bodyPr/>
        <a:lstStyle/>
        <a:p>
          <a:endParaRPr lang="en-US"/>
        </a:p>
      </dgm:t>
    </dgm:pt>
    <dgm:pt modelId="{80C52B2C-EA61-4891-9F6F-02A3B913D84D}" type="sibTrans" cxnId="{2A44EE7C-A706-436B-B1CC-6922D736828F}">
      <dgm:prSet/>
      <dgm:spPr/>
      <dgm:t>
        <a:bodyPr/>
        <a:lstStyle/>
        <a:p>
          <a:endParaRPr lang="en-US"/>
        </a:p>
      </dgm:t>
    </dgm:pt>
    <dgm:pt modelId="{94BB0BF6-A92A-4C28-B7BF-99ADD40DC8A5}" type="pres">
      <dgm:prSet presAssocID="{D53CBF15-E12E-4D77-BD8B-A28BC0245D5F}" presName="diagram" presStyleCnt="0">
        <dgm:presLayoutVars>
          <dgm:chPref val="1"/>
          <dgm:dir/>
          <dgm:animOne val="branch"/>
          <dgm:animLvl val="lvl"/>
          <dgm:resizeHandles val="exact"/>
        </dgm:presLayoutVars>
      </dgm:prSet>
      <dgm:spPr/>
    </dgm:pt>
    <dgm:pt modelId="{3BDC3A72-109A-46F8-888C-011A8E1655AD}" type="pres">
      <dgm:prSet presAssocID="{5815FE0B-1619-4007-83A4-7E96668DEAAB}" presName="root1" presStyleCnt="0"/>
      <dgm:spPr/>
    </dgm:pt>
    <dgm:pt modelId="{399D68D0-322A-4392-A1F4-468D55F70D2F}" type="pres">
      <dgm:prSet presAssocID="{5815FE0B-1619-4007-83A4-7E96668DEAAB}" presName="LevelOneTextNode" presStyleLbl="node0" presStyleIdx="0" presStyleCnt="1" custScaleX="171877" custScaleY="229417" custLinFactNeighborX="-14934" custLinFactNeighborY="87888">
        <dgm:presLayoutVars>
          <dgm:chPref val="3"/>
        </dgm:presLayoutVars>
      </dgm:prSet>
      <dgm:spPr/>
    </dgm:pt>
    <dgm:pt modelId="{88FFCDF1-548F-48AF-A5C0-29E20D1AF6C0}" type="pres">
      <dgm:prSet presAssocID="{5815FE0B-1619-4007-83A4-7E96668DEAAB}" presName="level2hierChild" presStyleCnt="0"/>
      <dgm:spPr/>
    </dgm:pt>
    <dgm:pt modelId="{70B7CEB0-264B-4F32-805F-A2C74BF6C80F}" type="pres">
      <dgm:prSet presAssocID="{EDE984DF-A3C2-42BC-AB8C-584F63C70D17}" presName="conn2-1" presStyleLbl="parChTrans1D2" presStyleIdx="0" presStyleCnt="2"/>
      <dgm:spPr/>
    </dgm:pt>
    <dgm:pt modelId="{8008918D-2FBD-407D-8E6D-AB8D9BA2FEDF}" type="pres">
      <dgm:prSet presAssocID="{EDE984DF-A3C2-42BC-AB8C-584F63C70D17}" presName="connTx" presStyleLbl="parChTrans1D2" presStyleIdx="0" presStyleCnt="2"/>
      <dgm:spPr/>
    </dgm:pt>
    <dgm:pt modelId="{CBC7DDD4-B735-4A2E-B4EC-8F7582FA052E}" type="pres">
      <dgm:prSet presAssocID="{FC6A014E-B9D5-4A01-9431-85C327C1622D}" presName="root2" presStyleCnt="0"/>
      <dgm:spPr/>
    </dgm:pt>
    <dgm:pt modelId="{56C316FE-AEDB-4060-805F-039AF65125CE}" type="pres">
      <dgm:prSet presAssocID="{FC6A014E-B9D5-4A01-9431-85C327C1622D}" presName="LevelTwoTextNode" presStyleLbl="node2" presStyleIdx="0" presStyleCnt="2" custScaleX="185776" custScaleY="222931" custLinFactNeighborX="-5987" custLinFactNeighborY="13978">
        <dgm:presLayoutVars>
          <dgm:chPref val="3"/>
        </dgm:presLayoutVars>
      </dgm:prSet>
      <dgm:spPr/>
    </dgm:pt>
    <dgm:pt modelId="{B5F22A94-0FD4-4E9F-A7EE-154C52DAAE69}" type="pres">
      <dgm:prSet presAssocID="{FC6A014E-B9D5-4A01-9431-85C327C1622D}" presName="level3hierChild" presStyleCnt="0"/>
      <dgm:spPr/>
    </dgm:pt>
    <dgm:pt modelId="{7C8C34DF-A00F-4C05-A33C-39925DAB9823}" type="pres">
      <dgm:prSet presAssocID="{7F1E257C-A7D7-4EAF-89BA-726A4F781EE0}" presName="conn2-1" presStyleLbl="parChTrans1D3" presStyleIdx="0" presStyleCnt="2"/>
      <dgm:spPr/>
    </dgm:pt>
    <dgm:pt modelId="{3A076F4B-4F26-40AF-AD65-BF3592DE1D8B}" type="pres">
      <dgm:prSet presAssocID="{7F1E257C-A7D7-4EAF-89BA-726A4F781EE0}" presName="connTx" presStyleLbl="parChTrans1D3" presStyleIdx="0" presStyleCnt="2"/>
      <dgm:spPr/>
    </dgm:pt>
    <dgm:pt modelId="{25D55732-808F-47DF-B6CD-FF41FEDB6092}" type="pres">
      <dgm:prSet presAssocID="{EFDB7195-2E40-4A64-9E3E-135AB711F2D8}" presName="root2" presStyleCnt="0"/>
      <dgm:spPr/>
    </dgm:pt>
    <dgm:pt modelId="{CF9687FB-76A2-4086-A2E8-49B37C0CBACC}" type="pres">
      <dgm:prSet presAssocID="{EFDB7195-2E40-4A64-9E3E-135AB711F2D8}" presName="LevelTwoTextNode" presStyleLbl="node3" presStyleIdx="0" presStyleCnt="2" custScaleX="192843" custScaleY="231412" custLinFactNeighborX="-5881" custLinFactNeighborY="-61495">
        <dgm:presLayoutVars>
          <dgm:chPref val="3"/>
        </dgm:presLayoutVars>
      </dgm:prSet>
      <dgm:spPr/>
    </dgm:pt>
    <dgm:pt modelId="{8321774A-A721-4657-956C-C70D44A622D0}" type="pres">
      <dgm:prSet presAssocID="{EFDB7195-2E40-4A64-9E3E-135AB711F2D8}" presName="level3hierChild" presStyleCnt="0"/>
      <dgm:spPr/>
    </dgm:pt>
    <dgm:pt modelId="{BF620A88-F9B2-4955-822F-789C17C7485F}" type="pres">
      <dgm:prSet presAssocID="{70B92F3E-A419-470D-B2A1-181641083442}" presName="conn2-1" presStyleLbl="parChTrans1D4" presStyleIdx="0" presStyleCnt="4"/>
      <dgm:spPr/>
    </dgm:pt>
    <dgm:pt modelId="{67DDC4E2-2A2B-4D5E-A0E9-725F8FE5477B}" type="pres">
      <dgm:prSet presAssocID="{70B92F3E-A419-470D-B2A1-181641083442}" presName="connTx" presStyleLbl="parChTrans1D4" presStyleIdx="0" presStyleCnt="4"/>
      <dgm:spPr/>
    </dgm:pt>
    <dgm:pt modelId="{2CE94136-C1F3-421F-9BBF-B790E2477951}" type="pres">
      <dgm:prSet presAssocID="{F16DB11A-2B99-438B-AD79-2AF933E08B0D}" presName="root2" presStyleCnt="0"/>
      <dgm:spPr/>
    </dgm:pt>
    <dgm:pt modelId="{94ED25F3-64C6-4479-BEBC-88D213471265}" type="pres">
      <dgm:prSet presAssocID="{F16DB11A-2B99-438B-AD79-2AF933E08B0D}" presName="LevelTwoTextNode" presStyleLbl="node4" presStyleIdx="0" presStyleCnt="4" custScaleX="150910" custScaleY="244993" custLinFactNeighborX="-7502" custLinFactNeighborY="91600">
        <dgm:presLayoutVars>
          <dgm:chPref val="3"/>
        </dgm:presLayoutVars>
      </dgm:prSet>
      <dgm:spPr/>
    </dgm:pt>
    <dgm:pt modelId="{0FA11FFA-4A8E-4098-906E-6EF590383026}" type="pres">
      <dgm:prSet presAssocID="{F16DB11A-2B99-438B-AD79-2AF933E08B0D}" presName="level3hierChild" presStyleCnt="0"/>
      <dgm:spPr/>
    </dgm:pt>
    <dgm:pt modelId="{CB9AC3A9-8742-4E5E-AC03-DEB4228D3D31}" type="pres">
      <dgm:prSet presAssocID="{121D83BE-6951-4F88-99E1-938DEE1CE04D}" presName="conn2-1" presStyleLbl="parChTrans1D4" presStyleIdx="1" presStyleCnt="4"/>
      <dgm:spPr/>
    </dgm:pt>
    <dgm:pt modelId="{5C894E33-41F1-49E0-BBD9-B9B4B62E0318}" type="pres">
      <dgm:prSet presAssocID="{121D83BE-6951-4F88-99E1-938DEE1CE04D}" presName="connTx" presStyleLbl="parChTrans1D4" presStyleIdx="1" presStyleCnt="4"/>
      <dgm:spPr/>
    </dgm:pt>
    <dgm:pt modelId="{34464758-73D6-4A92-B2DA-86DA84D40E07}" type="pres">
      <dgm:prSet presAssocID="{522A92E5-C673-48E6-B680-73F6C4E3954A}" presName="root2" presStyleCnt="0"/>
      <dgm:spPr/>
    </dgm:pt>
    <dgm:pt modelId="{6CBE7F22-42AE-4B40-A255-1F9181456247}" type="pres">
      <dgm:prSet presAssocID="{522A92E5-C673-48E6-B680-73F6C4E3954A}" presName="LevelTwoTextNode" presStyleLbl="node4" presStyleIdx="1" presStyleCnt="4" custScaleX="119209" custScaleY="79559" custLinFactY="100000" custLinFactNeighborX="9902" custLinFactNeighborY="138984">
        <dgm:presLayoutVars>
          <dgm:chPref val="3"/>
        </dgm:presLayoutVars>
      </dgm:prSet>
      <dgm:spPr/>
    </dgm:pt>
    <dgm:pt modelId="{99599375-528B-4211-B7AA-1D8152A76DB2}" type="pres">
      <dgm:prSet presAssocID="{522A92E5-C673-48E6-B680-73F6C4E3954A}" presName="level3hierChild" presStyleCnt="0"/>
      <dgm:spPr/>
    </dgm:pt>
    <dgm:pt modelId="{255B0982-55EF-4912-8DF9-CD485FA112DE}" type="pres">
      <dgm:prSet presAssocID="{1D9F9DC0-F12E-49A5-893D-A5E3527BD6F8}" presName="conn2-1" presStyleLbl="parChTrans1D4" presStyleIdx="2" presStyleCnt="4"/>
      <dgm:spPr/>
    </dgm:pt>
    <dgm:pt modelId="{144F2763-B0B2-443A-A748-AD6AA8B9C89F}" type="pres">
      <dgm:prSet presAssocID="{1D9F9DC0-F12E-49A5-893D-A5E3527BD6F8}" presName="connTx" presStyleLbl="parChTrans1D4" presStyleIdx="2" presStyleCnt="4"/>
      <dgm:spPr/>
    </dgm:pt>
    <dgm:pt modelId="{6319DE65-E76A-428B-AB5F-2D1244877E26}" type="pres">
      <dgm:prSet presAssocID="{A43F3C25-5DB2-4092-922A-00C59FD10B3D}" presName="root2" presStyleCnt="0"/>
      <dgm:spPr/>
    </dgm:pt>
    <dgm:pt modelId="{793F46DF-E232-41E6-9AEF-86C76249F7C1}" type="pres">
      <dgm:prSet presAssocID="{A43F3C25-5DB2-4092-922A-00C59FD10B3D}" presName="LevelTwoTextNode" presStyleLbl="node4" presStyleIdx="2" presStyleCnt="4" custScaleX="117235" custScaleY="78157" custLinFactNeighborX="3046" custLinFactNeighborY="-93316">
        <dgm:presLayoutVars>
          <dgm:chPref val="3"/>
        </dgm:presLayoutVars>
      </dgm:prSet>
      <dgm:spPr/>
    </dgm:pt>
    <dgm:pt modelId="{AF4C4C93-274D-41D6-B5D8-30EA09DC09F5}" type="pres">
      <dgm:prSet presAssocID="{A43F3C25-5DB2-4092-922A-00C59FD10B3D}" presName="level3hierChild" presStyleCnt="0"/>
      <dgm:spPr/>
    </dgm:pt>
    <dgm:pt modelId="{A74A753D-5DD9-4693-9E51-A226BC1E7CDD}" type="pres">
      <dgm:prSet presAssocID="{2A91BB8F-EDD4-4E02-BA44-AD4C48C423A5}" presName="conn2-1" presStyleLbl="parChTrans1D4" presStyleIdx="3" presStyleCnt="4"/>
      <dgm:spPr/>
    </dgm:pt>
    <dgm:pt modelId="{57844A9E-26C7-4F48-BDD3-94F735509E0D}" type="pres">
      <dgm:prSet presAssocID="{2A91BB8F-EDD4-4E02-BA44-AD4C48C423A5}" presName="connTx" presStyleLbl="parChTrans1D4" presStyleIdx="3" presStyleCnt="4"/>
      <dgm:spPr/>
    </dgm:pt>
    <dgm:pt modelId="{DF1DDF0B-60F7-4245-958A-A3E83128FF45}" type="pres">
      <dgm:prSet presAssocID="{EC38EA64-BD3E-4BD3-A9E2-02E3420C91FB}" presName="root2" presStyleCnt="0"/>
      <dgm:spPr/>
    </dgm:pt>
    <dgm:pt modelId="{0DDAFC91-2EE6-477C-8619-AF8700D50CDC}" type="pres">
      <dgm:prSet presAssocID="{EC38EA64-BD3E-4BD3-A9E2-02E3420C91FB}" presName="LevelTwoTextNode" presStyleLbl="node4" presStyleIdx="3" presStyleCnt="4" custScaleX="119606" custScaleY="79737" custLinFactY="-177637" custLinFactNeighborX="12925" custLinFactNeighborY="-200000">
        <dgm:presLayoutVars>
          <dgm:chPref val="3"/>
        </dgm:presLayoutVars>
      </dgm:prSet>
      <dgm:spPr/>
    </dgm:pt>
    <dgm:pt modelId="{A5A005FE-B4C8-4EBB-894F-7A049165603B}" type="pres">
      <dgm:prSet presAssocID="{EC38EA64-BD3E-4BD3-A9E2-02E3420C91FB}" presName="level3hierChild" presStyleCnt="0"/>
      <dgm:spPr/>
    </dgm:pt>
    <dgm:pt modelId="{50DEA196-B4E9-452C-8A0B-8D54AD050C76}" type="pres">
      <dgm:prSet presAssocID="{4608AF34-7453-4F17-A1CA-FDA8E0BC21DB}" presName="conn2-1" presStyleLbl="parChTrans1D3" presStyleIdx="1" presStyleCnt="2"/>
      <dgm:spPr/>
    </dgm:pt>
    <dgm:pt modelId="{956966B5-ABDA-4A27-8B98-4F5D970B5355}" type="pres">
      <dgm:prSet presAssocID="{4608AF34-7453-4F17-A1CA-FDA8E0BC21DB}" presName="connTx" presStyleLbl="parChTrans1D3" presStyleIdx="1" presStyleCnt="2"/>
      <dgm:spPr/>
    </dgm:pt>
    <dgm:pt modelId="{924C1308-B39F-4002-A70A-81723D662F08}" type="pres">
      <dgm:prSet presAssocID="{7BE48EA5-3126-4ED7-82D7-10762441D479}" presName="root2" presStyleCnt="0"/>
      <dgm:spPr/>
    </dgm:pt>
    <dgm:pt modelId="{B639C81E-FF2B-4A54-8742-58B053C655A2}" type="pres">
      <dgm:prSet presAssocID="{7BE48EA5-3126-4ED7-82D7-10762441D479}" presName="LevelTwoTextNode" presStyleLbl="node3" presStyleIdx="1" presStyleCnt="2" custScaleX="119606" custScaleY="79737" custLinFactNeighborX="-369" custLinFactNeighborY="32842">
        <dgm:presLayoutVars>
          <dgm:chPref val="3"/>
        </dgm:presLayoutVars>
      </dgm:prSet>
      <dgm:spPr/>
    </dgm:pt>
    <dgm:pt modelId="{B33FC328-CA8B-4310-B1BA-9953104E9382}" type="pres">
      <dgm:prSet presAssocID="{7BE48EA5-3126-4ED7-82D7-10762441D479}" presName="level3hierChild" presStyleCnt="0"/>
      <dgm:spPr/>
    </dgm:pt>
    <dgm:pt modelId="{09234847-B25B-410E-8158-5C9FB5B22046}" type="pres">
      <dgm:prSet presAssocID="{4A07A7DA-BED5-4574-83A2-09760D6EE4BE}" presName="conn2-1" presStyleLbl="parChTrans1D2" presStyleIdx="1" presStyleCnt="2"/>
      <dgm:spPr/>
    </dgm:pt>
    <dgm:pt modelId="{AAC5022A-4C16-4A12-99E0-B87B52C934B2}" type="pres">
      <dgm:prSet presAssocID="{4A07A7DA-BED5-4574-83A2-09760D6EE4BE}" presName="connTx" presStyleLbl="parChTrans1D2" presStyleIdx="1" presStyleCnt="2"/>
      <dgm:spPr/>
    </dgm:pt>
    <dgm:pt modelId="{D45F1645-687D-41CC-820E-8655ECA0449C}" type="pres">
      <dgm:prSet presAssocID="{26D13099-F2B8-4B46-B9D1-30C3CBFF4C3E}" presName="root2" presStyleCnt="0"/>
      <dgm:spPr/>
    </dgm:pt>
    <dgm:pt modelId="{55759F4B-4844-4CAB-B51B-8D08C574277A}" type="pres">
      <dgm:prSet presAssocID="{26D13099-F2B8-4B46-B9D1-30C3CBFF4C3E}" presName="LevelTwoTextNode" presStyleLbl="node2" presStyleIdx="1" presStyleCnt="2" custScaleX="119606" custScaleY="79737" custLinFactY="39705" custLinFactNeighborX="7609" custLinFactNeighborY="100000">
        <dgm:presLayoutVars>
          <dgm:chPref val="3"/>
        </dgm:presLayoutVars>
      </dgm:prSet>
      <dgm:spPr/>
    </dgm:pt>
    <dgm:pt modelId="{79B4954A-8B64-4D89-BA55-0854CCC539A5}" type="pres">
      <dgm:prSet presAssocID="{26D13099-F2B8-4B46-B9D1-30C3CBFF4C3E}" presName="level3hierChild" presStyleCnt="0"/>
      <dgm:spPr/>
    </dgm:pt>
  </dgm:ptLst>
  <dgm:cxnLst>
    <dgm:cxn modelId="{44460501-8AC3-48DA-8E91-4DF3AB7DBCFC}" srcId="{FC6A014E-B9D5-4A01-9431-85C327C1622D}" destId="{EFDB7195-2E40-4A64-9E3E-135AB711F2D8}" srcOrd="0" destOrd="0" parTransId="{7F1E257C-A7D7-4EAF-89BA-726A4F781EE0}" sibTransId="{822ED5B7-A8B3-439C-BCAF-895D92A3D29B}"/>
    <dgm:cxn modelId="{D4BF340D-A5DB-4255-B9CD-7C6F82EC3B23}" type="presOf" srcId="{522A92E5-C673-48E6-B680-73F6C4E3954A}" destId="{6CBE7F22-42AE-4B40-A255-1F9181456247}" srcOrd="0" destOrd="0" presId="urn:microsoft.com/office/officeart/2005/8/layout/hierarchy2"/>
    <dgm:cxn modelId="{F84C900D-24CC-4EEA-B9E3-4783D501FA1D}" type="presOf" srcId="{EFDB7195-2E40-4A64-9E3E-135AB711F2D8}" destId="{CF9687FB-76A2-4086-A2E8-49B37C0CBACC}" srcOrd="0" destOrd="0" presId="urn:microsoft.com/office/officeart/2005/8/layout/hierarchy2"/>
    <dgm:cxn modelId="{DE2EB110-05FF-4D64-AB99-C0D35710C103}" type="presOf" srcId="{EC38EA64-BD3E-4BD3-A9E2-02E3420C91FB}" destId="{0DDAFC91-2EE6-477C-8619-AF8700D50CDC}" srcOrd="0" destOrd="0" presId="urn:microsoft.com/office/officeart/2005/8/layout/hierarchy2"/>
    <dgm:cxn modelId="{D3CEA825-4375-4B25-976F-48C6B83F3C12}" type="presOf" srcId="{2A91BB8F-EDD4-4E02-BA44-AD4C48C423A5}" destId="{A74A753D-5DD9-4693-9E51-A226BC1E7CDD}" srcOrd="0" destOrd="0" presId="urn:microsoft.com/office/officeart/2005/8/layout/hierarchy2"/>
    <dgm:cxn modelId="{BA7B3938-92A4-48BC-B733-167E834BE396}" type="presOf" srcId="{70B92F3E-A419-470D-B2A1-181641083442}" destId="{BF620A88-F9B2-4955-822F-789C17C7485F}" srcOrd="0" destOrd="0" presId="urn:microsoft.com/office/officeart/2005/8/layout/hierarchy2"/>
    <dgm:cxn modelId="{4452153A-A4AC-415C-B810-AEA3001EC604}" srcId="{5815FE0B-1619-4007-83A4-7E96668DEAAB}" destId="{26D13099-F2B8-4B46-B9D1-30C3CBFF4C3E}" srcOrd="1" destOrd="0" parTransId="{4A07A7DA-BED5-4574-83A2-09760D6EE4BE}" sibTransId="{5448D415-E43C-4855-8527-54682D8EF31F}"/>
    <dgm:cxn modelId="{0BE5883D-B03B-4C7F-9EB2-60C0222048B4}" type="presOf" srcId="{121D83BE-6951-4F88-99E1-938DEE1CE04D}" destId="{CB9AC3A9-8742-4E5E-AC03-DEB4228D3D31}" srcOrd="0" destOrd="0" presId="urn:microsoft.com/office/officeart/2005/8/layout/hierarchy2"/>
    <dgm:cxn modelId="{148F1761-14C7-428B-BE03-7BA40A2AD860}" type="presOf" srcId="{D53CBF15-E12E-4D77-BD8B-A28BC0245D5F}" destId="{94BB0BF6-A92A-4C28-B7BF-99ADD40DC8A5}" srcOrd="0" destOrd="0" presId="urn:microsoft.com/office/officeart/2005/8/layout/hierarchy2"/>
    <dgm:cxn modelId="{E6DE5C69-23B3-4A7B-A0C0-D707B1D622B5}" type="presOf" srcId="{EDE984DF-A3C2-42BC-AB8C-584F63C70D17}" destId="{70B7CEB0-264B-4F32-805F-A2C74BF6C80F}" srcOrd="0" destOrd="0" presId="urn:microsoft.com/office/officeart/2005/8/layout/hierarchy2"/>
    <dgm:cxn modelId="{E47AAE6A-E65F-465E-BCC1-8EB77BE2B19D}" type="presOf" srcId="{7BE48EA5-3126-4ED7-82D7-10762441D479}" destId="{B639C81E-FF2B-4A54-8742-58B053C655A2}" srcOrd="0" destOrd="0" presId="urn:microsoft.com/office/officeart/2005/8/layout/hierarchy2"/>
    <dgm:cxn modelId="{9F0BEC4A-67DC-4A72-A72D-2985B7E3DD85}" type="presOf" srcId="{4A07A7DA-BED5-4574-83A2-09760D6EE4BE}" destId="{09234847-B25B-410E-8158-5C9FB5B22046}" srcOrd="0" destOrd="0" presId="urn:microsoft.com/office/officeart/2005/8/layout/hierarchy2"/>
    <dgm:cxn modelId="{00EAFA54-831F-4853-8FAB-C54D21B5961F}" srcId="{D53CBF15-E12E-4D77-BD8B-A28BC0245D5F}" destId="{5815FE0B-1619-4007-83A4-7E96668DEAAB}" srcOrd="0" destOrd="0" parTransId="{34BCE70D-329A-4F03-BE62-584E0CD08771}" sibTransId="{5149B176-F8DE-4968-AF96-B882A7D855EB}"/>
    <dgm:cxn modelId="{33825678-285D-4F05-9166-8955E8C70AC5}" type="presOf" srcId="{1D9F9DC0-F12E-49A5-893D-A5E3527BD6F8}" destId="{144F2763-B0B2-443A-A748-AD6AA8B9C89F}" srcOrd="1" destOrd="0" presId="urn:microsoft.com/office/officeart/2005/8/layout/hierarchy2"/>
    <dgm:cxn modelId="{44E28E58-E071-4732-899C-4BC8B0C386A4}" type="presOf" srcId="{121D83BE-6951-4F88-99E1-938DEE1CE04D}" destId="{5C894E33-41F1-49E0-BBD9-B9B4B62E0318}" srcOrd="1" destOrd="0" presId="urn:microsoft.com/office/officeart/2005/8/layout/hierarchy2"/>
    <dgm:cxn modelId="{7DADCF7A-52ED-4178-BE00-A4CCB77B0A6E}" type="presOf" srcId="{4608AF34-7453-4F17-A1CA-FDA8E0BC21DB}" destId="{50DEA196-B4E9-452C-8A0B-8D54AD050C76}" srcOrd="0" destOrd="0" presId="urn:microsoft.com/office/officeart/2005/8/layout/hierarchy2"/>
    <dgm:cxn modelId="{2A44EE7C-A706-436B-B1CC-6922D736828F}" srcId="{F16DB11A-2B99-438B-AD79-2AF933E08B0D}" destId="{A43F3C25-5DB2-4092-922A-00C59FD10B3D}" srcOrd="1" destOrd="0" parTransId="{1D9F9DC0-F12E-49A5-893D-A5E3527BD6F8}" sibTransId="{80C52B2C-EA61-4891-9F6F-02A3B913D84D}"/>
    <dgm:cxn modelId="{8AC0897E-8C7F-4557-A4B8-89487454B58E}" type="presOf" srcId="{2A91BB8F-EDD4-4E02-BA44-AD4C48C423A5}" destId="{57844A9E-26C7-4F48-BDD3-94F735509E0D}" srcOrd="1" destOrd="0" presId="urn:microsoft.com/office/officeart/2005/8/layout/hierarchy2"/>
    <dgm:cxn modelId="{59BE0A8F-6A69-48FD-82BB-5127320FCF44}" type="presOf" srcId="{4A07A7DA-BED5-4574-83A2-09760D6EE4BE}" destId="{AAC5022A-4C16-4A12-99E0-B87B52C934B2}" srcOrd="1" destOrd="0" presId="urn:microsoft.com/office/officeart/2005/8/layout/hierarchy2"/>
    <dgm:cxn modelId="{CB60029E-45DB-41B4-A9CB-1A4D27F063EB}" srcId="{5815FE0B-1619-4007-83A4-7E96668DEAAB}" destId="{FC6A014E-B9D5-4A01-9431-85C327C1622D}" srcOrd="0" destOrd="0" parTransId="{EDE984DF-A3C2-42BC-AB8C-584F63C70D17}" sibTransId="{40BFF141-2DE0-44B2-99C6-EA956841FB0E}"/>
    <dgm:cxn modelId="{028D6E9F-18D7-49A8-B539-65FA48A33F31}" type="presOf" srcId="{7F1E257C-A7D7-4EAF-89BA-726A4F781EE0}" destId="{7C8C34DF-A00F-4C05-A33C-39925DAB9823}" srcOrd="0" destOrd="0" presId="urn:microsoft.com/office/officeart/2005/8/layout/hierarchy2"/>
    <dgm:cxn modelId="{77676AA5-67EB-4685-BFA4-8F7C687BC80E}" type="presOf" srcId="{7F1E257C-A7D7-4EAF-89BA-726A4F781EE0}" destId="{3A076F4B-4F26-40AF-AD65-BF3592DE1D8B}" srcOrd="1" destOrd="0" presId="urn:microsoft.com/office/officeart/2005/8/layout/hierarchy2"/>
    <dgm:cxn modelId="{B046C9A6-4E3B-49A3-84DD-01BFEA7C9CB0}" type="presOf" srcId="{F16DB11A-2B99-438B-AD79-2AF933E08B0D}" destId="{94ED25F3-64C6-4479-BEBC-88D213471265}" srcOrd="0" destOrd="0" presId="urn:microsoft.com/office/officeart/2005/8/layout/hierarchy2"/>
    <dgm:cxn modelId="{6AB156AB-EA0F-409D-B771-97017193A604}" type="presOf" srcId="{FC6A014E-B9D5-4A01-9431-85C327C1622D}" destId="{56C316FE-AEDB-4060-805F-039AF65125CE}" srcOrd="0" destOrd="0" presId="urn:microsoft.com/office/officeart/2005/8/layout/hierarchy2"/>
    <dgm:cxn modelId="{794855BD-9077-4F0D-8C6A-A470578F0300}" srcId="{FC6A014E-B9D5-4A01-9431-85C327C1622D}" destId="{7BE48EA5-3126-4ED7-82D7-10762441D479}" srcOrd="1" destOrd="0" parTransId="{4608AF34-7453-4F17-A1CA-FDA8E0BC21DB}" sibTransId="{5775DE17-7BF2-4FE5-9887-937288697A5A}"/>
    <dgm:cxn modelId="{1CC112C3-6971-405A-A6F5-B6DF24270CA7}" type="presOf" srcId="{1D9F9DC0-F12E-49A5-893D-A5E3527BD6F8}" destId="{255B0982-55EF-4912-8DF9-CD485FA112DE}" srcOrd="0" destOrd="0" presId="urn:microsoft.com/office/officeart/2005/8/layout/hierarchy2"/>
    <dgm:cxn modelId="{A4B93AC3-E00D-45E5-B9C1-39D6EEEC2A1C}" srcId="{EFDB7195-2E40-4A64-9E3E-135AB711F2D8}" destId="{EC38EA64-BD3E-4BD3-A9E2-02E3420C91FB}" srcOrd="1" destOrd="0" parTransId="{2A91BB8F-EDD4-4E02-BA44-AD4C48C423A5}" sibTransId="{649FB791-0F68-4929-9BC8-43960FCE1977}"/>
    <dgm:cxn modelId="{93186AC3-044C-4F45-A5B6-1F6C96967A88}" type="presOf" srcId="{A43F3C25-5DB2-4092-922A-00C59FD10B3D}" destId="{793F46DF-E232-41E6-9AEF-86C76249F7C1}" srcOrd="0" destOrd="0" presId="urn:microsoft.com/office/officeart/2005/8/layout/hierarchy2"/>
    <dgm:cxn modelId="{F94D89CD-367A-40A8-AC11-B6CD53A0AEB4}" type="presOf" srcId="{70B92F3E-A419-470D-B2A1-181641083442}" destId="{67DDC4E2-2A2B-4D5E-A0E9-725F8FE5477B}" srcOrd="1" destOrd="0" presId="urn:microsoft.com/office/officeart/2005/8/layout/hierarchy2"/>
    <dgm:cxn modelId="{090B97D6-E9BB-4E53-ABE2-7BC5775D9350}" type="presOf" srcId="{26D13099-F2B8-4B46-B9D1-30C3CBFF4C3E}" destId="{55759F4B-4844-4CAB-B51B-8D08C574277A}" srcOrd="0" destOrd="0" presId="urn:microsoft.com/office/officeart/2005/8/layout/hierarchy2"/>
    <dgm:cxn modelId="{57EE9DDF-E780-4009-9F3B-BDC57D86C251}" srcId="{EFDB7195-2E40-4A64-9E3E-135AB711F2D8}" destId="{F16DB11A-2B99-438B-AD79-2AF933E08B0D}" srcOrd="0" destOrd="0" parTransId="{70B92F3E-A419-470D-B2A1-181641083442}" sibTransId="{D15E9696-1C31-46B7-A4CF-911F18F75EB7}"/>
    <dgm:cxn modelId="{870880E5-3433-4698-8F2E-60DC1E27EDDB}" type="presOf" srcId="{5815FE0B-1619-4007-83A4-7E96668DEAAB}" destId="{399D68D0-322A-4392-A1F4-468D55F70D2F}" srcOrd="0" destOrd="0" presId="urn:microsoft.com/office/officeart/2005/8/layout/hierarchy2"/>
    <dgm:cxn modelId="{968580E8-0A39-49C1-BB52-B61785C546D6}" type="presOf" srcId="{4608AF34-7453-4F17-A1CA-FDA8E0BC21DB}" destId="{956966B5-ABDA-4A27-8B98-4F5D970B5355}" srcOrd="1" destOrd="0" presId="urn:microsoft.com/office/officeart/2005/8/layout/hierarchy2"/>
    <dgm:cxn modelId="{7B0C7CF1-4D5D-4361-812E-088FF42B7C1B}" type="presOf" srcId="{EDE984DF-A3C2-42BC-AB8C-584F63C70D17}" destId="{8008918D-2FBD-407D-8E6D-AB8D9BA2FEDF}" srcOrd="1" destOrd="0" presId="urn:microsoft.com/office/officeart/2005/8/layout/hierarchy2"/>
    <dgm:cxn modelId="{FB2AA0F6-0904-4E8D-8348-8BBB01AFBD9F}" srcId="{F16DB11A-2B99-438B-AD79-2AF933E08B0D}" destId="{522A92E5-C673-48E6-B680-73F6C4E3954A}" srcOrd="0" destOrd="0" parTransId="{121D83BE-6951-4F88-99E1-938DEE1CE04D}" sibTransId="{74ACCF76-3A22-4B1A-AF5B-A06CA2F802F4}"/>
    <dgm:cxn modelId="{1CDA2006-F9E7-4C02-84D8-0A5ABDB18626}" type="presParOf" srcId="{94BB0BF6-A92A-4C28-B7BF-99ADD40DC8A5}" destId="{3BDC3A72-109A-46F8-888C-011A8E1655AD}" srcOrd="0" destOrd="0" presId="urn:microsoft.com/office/officeart/2005/8/layout/hierarchy2"/>
    <dgm:cxn modelId="{1D4BC6DB-25EA-4EDB-8A0E-B59E797A9E9C}" type="presParOf" srcId="{3BDC3A72-109A-46F8-888C-011A8E1655AD}" destId="{399D68D0-322A-4392-A1F4-468D55F70D2F}" srcOrd="0" destOrd="0" presId="urn:microsoft.com/office/officeart/2005/8/layout/hierarchy2"/>
    <dgm:cxn modelId="{EB685A30-C3A9-4AA1-BBDB-26A2092A2A12}" type="presParOf" srcId="{3BDC3A72-109A-46F8-888C-011A8E1655AD}" destId="{88FFCDF1-548F-48AF-A5C0-29E20D1AF6C0}" srcOrd="1" destOrd="0" presId="urn:microsoft.com/office/officeart/2005/8/layout/hierarchy2"/>
    <dgm:cxn modelId="{73D1DFBB-04D2-4BA5-80BD-7E53C8B1BF2D}" type="presParOf" srcId="{88FFCDF1-548F-48AF-A5C0-29E20D1AF6C0}" destId="{70B7CEB0-264B-4F32-805F-A2C74BF6C80F}" srcOrd="0" destOrd="0" presId="urn:microsoft.com/office/officeart/2005/8/layout/hierarchy2"/>
    <dgm:cxn modelId="{0D958B0B-91E9-4D2A-ACE5-49458D8B1605}" type="presParOf" srcId="{70B7CEB0-264B-4F32-805F-A2C74BF6C80F}" destId="{8008918D-2FBD-407D-8E6D-AB8D9BA2FEDF}" srcOrd="0" destOrd="0" presId="urn:microsoft.com/office/officeart/2005/8/layout/hierarchy2"/>
    <dgm:cxn modelId="{CFDD4D7C-B13E-40FA-B0AA-1E8CC2C1DEBA}" type="presParOf" srcId="{88FFCDF1-548F-48AF-A5C0-29E20D1AF6C0}" destId="{CBC7DDD4-B735-4A2E-B4EC-8F7582FA052E}" srcOrd="1" destOrd="0" presId="urn:microsoft.com/office/officeart/2005/8/layout/hierarchy2"/>
    <dgm:cxn modelId="{D9DD2DC9-71F0-4DB5-81E1-7DFD09AE1AB1}" type="presParOf" srcId="{CBC7DDD4-B735-4A2E-B4EC-8F7582FA052E}" destId="{56C316FE-AEDB-4060-805F-039AF65125CE}" srcOrd="0" destOrd="0" presId="urn:microsoft.com/office/officeart/2005/8/layout/hierarchy2"/>
    <dgm:cxn modelId="{B0DFD32D-A0C0-4AB2-8447-CB61AD5A57A4}" type="presParOf" srcId="{CBC7DDD4-B735-4A2E-B4EC-8F7582FA052E}" destId="{B5F22A94-0FD4-4E9F-A7EE-154C52DAAE69}" srcOrd="1" destOrd="0" presId="urn:microsoft.com/office/officeart/2005/8/layout/hierarchy2"/>
    <dgm:cxn modelId="{2654DF1E-C650-4861-8A96-61738B4ECFD3}" type="presParOf" srcId="{B5F22A94-0FD4-4E9F-A7EE-154C52DAAE69}" destId="{7C8C34DF-A00F-4C05-A33C-39925DAB9823}" srcOrd="0" destOrd="0" presId="urn:microsoft.com/office/officeart/2005/8/layout/hierarchy2"/>
    <dgm:cxn modelId="{5AE2C83F-473D-44B3-A88C-9D05C9A242E5}" type="presParOf" srcId="{7C8C34DF-A00F-4C05-A33C-39925DAB9823}" destId="{3A076F4B-4F26-40AF-AD65-BF3592DE1D8B}" srcOrd="0" destOrd="0" presId="urn:microsoft.com/office/officeart/2005/8/layout/hierarchy2"/>
    <dgm:cxn modelId="{297260DE-218D-4908-99E3-A026A31FB15A}" type="presParOf" srcId="{B5F22A94-0FD4-4E9F-A7EE-154C52DAAE69}" destId="{25D55732-808F-47DF-B6CD-FF41FEDB6092}" srcOrd="1" destOrd="0" presId="urn:microsoft.com/office/officeart/2005/8/layout/hierarchy2"/>
    <dgm:cxn modelId="{C0A470A1-0CFE-423F-971F-D7FD88E88D99}" type="presParOf" srcId="{25D55732-808F-47DF-B6CD-FF41FEDB6092}" destId="{CF9687FB-76A2-4086-A2E8-49B37C0CBACC}" srcOrd="0" destOrd="0" presId="urn:microsoft.com/office/officeart/2005/8/layout/hierarchy2"/>
    <dgm:cxn modelId="{D48E04F5-5DAB-435F-9685-1F8EC0038E54}" type="presParOf" srcId="{25D55732-808F-47DF-B6CD-FF41FEDB6092}" destId="{8321774A-A721-4657-956C-C70D44A622D0}" srcOrd="1" destOrd="0" presId="urn:microsoft.com/office/officeart/2005/8/layout/hierarchy2"/>
    <dgm:cxn modelId="{B4D802C3-5A93-4726-A578-BE2F20F249D7}" type="presParOf" srcId="{8321774A-A721-4657-956C-C70D44A622D0}" destId="{BF620A88-F9B2-4955-822F-789C17C7485F}" srcOrd="0" destOrd="0" presId="urn:microsoft.com/office/officeart/2005/8/layout/hierarchy2"/>
    <dgm:cxn modelId="{AAB1FBD4-3F6D-4A90-9A7C-D03B49CB23B5}" type="presParOf" srcId="{BF620A88-F9B2-4955-822F-789C17C7485F}" destId="{67DDC4E2-2A2B-4D5E-A0E9-725F8FE5477B}" srcOrd="0" destOrd="0" presId="urn:microsoft.com/office/officeart/2005/8/layout/hierarchy2"/>
    <dgm:cxn modelId="{749A1246-3C1B-4DBB-BF1E-6078B561A49D}" type="presParOf" srcId="{8321774A-A721-4657-956C-C70D44A622D0}" destId="{2CE94136-C1F3-421F-9BBF-B790E2477951}" srcOrd="1" destOrd="0" presId="urn:microsoft.com/office/officeart/2005/8/layout/hierarchy2"/>
    <dgm:cxn modelId="{36A27B5F-CF52-42E8-8D53-000731D349E1}" type="presParOf" srcId="{2CE94136-C1F3-421F-9BBF-B790E2477951}" destId="{94ED25F3-64C6-4479-BEBC-88D213471265}" srcOrd="0" destOrd="0" presId="urn:microsoft.com/office/officeart/2005/8/layout/hierarchy2"/>
    <dgm:cxn modelId="{FD3A0ABF-14AE-4295-8A61-60C105076419}" type="presParOf" srcId="{2CE94136-C1F3-421F-9BBF-B790E2477951}" destId="{0FA11FFA-4A8E-4098-906E-6EF590383026}" srcOrd="1" destOrd="0" presId="urn:microsoft.com/office/officeart/2005/8/layout/hierarchy2"/>
    <dgm:cxn modelId="{E0082408-801D-40C1-99C6-DE0442E000A6}" type="presParOf" srcId="{0FA11FFA-4A8E-4098-906E-6EF590383026}" destId="{CB9AC3A9-8742-4E5E-AC03-DEB4228D3D31}" srcOrd="0" destOrd="0" presId="urn:microsoft.com/office/officeart/2005/8/layout/hierarchy2"/>
    <dgm:cxn modelId="{48685002-3FC3-4259-9C81-FC7B9B6F40D5}" type="presParOf" srcId="{CB9AC3A9-8742-4E5E-AC03-DEB4228D3D31}" destId="{5C894E33-41F1-49E0-BBD9-B9B4B62E0318}" srcOrd="0" destOrd="0" presId="urn:microsoft.com/office/officeart/2005/8/layout/hierarchy2"/>
    <dgm:cxn modelId="{678F2AE0-D01F-4148-9B37-F1FAA13D89E9}" type="presParOf" srcId="{0FA11FFA-4A8E-4098-906E-6EF590383026}" destId="{34464758-73D6-4A92-B2DA-86DA84D40E07}" srcOrd="1" destOrd="0" presId="urn:microsoft.com/office/officeart/2005/8/layout/hierarchy2"/>
    <dgm:cxn modelId="{8B114603-CC7E-45EE-A6C0-32B1699E1B35}" type="presParOf" srcId="{34464758-73D6-4A92-B2DA-86DA84D40E07}" destId="{6CBE7F22-42AE-4B40-A255-1F9181456247}" srcOrd="0" destOrd="0" presId="urn:microsoft.com/office/officeart/2005/8/layout/hierarchy2"/>
    <dgm:cxn modelId="{3155957E-8219-4AB8-9846-3B50341CFD22}" type="presParOf" srcId="{34464758-73D6-4A92-B2DA-86DA84D40E07}" destId="{99599375-528B-4211-B7AA-1D8152A76DB2}" srcOrd="1" destOrd="0" presId="urn:microsoft.com/office/officeart/2005/8/layout/hierarchy2"/>
    <dgm:cxn modelId="{75563B99-71D2-40B0-B30C-2F4BF29581BC}" type="presParOf" srcId="{0FA11FFA-4A8E-4098-906E-6EF590383026}" destId="{255B0982-55EF-4912-8DF9-CD485FA112DE}" srcOrd="2" destOrd="0" presId="urn:microsoft.com/office/officeart/2005/8/layout/hierarchy2"/>
    <dgm:cxn modelId="{510193D5-A44E-40EE-B1B3-84AE5BA23F77}" type="presParOf" srcId="{255B0982-55EF-4912-8DF9-CD485FA112DE}" destId="{144F2763-B0B2-443A-A748-AD6AA8B9C89F}" srcOrd="0" destOrd="0" presId="urn:microsoft.com/office/officeart/2005/8/layout/hierarchy2"/>
    <dgm:cxn modelId="{EBF4BCF5-4E6C-4ECC-9E42-03D39C9E26D3}" type="presParOf" srcId="{0FA11FFA-4A8E-4098-906E-6EF590383026}" destId="{6319DE65-E76A-428B-AB5F-2D1244877E26}" srcOrd="3" destOrd="0" presId="urn:microsoft.com/office/officeart/2005/8/layout/hierarchy2"/>
    <dgm:cxn modelId="{5F4B3C09-BF30-4C85-8A04-CC61EDCEC8DB}" type="presParOf" srcId="{6319DE65-E76A-428B-AB5F-2D1244877E26}" destId="{793F46DF-E232-41E6-9AEF-86C76249F7C1}" srcOrd="0" destOrd="0" presId="urn:microsoft.com/office/officeart/2005/8/layout/hierarchy2"/>
    <dgm:cxn modelId="{86B24951-5E26-49F2-BA91-1D46F512D544}" type="presParOf" srcId="{6319DE65-E76A-428B-AB5F-2D1244877E26}" destId="{AF4C4C93-274D-41D6-B5D8-30EA09DC09F5}" srcOrd="1" destOrd="0" presId="urn:microsoft.com/office/officeart/2005/8/layout/hierarchy2"/>
    <dgm:cxn modelId="{3D52FEF8-9DFD-4161-A6B7-0B963D41F06E}" type="presParOf" srcId="{8321774A-A721-4657-956C-C70D44A622D0}" destId="{A74A753D-5DD9-4693-9E51-A226BC1E7CDD}" srcOrd="2" destOrd="0" presId="urn:microsoft.com/office/officeart/2005/8/layout/hierarchy2"/>
    <dgm:cxn modelId="{8510E8B5-D2A9-4F19-A53A-454F75333799}" type="presParOf" srcId="{A74A753D-5DD9-4693-9E51-A226BC1E7CDD}" destId="{57844A9E-26C7-4F48-BDD3-94F735509E0D}" srcOrd="0" destOrd="0" presId="urn:microsoft.com/office/officeart/2005/8/layout/hierarchy2"/>
    <dgm:cxn modelId="{EF4D8CCC-5A7C-4C15-B8AD-930D025BCF45}" type="presParOf" srcId="{8321774A-A721-4657-956C-C70D44A622D0}" destId="{DF1DDF0B-60F7-4245-958A-A3E83128FF45}" srcOrd="3" destOrd="0" presId="urn:microsoft.com/office/officeart/2005/8/layout/hierarchy2"/>
    <dgm:cxn modelId="{12D827D9-5856-4000-928E-5D740642A957}" type="presParOf" srcId="{DF1DDF0B-60F7-4245-958A-A3E83128FF45}" destId="{0DDAFC91-2EE6-477C-8619-AF8700D50CDC}" srcOrd="0" destOrd="0" presId="urn:microsoft.com/office/officeart/2005/8/layout/hierarchy2"/>
    <dgm:cxn modelId="{0D052F55-9817-40A5-A8BF-3ED7EF280CBC}" type="presParOf" srcId="{DF1DDF0B-60F7-4245-958A-A3E83128FF45}" destId="{A5A005FE-B4C8-4EBB-894F-7A049165603B}" srcOrd="1" destOrd="0" presId="urn:microsoft.com/office/officeart/2005/8/layout/hierarchy2"/>
    <dgm:cxn modelId="{BA6BCA9D-89DC-4FE7-A485-1E6BB3EE24F5}" type="presParOf" srcId="{B5F22A94-0FD4-4E9F-A7EE-154C52DAAE69}" destId="{50DEA196-B4E9-452C-8A0B-8D54AD050C76}" srcOrd="2" destOrd="0" presId="urn:microsoft.com/office/officeart/2005/8/layout/hierarchy2"/>
    <dgm:cxn modelId="{F7A4575D-72DC-4C0C-B932-1DDA4AE598AA}" type="presParOf" srcId="{50DEA196-B4E9-452C-8A0B-8D54AD050C76}" destId="{956966B5-ABDA-4A27-8B98-4F5D970B5355}" srcOrd="0" destOrd="0" presId="urn:microsoft.com/office/officeart/2005/8/layout/hierarchy2"/>
    <dgm:cxn modelId="{200CFFAF-242D-4DD1-953D-4F54165E2E36}" type="presParOf" srcId="{B5F22A94-0FD4-4E9F-A7EE-154C52DAAE69}" destId="{924C1308-B39F-4002-A70A-81723D662F08}" srcOrd="3" destOrd="0" presId="urn:microsoft.com/office/officeart/2005/8/layout/hierarchy2"/>
    <dgm:cxn modelId="{7CF7469F-D5F0-46B5-9FA3-FD7C0A386CF8}" type="presParOf" srcId="{924C1308-B39F-4002-A70A-81723D662F08}" destId="{B639C81E-FF2B-4A54-8742-58B053C655A2}" srcOrd="0" destOrd="0" presId="urn:microsoft.com/office/officeart/2005/8/layout/hierarchy2"/>
    <dgm:cxn modelId="{2D87EDA0-7D78-483C-A4AE-1F2DD202FEA8}" type="presParOf" srcId="{924C1308-B39F-4002-A70A-81723D662F08}" destId="{B33FC328-CA8B-4310-B1BA-9953104E9382}" srcOrd="1" destOrd="0" presId="urn:microsoft.com/office/officeart/2005/8/layout/hierarchy2"/>
    <dgm:cxn modelId="{9AF8D09D-8E1E-4519-ABB2-2FF010B8EA01}" type="presParOf" srcId="{88FFCDF1-548F-48AF-A5C0-29E20D1AF6C0}" destId="{09234847-B25B-410E-8158-5C9FB5B22046}" srcOrd="2" destOrd="0" presId="urn:microsoft.com/office/officeart/2005/8/layout/hierarchy2"/>
    <dgm:cxn modelId="{71F9E86F-FDF7-494C-A7FD-F6165A95987D}" type="presParOf" srcId="{09234847-B25B-410E-8158-5C9FB5B22046}" destId="{AAC5022A-4C16-4A12-99E0-B87B52C934B2}" srcOrd="0" destOrd="0" presId="urn:microsoft.com/office/officeart/2005/8/layout/hierarchy2"/>
    <dgm:cxn modelId="{1359BE1A-691F-4265-A3EC-9CEE503828CC}" type="presParOf" srcId="{88FFCDF1-548F-48AF-A5C0-29E20D1AF6C0}" destId="{D45F1645-687D-41CC-820E-8655ECA0449C}" srcOrd="3" destOrd="0" presId="urn:microsoft.com/office/officeart/2005/8/layout/hierarchy2"/>
    <dgm:cxn modelId="{22607FA9-5412-4890-BEF6-AD0CFDB1A563}" type="presParOf" srcId="{D45F1645-687D-41CC-820E-8655ECA0449C}" destId="{55759F4B-4844-4CAB-B51B-8D08C574277A}" srcOrd="0" destOrd="0" presId="urn:microsoft.com/office/officeart/2005/8/layout/hierarchy2"/>
    <dgm:cxn modelId="{C7ED0E20-1114-43C0-A3D5-11E302135EC4}" type="presParOf" srcId="{D45F1645-687D-41CC-820E-8655ECA0449C}" destId="{79B4954A-8B64-4D89-BA55-0854CCC539A5}"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1F51B0-8791-493B-8E25-F581672E3C8A}" type="doc">
      <dgm:prSet loTypeId="urn:microsoft.com/office/officeart/2005/8/layout/process5" loCatId="process" qsTypeId="urn:microsoft.com/office/officeart/2005/8/quickstyle/3d3" qsCatId="3D" csTypeId="urn:microsoft.com/office/officeart/2005/8/colors/colorful3" csCatId="colorful" phldr="1"/>
      <dgm:spPr/>
      <dgm:t>
        <a:bodyPr/>
        <a:lstStyle/>
        <a:p>
          <a:endParaRPr lang="en-US"/>
        </a:p>
      </dgm:t>
    </dgm:pt>
    <dgm:pt modelId="{317D3536-7E30-48DD-BBD0-BC05F940A84E}">
      <dgm:prSet custT="1"/>
      <dgm:spPr>
        <a:solidFill>
          <a:schemeClr val="bg1">
            <a:lumMod val="95000"/>
          </a:schemeClr>
        </a:solidFill>
        <a:ln>
          <a:noFill/>
        </a:ln>
      </dgm:spPr>
      <dgm:t>
        <a:bodyPr/>
        <a:lstStyle/>
        <a:p>
          <a:pPr algn="ctr" rtl="0"/>
          <a:r>
            <a:rPr lang="en-US" sz="1400" b="1" dirty="0">
              <a:solidFill>
                <a:schemeClr val="tx2"/>
              </a:solidFill>
              <a:latin typeface="Helvetica" panose="020B0604020202020204" pitchFamily="34" charset="0"/>
              <a:cs typeface="Helvetica" panose="020B0604020202020204" pitchFamily="34" charset="0"/>
            </a:rPr>
            <a:t>Costs associated with salaries and benefits for LEA employees or costs for contracted nursing services</a:t>
          </a:r>
        </a:p>
      </dgm:t>
    </dgm:pt>
    <dgm:pt modelId="{AC99D384-02FD-4B3E-A7A4-26622C0DCD38}" type="parTrans" cxnId="{2FB76C92-1292-44C4-A9E4-2D955E852C1F}">
      <dgm:prSet/>
      <dgm:spPr/>
      <dgm:t>
        <a:bodyPr/>
        <a:lstStyle/>
        <a:p>
          <a:endParaRPr lang="en-US">
            <a:solidFill>
              <a:schemeClr val="tx1"/>
            </a:solidFill>
          </a:endParaRPr>
        </a:p>
      </dgm:t>
    </dgm:pt>
    <dgm:pt modelId="{616F23E0-5D1F-488B-8305-6A780ED290F1}" type="sibTrans" cxnId="{2FB76C92-1292-44C4-A9E4-2D955E852C1F}">
      <dgm:prSet/>
      <dgm:spPr>
        <a:solidFill>
          <a:schemeClr val="bg1"/>
        </a:solidFill>
      </dgm:spPr>
      <dgm:t>
        <a:bodyPr/>
        <a:lstStyle/>
        <a:p>
          <a:endParaRPr lang="en-US">
            <a:solidFill>
              <a:schemeClr val="tx1"/>
            </a:solidFill>
          </a:endParaRPr>
        </a:p>
      </dgm:t>
    </dgm:pt>
    <dgm:pt modelId="{D89D1A67-265F-4011-AD1A-452ADDEC06AD}">
      <dgm:prSet custT="1"/>
      <dgm:spPr>
        <a:gradFill flip="none" rotWithShape="0">
          <a:gsLst>
            <a:gs pos="0">
              <a:srgbClr val="FFCC66">
                <a:tint val="66000"/>
                <a:satMod val="160000"/>
              </a:srgbClr>
            </a:gs>
            <a:gs pos="50000">
              <a:srgbClr val="FFCC66">
                <a:tint val="44500"/>
                <a:satMod val="160000"/>
              </a:srgbClr>
            </a:gs>
            <a:gs pos="100000">
              <a:srgbClr val="FFCC66">
                <a:tint val="23500"/>
                <a:satMod val="160000"/>
              </a:srgbClr>
            </a:gs>
          </a:gsLst>
          <a:lin ang="2700000" scaled="1"/>
          <a:tileRect/>
        </a:gradFill>
        <a:ln>
          <a:solidFill>
            <a:schemeClr val="accent1">
              <a:lumMod val="20000"/>
              <a:lumOff val="80000"/>
            </a:schemeClr>
          </a:solidFill>
        </a:ln>
      </dgm:spPr>
      <dgm:t>
        <a:bodyPr/>
        <a:lstStyle/>
        <a:p>
          <a:pPr rtl="0"/>
          <a:r>
            <a:rPr lang="en-US" sz="1400" b="1" dirty="0">
              <a:solidFill>
                <a:schemeClr val="tx2"/>
              </a:solidFill>
              <a:latin typeface="Helvetica" panose="020B0604020202020204" pitchFamily="34" charset="0"/>
              <a:cs typeface="Helvetica" panose="020B0604020202020204" pitchFamily="34" charset="0"/>
            </a:rPr>
            <a:t>May be allowed</a:t>
          </a:r>
        </a:p>
        <a:p>
          <a:pPr rtl="0"/>
          <a:r>
            <a:rPr lang="en-US" sz="1400" b="0" dirty="0">
              <a:solidFill>
                <a:schemeClr val="tx2"/>
              </a:solidFill>
              <a:latin typeface="Helvetica" panose="020B0604020202020204" pitchFamily="34" charset="0"/>
              <a:cs typeface="Helvetica" panose="020B0604020202020204" pitchFamily="34" charset="0"/>
            </a:rPr>
            <a:t>Costs must be IEP-driven or related to the evaluation of a child </a:t>
          </a:r>
        </a:p>
      </dgm:t>
    </dgm:pt>
    <dgm:pt modelId="{41265C8C-1BB4-441E-9A2A-D82376D77A7E}" type="parTrans" cxnId="{5CCEB55B-545B-484C-A3B7-E9ACA5AA269C}">
      <dgm:prSet/>
      <dgm:spPr/>
      <dgm:t>
        <a:bodyPr/>
        <a:lstStyle/>
        <a:p>
          <a:endParaRPr lang="en-US">
            <a:solidFill>
              <a:schemeClr val="tx1"/>
            </a:solidFill>
          </a:endParaRPr>
        </a:p>
      </dgm:t>
    </dgm:pt>
    <dgm:pt modelId="{A0ABB3DF-A97B-4480-9DB0-D007AF5BD548}" type="sibTrans" cxnId="{5CCEB55B-545B-484C-A3B7-E9ACA5AA269C}">
      <dgm:prSet/>
      <dgm:spPr>
        <a:solidFill>
          <a:schemeClr val="bg1"/>
        </a:solidFill>
      </dgm:spPr>
      <dgm:t>
        <a:bodyPr/>
        <a:lstStyle/>
        <a:p>
          <a:endParaRPr lang="en-US">
            <a:solidFill>
              <a:schemeClr val="tx1"/>
            </a:solidFill>
          </a:endParaRPr>
        </a:p>
      </dgm:t>
    </dgm:pt>
    <dgm:pt modelId="{06E4F6BD-0C99-414D-9868-D9B90105AADC}">
      <dgm:prSet custT="1"/>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dgm:spPr>
      <dgm:t>
        <a:bodyPr/>
        <a:lstStyle/>
        <a:p>
          <a:pPr rtl="0"/>
          <a:r>
            <a:rPr lang="en-US" sz="1400" b="1" dirty="0">
              <a:solidFill>
                <a:schemeClr val="tx2"/>
              </a:solidFill>
              <a:latin typeface="Helvetica" panose="020B0604020202020204" pitchFamily="34" charset="0"/>
              <a:cs typeface="Helvetica" panose="020B0604020202020204" pitchFamily="34" charset="0"/>
            </a:rPr>
            <a:t>Not Allowed </a:t>
          </a:r>
        </a:p>
        <a:p>
          <a:pPr rtl="0"/>
          <a:r>
            <a:rPr lang="en-US" sz="1400" b="0" dirty="0">
              <a:solidFill>
                <a:schemeClr val="tx2"/>
              </a:solidFill>
              <a:latin typeface="Helvetica" panose="020B0604020202020204" pitchFamily="34" charset="0"/>
              <a:cs typeface="Helvetica" panose="020B0604020202020204" pitchFamily="34" charset="0"/>
            </a:rPr>
            <a:t>For day-to-day costs of nursing services provided to all students</a:t>
          </a:r>
        </a:p>
      </dgm:t>
    </dgm:pt>
    <dgm:pt modelId="{0C90F438-B411-415F-8457-029B5A1FFA74}" type="parTrans" cxnId="{2D0B32F2-A759-4E82-9F2B-95CB0E60F89B}">
      <dgm:prSet/>
      <dgm:spPr/>
      <dgm:t>
        <a:bodyPr/>
        <a:lstStyle/>
        <a:p>
          <a:endParaRPr lang="en-US">
            <a:solidFill>
              <a:schemeClr val="tx1"/>
            </a:solidFill>
          </a:endParaRPr>
        </a:p>
      </dgm:t>
    </dgm:pt>
    <dgm:pt modelId="{0507FBC4-3BCC-4131-9D82-77C5257261E2}" type="sibTrans" cxnId="{2D0B32F2-A759-4E82-9F2B-95CB0E60F89B}">
      <dgm:prSet/>
      <dgm:spPr/>
      <dgm:t>
        <a:bodyPr/>
        <a:lstStyle/>
        <a:p>
          <a:endParaRPr lang="en-US">
            <a:solidFill>
              <a:schemeClr val="tx1"/>
            </a:solidFill>
          </a:endParaRPr>
        </a:p>
      </dgm:t>
    </dgm:pt>
    <dgm:pt modelId="{A5BCA674-5359-4CCC-97D0-64255D1273C1}" type="pres">
      <dgm:prSet presAssocID="{211F51B0-8791-493B-8E25-F581672E3C8A}" presName="diagram" presStyleCnt="0">
        <dgm:presLayoutVars>
          <dgm:dir/>
          <dgm:resizeHandles val="exact"/>
        </dgm:presLayoutVars>
      </dgm:prSet>
      <dgm:spPr/>
    </dgm:pt>
    <dgm:pt modelId="{551DB58C-53AF-4F2F-8937-D166AB979116}" type="pres">
      <dgm:prSet presAssocID="{317D3536-7E30-48DD-BBD0-BC05F940A84E}" presName="node" presStyleLbl="node1" presStyleIdx="0" presStyleCnt="3" custScaleX="108963" custScaleY="252989" custLinFactNeighborX="878" custLinFactNeighborY="-2594">
        <dgm:presLayoutVars>
          <dgm:bulletEnabled val="1"/>
        </dgm:presLayoutVars>
      </dgm:prSet>
      <dgm:spPr/>
    </dgm:pt>
    <dgm:pt modelId="{3120FD64-6465-4590-8194-8644F887B651}" type="pres">
      <dgm:prSet presAssocID="{616F23E0-5D1F-488B-8305-6A780ED290F1}" presName="sibTrans" presStyleLbl="sibTrans2D1" presStyleIdx="0" presStyleCnt="2"/>
      <dgm:spPr/>
    </dgm:pt>
    <dgm:pt modelId="{FECB99D2-CA2F-4963-9E79-C697DA2985B9}" type="pres">
      <dgm:prSet presAssocID="{616F23E0-5D1F-488B-8305-6A780ED290F1}" presName="connectorText" presStyleLbl="sibTrans2D1" presStyleIdx="0" presStyleCnt="2"/>
      <dgm:spPr/>
    </dgm:pt>
    <dgm:pt modelId="{2EFE6365-EF7F-4BD8-8434-CFF9036816D8}" type="pres">
      <dgm:prSet presAssocID="{D89D1A67-265F-4011-AD1A-452ADDEC06AD}" presName="node" presStyleLbl="node1" presStyleIdx="1" presStyleCnt="3" custScaleX="89460" custScaleY="256717">
        <dgm:presLayoutVars>
          <dgm:bulletEnabled val="1"/>
        </dgm:presLayoutVars>
      </dgm:prSet>
      <dgm:spPr/>
    </dgm:pt>
    <dgm:pt modelId="{D88D462F-2463-4C32-895C-0F231D30F06C}" type="pres">
      <dgm:prSet presAssocID="{A0ABB3DF-A97B-4480-9DB0-D007AF5BD548}" presName="sibTrans" presStyleLbl="sibTrans2D1" presStyleIdx="1" presStyleCnt="2"/>
      <dgm:spPr/>
    </dgm:pt>
    <dgm:pt modelId="{7076B778-D6C8-402D-A4A7-C6485BDD28E2}" type="pres">
      <dgm:prSet presAssocID="{A0ABB3DF-A97B-4480-9DB0-D007AF5BD548}" presName="connectorText" presStyleLbl="sibTrans2D1" presStyleIdx="1" presStyleCnt="2"/>
      <dgm:spPr/>
    </dgm:pt>
    <dgm:pt modelId="{3D55C97B-2E4E-4674-A626-3B88C140BA71}" type="pres">
      <dgm:prSet presAssocID="{06E4F6BD-0C99-414D-9868-D9B90105AADC}" presName="node" presStyleLbl="node1" presStyleIdx="2" presStyleCnt="3" custScaleX="93100" custScaleY="256219">
        <dgm:presLayoutVars>
          <dgm:bulletEnabled val="1"/>
        </dgm:presLayoutVars>
      </dgm:prSet>
      <dgm:spPr/>
    </dgm:pt>
  </dgm:ptLst>
  <dgm:cxnLst>
    <dgm:cxn modelId="{A0C2522A-DEF2-432C-B13F-FCB7F42A034C}" type="presOf" srcId="{06E4F6BD-0C99-414D-9868-D9B90105AADC}" destId="{3D55C97B-2E4E-4674-A626-3B88C140BA71}" srcOrd="0" destOrd="0" presId="urn:microsoft.com/office/officeart/2005/8/layout/process5"/>
    <dgm:cxn modelId="{2CAC8D2A-E68C-4ABA-9B22-6616DCBE8DFF}" type="presOf" srcId="{211F51B0-8791-493B-8E25-F581672E3C8A}" destId="{A5BCA674-5359-4CCC-97D0-64255D1273C1}" srcOrd="0" destOrd="0" presId="urn:microsoft.com/office/officeart/2005/8/layout/process5"/>
    <dgm:cxn modelId="{5CCEB55B-545B-484C-A3B7-E9ACA5AA269C}" srcId="{211F51B0-8791-493B-8E25-F581672E3C8A}" destId="{D89D1A67-265F-4011-AD1A-452ADDEC06AD}" srcOrd="1" destOrd="0" parTransId="{41265C8C-1BB4-441E-9A2A-D82376D77A7E}" sibTransId="{A0ABB3DF-A97B-4480-9DB0-D007AF5BD548}"/>
    <dgm:cxn modelId="{093C4673-6AF5-497C-95D1-93EBB9586F44}" type="presOf" srcId="{616F23E0-5D1F-488B-8305-6A780ED290F1}" destId="{FECB99D2-CA2F-4963-9E79-C697DA2985B9}" srcOrd="1" destOrd="0" presId="urn:microsoft.com/office/officeart/2005/8/layout/process5"/>
    <dgm:cxn modelId="{AE5FF48C-6F8C-44F5-8333-523134294AB0}" type="presOf" srcId="{A0ABB3DF-A97B-4480-9DB0-D007AF5BD548}" destId="{D88D462F-2463-4C32-895C-0F231D30F06C}" srcOrd="0" destOrd="0" presId="urn:microsoft.com/office/officeart/2005/8/layout/process5"/>
    <dgm:cxn modelId="{2FB76C92-1292-44C4-A9E4-2D955E852C1F}" srcId="{211F51B0-8791-493B-8E25-F581672E3C8A}" destId="{317D3536-7E30-48DD-BBD0-BC05F940A84E}" srcOrd="0" destOrd="0" parTransId="{AC99D384-02FD-4B3E-A7A4-26622C0DCD38}" sibTransId="{616F23E0-5D1F-488B-8305-6A780ED290F1}"/>
    <dgm:cxn modelId="{5F9FE69A-661B-4FE1-8B4B-D5FF07B84072}" type="presOf" srcId="{A0ABB3DF-A97B-4480-9DB0-D007AF5BD548}" destId="{7076B778-D6C8-402D-A4A7-C6485BDD28E2}" srcOrd="1" destOrd="0" presId="urn:microsoft.com/office/officeart/2005/8/layout/process5"/>
    <dgm:cxn modelId="{61B3F19F-F102-400C-A606-62EF9BBF02BC}" type="presOf" srcId="{D89D1A67-265F-4011-AD1A-452ADDEC06AD}" destId="{2EFE6365-EF7F-4BD8-8434-CFF9036816D8}" srcOrd="0" destOrd="0" presId="urn:microsoft.com/office/officeart/2005/8/layout/process5"/>
    <dgm:cxn modelId="{405421EF-2FF4-4A61-BD97-83F487672523}" type="presOf" srcId="{317D3536-7E30-48DD-BBD0-BC05F940A84E}" destId="{551DB58C-53AF-4F2F-8937-D166AB979116}" srcOrd="0" destOrd="0" presId="urn:microsoft.com/office/officeart/2005/8/layout/process5"/>
    <dgm:cxn modelId="{2D0B32F2-A759-4E82-9F2B-95CB0E60F89B}" srcId="{211F51B0-8791-493B-8E25-F581672E3C8A}" destId="{06E4F6BD-0C99-414D-9868-D9B90105AADC}" srcOrd="2" destOrd="0" parTransId="{0C90F438-B411-415F-8457-029B5A1FFA74}" sibTransId="{0507FBC4-3BCC-4131-9D82-77C5257261E2}"/>
    <dgm:cxn modelId="{36591BF5-1E2B-40A9-8EFA-4332B5E0F904}" type="presOf" srcId="{616F23E0-5D1F-488B-8305-6A780ED290F1}" destId="{3120FD64-6465-4590-8194-8644F887B651}" srcOrd="0" destOrd="0" presId="urn:microsoft.com/office/officeart/2005/8/layout/process5"/>
    <dgm:cxn modelId="{273D510A-BA3D-48D0-BA4B-F4CC7C629730}" type="presParOf" srcId="{A5BCA674-5359-4CCC-97D0-64255D1273C1}" destId="{551DB58C-53AF-4F2F-8937-D166AB979116}" srcOrd="0" destOrd="0" presId="urn:microsoft.com/office/officeart/2005/8/layout/process5"/>
    <dgm:cxn modelId="{D81CCCBE-AE0B-4070-A063-4BC8E62B359B}" type="presParOf" srcId="{A5BCA674-5359-4CCC-97D0-64255D1273C1}" destId="{3120FD64-6465-4590-8194-8644F887B651}" srcOrd="1" destOrd="0" presId="urn:microsoft.com/office/officeart/2005/8/layout/process5"/>
    <dgm:cxn modelId="{AC8FB566-C876-4BFF-B74E-F75403422172}" type="presParOf" srcId="{3120FD64-6465-4590-8194-8644F887B651}" destId="{FECB99D2-CA2F-4963-9E79-C697DA2985B9}" srcOrd="0" destOrd="0" presId="urn:microsoft.com/office/officeart/2005/8/layout/process5"/>
    <dgm:cxn modelId="{D6DEEA9F-3061-4F3A-A355-44E7334D8E93}" type="presParOf" srcId="{A5BCA674-5359-4CCC-97D0-64255D1273C1}" destId="{2EFE6365-EF7F-4BD8-8434-CFF9036816D8}" srcOrd="2" destOrd="0" presId="urn:microsoft.com/office/officeart/2005/8/layout/process5"/>
    <dgm:cxn modelId="{EE0E11AD-2E3D-4110-9513-5561C1020124}" type="presParOf" srcId="{A5BCA674-5359-4CCC-97D0-64255D1273C1}" destId="{D88D462F-2463-4C32-895C-0F231D30F06C}" srcOrd="3" destOrd="0" presId="urn:microsoft.com/office/officeart/2005/8/layout/process5"/>
    <dgm:cxn modelId="{E8A280C5-B385-42F9-A8D5-7E54563FE6C0}" type="presParOf" srcId="{D88D462F-2463-4C32-895C-0F231D30F06C}" destId="{7076B778-D6C8-402D-A4A7-C6485BDD28E2}" srcOrd="0" destOrd="0" presId="urn:microsoft.com/office/officeart/2005/8/layout/process5"/>
    <dgm:cxn modelId="{AED3F138-CB7C-4230-8838-6EA89E499467}" type="presParOf" srcId="{A5BCA674-5359-4CCC-97D0-64255D1273C1}" destId="{3D55C97B-2E4E-4674-A626-3B88C140BA71}"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B913F68-1670-4AFF-B4B8-CBBFC3BE21DC}" type="doc">
      <dgm:prSet loTypeId="urn:microsoft.com/office/officeart/2005/8/layout/process5" loCatId="process" qsTypeId="urn:microsoft.com/office/officeart/2005/8/quickstyle/3d2" qsCatId="3D" csTypeId="urn:microsoft.com/office/officeart/2005/8/colors/accent1_2" csCatId="accent1" phldr="1"/>
      <dgm:spPr/>
      <dgm:t>
        <a:bodyPr/>
        <a:lstStyle/>
        <a:p>
          <a:endParaRPr lang="en-US"/>
        </a:p>
      </dgm:t>
    </dgm:pt>
    <dgm:pt modelId="{78C9170B-9128-4854-8469-6FA601D554D6}">
      <dgm:prSet custT="1"/>
      <dgm:spPr>
        <a:solidFill>
          <a:schemeClr val="bg1"/>
        </a:solidFill>
      </dgm:spPr>
      <dgm:t>
        <a:bodyPr/>
        <a:lstStyle/>
        <a:p>
          <a:pPr rtl="0"/>
          <a:r>
            <a:rPr lang="en-US" sz="1800" b="1" dirty="0">
              <a:solidFill>
                <a:schemeClr val="tx2"/>
              </a:solidFill>
              <a:latin typeface="Helvetica" panose="020B0604020202020204" pitchFamily="34" charset="0"/>
              <a:cs typeface="Helvetica" panose="020B0604020202020204" pitchFamily="34" charset="0"/>
            </a:rPr>
            <a:t>Costs associated with salaries and fringe benefits of business manager/tech with IDEA Funds</a:t>
          </a:r>
        </a:p>
      </dgm:t>
      <dgm:extLst>
        <a:ext uri="{E40237B7-FDA0-4F09-8148-C483321AD2D9}">
          <dgm14:cNvPr xmlns:dgm14="http://schemas.microsoft.com/office/drawing/2010/diagram" id="0" name="" descr="Costs associated with salaries and fringe benefits of business manager&#10;&#10;"/>
        </a:ext>
      </dgm:extLst>
    </dgm:pt>
    <dgm:pt modelId="{AE2736F4-3A63-452D-B044-2E08FF42BA36}" type="parTrans" cxnId="{08D08342-E2B5-41D7-8C28-4220A97BC69D}">
      <dgm:prSet/>
      <dgm:spPr/>
      <dgm:t>
        <a:bodyPr/>
        <a:lstStyle/>
        <a:p>
          <a:endParaRPr lang="en-US" sz="3200" b="1">
            <a:solidFill>
              <a:schemeClr val="tx2"/>
            </a:solidFill>
          </a:endParaRPr>
        </a:p>
      </dgm:t>
    </dgm:pt>
    <dgm:pt modelId="{DAAD30DC-AA78-451A-8A17-6A1BEE784DEA}" type="sibTrans" cxnId="{08D08342-E2B5-41D7-8C28-4220A97BC69D}">
      <dgm:prSet custT="1"/>
      <dgm:spPr>
        <a:solidFill>
          <a:schemeClr val="bg1"/>
        </a:solidFill>
        <a:ln>
          <a:solidFill>
            <a:schemeClr val="tx1"/>
          </a:solidFill>
        </a:ln>
      </dgm:spPr>
      <dgm:t>
        <a:bodyPr/>
        <a:lstStyle/>
        <a:p>
          <a:endParaRPr lang="en-US" sz="3200" b="1">
            <a:solidFill>
              <a:schemeClr val="tx2"/>
            </a:solidFill>
          </a:endParaRPr>
        </a:p>
      </dgm:t>
    </dgm:pt>
    <dgm:pt modelId="{F00731B0-9405-46CD-846C-48266287812E}">
      <dgm:prSet custT="1"/>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accent2">
              <a:lumMod val="60000"/>
              <a:lumOff val="40000"/>
            </a:schemeClr>
          </a:solidFill>
        </a:ln>
      </dgm:spPr>
      <dgm:t>
        <a:bodyPr/>
        <a:lstStyle/>
        <a:p>
          <a:pPr rtl="0"/>
          <a:r>
            <a:rPr lang="en-US" sz="1800" b="1" dirty="0">
              <a:solidFill>
                <a:schemeClr val="tx2"/>
              </a:solidFill>
              <a:latin typeface="Helvetica" panose="020B0604020202020204" pitchFamily="34" charset="0"/>
              <a:cs typeface="Helvetica" panose="020B0604020202020204" pitchFamily="34" charset="0"/>
            </a:rPr>
            <a:t>Not allowed</a:t>
          </a:r>
        </a:p>
        <a:p>
          <a:pPr rtl="0"/>
          <a:r>
            <a:rPr lang="en-US" sz="1800" b="0" dirty="0">
              <a:solidFill>
                <a:schemeClr val="tx2"/>
              </a:solidFill>
              <a:latin typeface="Helvetica" panose="020B0604020202020204" pitchFamily="34" charset="0"/>
              <a:cs typeface="Helvetica" panose="020B0604020202020204" pitchFamily="34" charset="0"/>
            </a:rPr>
            <a:t>Not a direct cost of the program</a:t>
          </a:r>
        </a:p>
        <a:p>
          <a:pPr rtl="0"/>
          <a:r>
            <a:rPr lang="en-US" sz="1800" b="0" dirty="0">
              <a:solidFill>
                <a:schemeClr val="tx2"/>
              </a:solidFill>
              <a:latin typeface="Helvetica" panose="020B0604020202020204" pitchFamily="34" charset="0"/>
              <a:cs typeface="Helvetica" panose="020B0604020202020204" pitchFamily="34" charset="0"/>
            </a:rPr>
            <a:t>2 CFR 200.413</a:t>
          </a:r>
        </a:p>
      </dgm:t>
    </dgm:pt>
    <dgm:pt modelId="{9055D427-7A78-4A35-AC4F-DBF7815012EF}" type="sibTrans" cxnId="{E7207934-B795-4737-B29D-E96F9141372A}">
      <dgm:prSet/>
      <dgm:spPr/>
      <dgm:t>
        <a:bodyPr/>
        <a:lstStyle/>
        <a:p>
          <a:endParaRPr lang="en-US" sz="3200" b="1">
            <a:solidFill>
              <a:schemeClr val="tx2"/>
            </a:solidFill>
          </a:endParaRPr>
        </a:p>
      </dgm:t>
    </dgm:pt>
    <dgm:pt modelId="{7D11300E-D2F9-4399-BD80-FFDC109864DE}" type="parTrans" cxnId="{E7207934-B795-4737-B29D-E96F9141372A}">
      <dgm:prSet/>
      <dgm:spPr/>
      <dgm:t>
        <a:bodyPr/>
        <a:lstStyle/>
        <a:p>
          <a:endParaRPr lang="en-US" sz="3200" b="1">
            <a:solidFill>
              <a:schemeClr val="tx2"/>
            </a:solidFill>
          </a:endParaRPr>
        </a:p>
      </dgm:t>
    </dgm:pt>
    <dgm:pt modelId="{B2D722CB-87A6-4524-A843-5889A86DF853}" type="pres">
      <dgm:prSet presAssocID="{BB913F68-1670-4AFF-B4B8-CBBFC3BE21DC}" presName="diagram" presStyleCnt="0">
        <dgm:presLayoutVars>
          <dgm:dir/>
          <dgm:resizeHandles val="exact"/>
        </dgm:presLayoutVars>
      </dgm:prSet>
      <dgm:spPr/>
    </dgm:pt>
    <dgm:pt modelId="{A28DAC5D-46C0-487C-BC1F-794C56E34108}" type="pres">
      <dgm:prSet presAssocID="{78C9170B-9128-4854-8469-6FA601D554D6}" presName="node" presStyleLbl="node1" presStyleIdx="0" presStyleCnt="2">
        <dgm:presLayoutVars>
          <dgm:bulletEnabled val="1"/>
        </dgm:presLayoutVars>
      </dgm:prSet>
      <dgm:spPr/>
    </dgm:pt>
    <dgm:pt modelId="{A6FB31AF-26B0-4170-9860-2F08C411559C}" type="pres">
      <dgm:prSet presAssocID="{DAAD30DC-AA78-451A-8A17-6A1BEE784DEA}" presName="sibTrans" presStyleLbl="sibTrans2D1" presStyleIdx="0" presStyleCnt="1"/>
      <dgm:spPr/>
    </dgm:pt>
    <dgm:pt modelId="{B50F0887-CBF9-403A-BC9D-7C57AD8D6525}" type="pres">
      <dgm:prSet presAssocID="{DAAD30DC-AA78-451A-8A17-6A1BEE784DEA}" presName="connectorText" presStyleLbl="sibTrans2D1" presStyleIdx="0" presStyleCnt="1"/>
      <dgm:spPr/>
    </dgm:pt>
    <dgm:pt modelId="{1176AF59-EF3B-416F-8F15-B3EA4FAFF194}" type="pres">
      <dgm:prSet presAssocID="{F00731B0-9405-46CD-846C-48266287812E}" presName="node" presStyleLbl="node1" presStyleIdx="1" presStyleCnt="2" custLinFactNeighborX="47" custLinFactNeighborY="-392">
        <dgm:presLayoutVars>
          <dgm:bulletEnabled val="1"/>
        </dgm:presLayoutVars>
      </dgm:prSet>
      <dgm:spPr/>
    </dgm:pt>
  </dgm:ptLst>
  <dgm:cxnLst>
    <dgm:cxn modelId="{C3074A19-228C-4A64-8116-D1D765A7A6FD}" type="presOf" srcId="{DAAD30DC-AA78-451A-8A17-6A1BEE784DEA}" destId="{A6FB31AF-26B0-4170-9860-2F08C411559C}" srcOrd="0" destOrd="0" presId="urn:microsoft.com/office/officeart/2005/8/layout/process5"/>
    <dgm:cxn modelId="{E7207934-B795-4737-B29D-E96F9141372A}" srcId="{BB913F68-1670-4AFF-B4B8-CBBFC3BE21DC}" destId="{F00731B0-9405-46CD-846C-48266287812E}" srcOrd="1" destOrd="0" parTransId="{7D11300E-D2F9-4399-BD80-FFDC109864DE}" sibTransId="{9055D427-7A78-4A35-AC4F-DBF7815012EF}"/>
    <dgm:cxn modelId="{08D08342-E2B5-41D7-8C28-4220A97BC69D}" srcId="{BB913F68-1670-4AFF-B4B8-CBBFC3BE21DC}" destId="{78C9170B-9128-4854-8469-6FA601D554D6}" srcOrd="0" destOrd="0" parTransId="{AE2736F4-3A63-452D-B044-2E08FF42BA36}" sibTransId="{DAAD30DC-AA78-451A-8A17-6A1BEE784DEA}"/>
    <dgm:cxn modelId="{A67B5F46-493C-44BA-A3EE-DCC669B3C7C9}" type="presOf" srcId="{BB913F68-1670-4AFF-B4B8-CBBFC3BE21DC}" destId="{B2D722CB-87A6-4524-A843-5889A86DF853}" srcOrd="0" destOrd="0" presId="urn:microsoft.com/office/officeart/2005/8/layout/process5"/>
    <dgm:cxn modelId="{F8C61298-54C4-499C-8078-14BA930DDB5D}" type="presOf" srcId="{78C9170B-9128-4854-8469-6FA601D554D6}" destId="{A28DAC5D-46C0-487C-BC1F-794C56E34108}" srcOrd="0" destOrd="0" presId="urn:microsoft.com/office/officeart/2005/8/layout/process5"/>
    <dgm:cxn modelId="{032955B0-A54E-4CA5-9AC3-7747B0A08490}" type="presOf" srcId="{DAAD30DC-AA78-451A-8A17-6A1BEE784DEA}" destId="{B50F0887-CBF9-403A-BC9D-7C57AD8D6525}" srcOrd="1" destOrd="0" presId="urn:microsoft.com/office/officeart/2005/8/layout/process5"/>
    <dgm:cxn modelId="{8DB421ED-CF27-4D70-AE35-76811A1676A6}" type="presOf" srcId="{F00731B0-9405-46CD-846C-48266287812E}" destId="{1176AF59-EF3B-416F-8F15-B3EA4FAFF194}" srcOrd="0" destOrd="0" presId="urn:microsoft.com/office/officeart/2005/8/layout/process5"/>
    <dgm:cxn modelId="{EB86EA03-DE3D-49E5-8C88-82CAB426F863}" type="presParOf" srcId="{B2D722CB-87A6-4524-A843-5889A86DF853}" destId="{A28DAC5D-46C0-487C-BC1F-794C56E34108}" srcOrd="0" destOrd="0" presId="urn:microsoft.com/office/officeart/2005/8/layout/process5"/>
    <dgm:cxn modelId="{02F7CBE0-AC1B-48C5-8E97-58A56E615094}" type="presParOf" srcId="{B2D722CB-87A6-4524-A843-5889A86DF853}" destId="{A6FB31AF-26B0-4170-9860-2F08C411559C}" srcOrd="1" destOrd="0" presId="urn:microsoft.com/office/officeart/2005/8/layout/process5"/>
    <dgm:cxn modelId="{973184A8-2817-4CF2-84F7-E905FF28152B}" type="presParOf" srcId="{A6FB31AF-26B0-4170-9860-2F08C411559C}" destId="{B50F0887-CBF9-403A-BC9D-7C57AD8D6525}" srcOrd="0" destOrd="0" presId="urn:microsoft.com/office/officeart/2005/8/layout/process5"/>
    <dgm:cxn modelId="{3FFFAA50-B139-4E1C-A5B6-9F198049C181}" type="presParOf" srcId="{B2D722CB-87A6-4524-A843-5889A86DF853}" destId="{1176AF59-EF3B-416F-8F15-B3EA4FAFF194}"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BED81F-8876-476B-A561-98CDE7B5BE5B}" type="doc">
      <dgm:prSet loTypeId="urn:microsoft.com/office/officeart/2005/8/layout/process5" loCatId="process" qsTypeId="urn:microsoft.com/office/officeart/2005/8/quickstyle/3d2" qsCatId="3D" csTypeId="urn:microsoft.com/office/officeart/2005/8/colors/accent1_2" csCatId="accent1" phldr="1"/>
      <dgm:spPr/>
      <dgm:t>
        <a:bodyPr/>
        <a:lstStyle/>
        <a:p>
          <a:endParaRPr lang="en-US"/>
        </a:p>
      </dgm:t>
    </dgm:pt>
    <dgm:pt modelId="{176DA772-64FD-4718-AB9A-BF7F5360C3DA}">
      <dgm:prSet custT="1"/>
      <dgm:spPr>
        <a:solidFill>
          <a:schemeClr val="bg1"/>
        </a:solidFill>
      </dgm:spPr>
      <dgm:t>
        <a:bodyPr/>
        <a:lstStyle/>
        <a:p>
          <a:pPr rtl="0"/>
          <a:r>
            <a:rPr lang="en-US" sz="1800" b="1" dirty="0">
              <a:solidFill>
                <a:schemeClr val="tx2"/>
              </a:solidFill>
              <a:latin typeface="Helvetica" panose="020B0604020202020204" pitchFamily="34" charset="0"/>
              <a:cs typeface="Helvetica" panose="020B0604020202020204" pitchFamily="34" charset="0"/>
            </a:rPr>
            <a:t>Costs of the acquisition of computers for students with IDEA Funds</a:t>
          </a:r>
        </a:p>
      </dgm:t>
    </dgm:pt>
    <dgm:pt modelId="{BC5BB909-EBB5-4CA4-BD9F-2A95F58FA871}" type="parTrans" cxnId="{532A6AA1-B7FC-4B0E-BC97-DF421132929B}">
      <dgm:prSet/>
      <dgm:spPr/>
      <dgm:t>
        <a:bodyPr/>
        <a:lstStyle/>
        <a:p>
          <a:endParaRPr lang="en-US" sz="3200" b="1">
            <a:solidFill>
              <a:schemeClr val="tx2"/>
            </a:solidFill>
          </a:endParaRPr>
        </a:p>
      </dgm:t>
    </dgm:pt>
    <dgm:pt modelId="{1B9CD6D5-3FC5-4A72-8937-4C99D858BC3D}" type="sibTrans" cxnId="{532A6AA1-B7FC-4B0E-BC97-DF421132929B}">
      <dgm:prSet custT="1"/>
      <dgm:spPr>
        <a:solidFill>
          <a:schemeClr val="bg1"/>
        </a:solidFill>
        <a:ln>
          <a:solidFill>
            <a:schemeClr val="tx1"/>
          </a:solidFill>
        </a:ln>
      </dgm:spPr>
      <dgm:t>
        <a:bodyPr/>
        <a:lstStyle/>
        <a:p>
          <a:endParaRPr lang="en-US" sz="3200" b="1">
            <a:solidFill>
              <a:schemeClr val="tx2"/>
            </a:solidFill>
          </a:endParaRPr>
        </a:p>
      </dgm:t>
    </dgm:pt>
    <dgm:pt modelId="{6CC5BC91-B5E7-4D47-A850-631FBE853C2C}">
      <dgm:prSet custT="1"/>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dgm:spPr>
      <dgm:t>
        <a:bodyPr/>
        <a:lstStyle/>
        <a:p>
          <a:pPr rtl="0"/>
          <a:r>
            <a:rPr lang="en-US" sz="1800" b="1" dirty="0">
              <a:solidFill>
                <a:schemeClr val="tx2"/>
              </a:solidFill>
              <a:latin typeface="Helvetica" panose="020B0604020202020204" pitchFamily="34" charset="0"/>
              <a:cs typeface="Helvetica" panose="020B0604020202020204" pitchFamily="34" charset="0"/>
            </a:rPr>
            <a:t>Not Allowed</a:t>
          </a:r>
        </a:p>
        <a:p>
          <a:pPr rtl="0"/>
          <a:r>
            <a:rPr lang="en-US" sz="1800" b="0" dirty="0">
              <a:solidFill>
                <a:schemeClr val="tx2"/>
              </a:solidFill>
              <a:latin typeface="Helvetica" panose="020B0604020202020204" pitchFamily="34" charset="0"/>
              <a:cs typeface="Helvetica" panose="020B0604020202020204" pitchFamily="34" charset="0"/>
            </a:rPr>
            <a:t>Acquisition of computers are NOT an excess cost, and therefore not allowed if the LEA has decided to equip all classrooms in a school and simply charges the IDEA grant a prorated amount based upon the number of children with disabilities in the school</a:t>
          </a:r>
          <a:endParaRPr lang="en-US" sz="1800" b="1" dirty="0">
            <a:solidFill>
              <a:schemeClr val="tx2"/>
            </a:solidFill>
            <a:latin typeface="Helvetica" panose="020B0604020202020204" pitchFamily="34" charset="0"/>
            <a:cs typeface="Helvetica" panose="020B0604020202020204" pitchFamily="34" charset="0"/>
          </a:endParaRPr>
        </a:p>
        <a:p>
          <a:pPr rtl="0"/>
          <a:r>
            <a:rPr lang="en-US" sz="3200" b="1" dirty="0">
              <a:solidFill>
                <a:schemeClr val="tx2"/>
              </a:solidFill>
              <a:latin typeface="Helvetica" panose="020B0604020202020204" pitchFamily="34" charset="0"/>
              <a:cs typeface="Helvetica" panose="020B0604020202020204" pitchFamily="34" charset="0"/>
            </a:rPr>
            <a:t> </a:t>
          </a:r>
          <a:endParaRPr lang="en-US" sz="1400" b="0" dirty="0">
            <a:solidFill>
              <a:schemeClr val="tx2"/>
            </a:solidFill>
            <a:latin typeface="Helvetica" panose="020B0604020202020204" pitchFamily="34" charset="0"/>
            <a:cs typeface="Helvetica" panose="020B0604020202020204" pitchFamily="34" charset="0"/>
          </a:endParaRPr>
        </a:p>
      </dgm:t>
    </dgm:pt>
    <dgm:pt modelId="{B7EE7B6E-96EE-44F9-9A99-EC85A32F1B0F}" type="parTrans" cxnId="{886D1CB1-D041-40E6-B270-50DA7621892A}">
      <dgm:prSet/>
      <dgm:spPr/>
      <dgm:t>
        <a:bodyPr/>
        <a:lstStyle/>
        <a:p>
          <a:endParaRPr lang="en-US" sz="3200" b="1">
            <a:solidFill>
              <a:schemeClr val="tx2"/>
            </a:solidFill>
          </a:endParaRPr>
        </a:p>
      </dgm:t>
    </dgm:pt>
    <dgm:pt modelId="{194F08D5-C80F-41DA-A4AB-799F4F12EED4}" type="sibTrans" cxnId="{886D1CB1-D041-40E6-B270-50DA7621892A}">
      <dgm:prSet custT="1"/>
      <dgm:spPr>
        <a:solidFill>
          <a:schemeClr val="bg1"/>
        </a:solidFill>
        <a:ln>
          <a:solidFill>
            <a:schemeClr val="tx1"/>
          </a:solidFill>
        </a:ln>
      </dgm:spPr>
      <dgm:t>
        <a:bodyPr/>
        <a:lstStyle/>
        <a:p>
          <a:endParaRPr lang="en-US" sz="3200" b="1">
            <a:solidFill>
              <a:schemeClr val="tx2"/>
            </a:solidFill>
          </a:endParaRPr>
        </a:p>
      </dgm:t>
    </dgm:pt>
    <dgm:pt modelId="{B7C212DC-DD78-4881-8152-54BDC0C45AFE}">
      <dgm:prSet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dgm:spPr>
      <dgm:t>
        <a:bodyPr/>
        <a:lstStyle/>
        <a:p>
          <a:pPr rtl="0"/>
          <a:r>
            <a:rPr lang="en-US" sz="1800" b="1" dirty="0">
              <a:solidFill>
                <a:schemeClr val="tx2"/>
              </a:solidFill>
            </a:rPr>
            <a:t>May be allowed</a:t>
          </a:r>
        </a:p>
        <a:p>
          <a:pPr rtl="0"/>
          <a:r>
            <a:rPr lang="en-US" sz="1800" b="0" dirty="0">
              <a:solidFill>
                <a:schemeClr val="tx2"/>
              </a:solidFill>
            </a:rPr>
            <a:t>Computer purchase must be related to a specific need for the education of students with disabilities</a:t>
          </a:r>
        </a:p>
      </dgm:t>
    </dgm:pt>
    <dgm:pt modelId="{C16382AF-006A-4C00-B3DA-88E8735AD89A}" type="parTrans" cxnId="{3BF58C75-BDD7-4C05-87D2-A45FB88DC540}">
      <dgm:prSet/>
      <dgm:spPr/>
      <dgm:t>
        <a:bodyPr/>
        <a:lstStyle/>
        <a:p>
          <a:endParaRPr lang="en-US" sz="3200" b="1">
            <a:solidFill>
              <a:schemeClr val="tx2"/>
            </a:solidFill>
          </a:endParaRPr>
        </a:p>
      </dgm:t>
    </dgm:pt>
    <dgm:pt modelId="{1B3FF006-506B-4B10-BC0B-657661D7BBD9}" type="sibTrans" cxnId="{3BF58C75-BDD7-4C05-87D2-A45FB88DC540}">
      <dgm:prSet/>
      <dgm:spPr/>
      <dgm:t>
        <a:bodyPr/>
        <a:lstStyle/>
        <a:p>
          <a:endParaRPr lang="en-US" sz="3200" b="1">
            <a:solidFill>
              <a:schemeClr val="tx2"/>
            </a:solidFill>
          </a:endParaRPr>
        </a:p>
      </dgm:t>
    </dgm:pt>
    <dgm:pt modelId="{0F04AA78-1582-4C6A-9085-CCF1CB46864B}" type="pres">
      <dgm:prSet presAssocID="{5CBED81F-8876-476B-A561-98CDE7B5BE5B}" presName="diagram" presStyleCnt="0">
        <dgm:presLayoutVars>
          <dgm:dir/>
          <dgm:resizeHandles val="exact"/>
        </dgm:presLayoutVars>
      </dgm:prSet>
      <dgm:spPr/>
    </dgm:pt>
    <dgm:pt modelId="{BB759519-B3C8-48E6-8C53-DD9AE576F720}" type="pres">
      <dgm:prSet presAssocID="{176DA772-64FD-4718-AB9A-BF7F5360C3DA}" presName="node" presStyleLbl="node1" presStyleIdx="0" presStyleCnt="3" custScaleX="190376" custScaleY="287345" custLinFactNeighborX="-48546" custLinFactNeighborY="6932">
        <dgm:presLayoutVars>
          <dgm:bulletEnabled val="1"/>
        </dgm:presLayoutVars>
      </dgm:prSet>
      <dgm:spPr/>
    </dgm:pt>
    <dgm:pt modelId="{62C5217D-6094-433D-9E90-ADA28D917C1D}" type="pres">
      <dgm:prSet presAssocID="{1B9CD6D5-3FC5-4A72-8937-4C99D858BC3D}" presName="sibTrans" presStyleLbl="sibTrans2D1" presStyleIdx="0" presStyleCnt="2"/>
      <dgm:spPr/>
    </dgm:pt>
    <dgm:pt modelId="{382F56D1-8399-49A0-9133-835CD2F9D61F}" type="pres">
      <dgm:prSet presAssocID="{1B9CD6D5-3FC5-4A72-8937-4C99D858BC3D}" presName="connectorText" presStyleLbl="sibTrans2D1" presStyleIdx="0" presStyleCnt="2"/>
      <dgm:spPr/>
    </dgm:pt>
    <dgm:pt modelId="{74A58D3A-D1F7-42AB-81F7-37B5FEA71792}" type="pres">
      <dgm:prSet presAssocID="{6CC5BC91-B5E7-4D47-A850-631FBE853C2C}" presName="node" presStyleLbl="node1" presStyleIdx="1" presStyleCnt="3" custScaleX="293281" custScaleY="264591">
        <dgm:presLayoutVars>
          <dgm:bulletEnabled val="1"/>
        </dgm:presLayoutVars>
      </dgm:prSet>
      <dgm:spPr/>
    </dgm:pt>
    <dgm:pt modelId="{0A896066-3CF1-4422-A4A8-AF7F1B07663A}" type="pres">
      <dgm:prSet presAssocID="{194F08D5-C80F-41DA-A4AB-799F4F12EED4}" presName="sibTrans" presStyleLbl="sibTrans2D1" presStyleIdx="1" presStyleCnt="2"/>
      <dgm:spPr/>
    </dgm:pt>
    <dgm:pt modelId="{9A0D1A21-C1E9-49F3-B53F-3784D43D2259}" type="pres">
      <dgm:prSet presAssocID="{194F08D5-C80F-41DA-A4AB-799F4F12EED4}" presName="connectorText" presStyleLbl="sibTrans2D1" presStyleIdx="1" presStyleCnt="2"/>
      <dgm:spPr/>
    </dgm:pt>
    <dgm:pt modelId="{57C498F1-52DA-41AC-ACF8-554453494344}" type="pres">
      <dgm:prSet presAssocID="{B7C212DC-DD78-4881-8152-54BDC0C45AFE}" presName="node" presStyleLbl="node1" presStyleIdx="2" presStyleCnt="3" custScaleX="558507" custScaleY="109512" custLinFactNeighborX="5213" custLinFactNeighborY="-15007">
        <dgm:presLayoutVars>
          <dgm:bulletEnabled val="1"/>
        </dgm:presLayoutVars>
      </dgm:prSet>
      <dgm:spPr/>
    </dgm:pt>
  </dgm:ptLst>
  <dgm:cxnLst>
    <dgm:cxn modelId="{97A85603-5F84-419E-88A0-78295D8F07C9}" type="presOf" srcId="{B7C212DC-DD78-4881-8152-54BDC0C45AFE}" destId="{57C498F1-52DA-41AC-ACF8-554453494344}" srcOrd="0" destOrd="0" presId="urn:microsoft.com/office/officeart/2005/8/layout/process5"/>
    <dgm:cxn modelId="{CCB85726-094F-4260-ABFC-FC012BC472A4}" type="presOf" srcId="{194F08D5-C80F-41DA-A4AB-799F4F12EED4}" destId="{9A0D1A21-C1E9-49F3-B53F-3784D43D2259}" srcOrd="1" destOrd="0" presId="urn:microsoft.com/office/officeart/2005/8/layout/process5"/>
    <dgm:cxn modelId="{925F2E32-104C-4079-804D-62399E3E9F39}" type="presOf" srcId="{194F08D5-C80F-41DA-A4AB-799F4F12EED4}" destId="{0A896066-3CF1-4422-A4A8-AF7F1B07663A}" srcOrd="0" destOrd="0" presId="urn:microsoft.com/office/officeart/2005/8/layout/process5"/>
    <dgm:cxn modelId="{A2ACF460-3F58-4975-A728-3B90D04C8685}" type="presOf" srcId="{5CBED81F-8876-476B-A561-98CDE7B5BE5B}" destId="{0F04AA78-1582-4C6A-9085-CCF1CB46864B}" srcOrd="0" destOrd="0" presId="urn:microsoft.com/office/officeart/2005/8/layout/process5"/>
    <dgm:cxn modelId="{9054B36D-DD4B-4778-901E-73177EA0C88C}" type="presOf" srcId="{176DA772-64FD-4718-AB9A-BF7F5360C3DA}" destId="{BB759519-B3C8-48E6-8C53-DD9AE576F720}" srcOrd="0" destOrd="0" presId="urn:microsoft.com/office/officeart/2005/8/layout/process5"/>
    <dgm:cxn modelId="{3BF58C75-BDD7-4C05-87D2-A45FB88DC540}" srcId="{5CBED81F-8876-476B-A561-98CDE7B5BE5B}" destId="{B7C212DC-DD78-4881-8152-54BDC0C45AFE}" srcOrd="2" destOrd="0" parTransId="{C16382AF-006A-4C00-B3DA-88E8735AD89A}" sibTransId="{1B3FF006-506B-4B10-BC0B-657661D7BBD9}"/>
    <dgm:cxn modelId="{BF7DE198-A503-4886-816C-8D64AF0DD19E}" type="presOf" srcId="{6CC5BC91-B5E7-4D47-A850-631FBE853C2C}" destId="{74A58D3A-D1F7-42AB-81F7-37B5FEA71792}" srcOrd="0" destOrd="0" presId="urn:microsoft.com/office/officeart/2005/8/layout/process5"/>
    <dgm:cxn modelId="{D4F20E9E-E2AB-443D-9A62-DB3C46514B8B}" type="presOf" srcId="{1B9CD6D5-3FC5-4A72-8937-4C99D858BC3D}" destId="{382F56D1-8399-49A0-9133-835CD2F9D61F}" srcOrd="1" destOrd="0" presId="urn:microsoft.com/office/officeart/2005/8/layout/process5"/>
    <dgm:cxn modelId="{532A6AA1-B7FC-4B0E-BC97-DF421132929B}" srcId="{5CBED81F-8876-476B-A561-98CDE7B5BE5B}" destId="{176DA772-64FD-4718-AB9A-BF7F5360C3DA}" srcOrd="0" destOrd="0" parTransId="{BC5BB909-EBB5-4CA4-BD9F-2A95F58FA871}" sibTransId="{1B9CD6D5-3FC5-4A72-8937-4C99D858BC3D}"/>
    <dgm:cxn modelId="{886D1CB1-D041-40E6-B270-50DA7621892A}" srcId="{5CBED81F-8876-476B-A561-98CDE7B5BE5B}" destId="{6CC5BC91-B5E7-4D47-A850-631FBE853C2C}" srcOrd="1" destOrd="0" parTransId="{B7EE7B6E-96EE-44F9-9A99-EC85A32F1B0F}" sibTransId="{194F08D5-C80F-41DA-A4AB-799F4F12EED4}"/>
    <dgm:cxn modelId="{97A921CC-83C5-403C-B473-84F820F201B6}" type="presOf" srcId="{1B9CD6D5-3FC5-4A72-8937-4C99D858BC3D}" destId="{62C5217D-6094-433D-9E90-ADA28D917C1D}" srcOrd="0" destOrd="0" presId="urn:microsoft.com/office/officeart/2005/8/layout/process5"/>
    <dgm:cxn modelId="{B64A04F2-A193-4B9F-A731-73DF3A63BF1E}" type="presParOf" srcId="{0F04AA78-1582-4C6A-9085-CCF1CB46864B}" destId="{BB759519-B3C8-48E6-8C53-DD9AE576F720}" srcOrd="0" destOrd="0" presId="urn:microsoft.com/office/officeart/2005/8/layout/process5"/>
    <dgm:cxn modelId="{1B9B1961-FC73-491F-8437-8725FFB3EA61}" type="presParOf" srcId="{0F04AA78-1582-4C6A-9085-CCF1CB46864B}" destId="{62C5217D-6094-433D-9E90-ADA28D917C1D}" srcOrd="1" destOrd="0" presId="urn:microsoft.com/office/officeart/2005/8/layout/process5"/>
    <dgm:cxn modelId="{1E27643F-5869-40DF-8407-523868AEBCA2}" type="presParOf" srcId="{62C5217D-6094-433D-9E90-ADA28D917C1D}" destId="{382F56D1-8399-49A0-9133-835CD2F9D61F}" srcOrd="0" destOrd="0" presId="urn:microsoft.com/office/officeart/2005/8/layout/process5"/>
    <dgm:cxn modelId="{AF99B878-D48D-4C4F-89FC-875E179FE826}" type="presParOf" srcId="{0F04AA78-1582-4C6A-9085-CCF1CB46864B}" destId="{74A58D3A-D1F7-42AB-81F7-37B5FEA71792}" srcOrd="2" destOrd="0" presId="urn:microsoft.com/office/officeart/2005/8/layout/process5"/>
    <dgm:cxn modelId="{1EA70611-0DEA-48CE-815A-B1751A487F6A}" type="presParOf" srcId="{0F04AA78-1582-4C6A-9085-CCF1CB46864B}" destId="{0A896066-3CF1-4422-A4A8-AF7F1B07663A}" srcOrd="3" destOrd="0" presId="urn:microsoft.com/office/officeart/2005/8/layout/process5"/>
    <dgm:cxn modelId="{C77FF287-06A1-4F1A-8E82-B3C47EE9FA1B}" type="presParOf" srcId="{0A896066-3CF1-4422-A4A8-AF7F1B07663A}" destId="{9A0D1A21-C1E9-49F3-B53F-3784D43D2259}" srcOrd="0" destOrd="0" presId="urn:microsoft.com/office/officeart/2005/8/layout/process5"/>
    <dgm:cxn modelId="{20848906-C8E3-498F-978A-9A656282AB95}" type="presParOf" srcId="{0F04AA78-1582-4C6A-9085-CCF1CB46864B}" destId="{57C498F1-52DA-41AC-ACF8-554453494344}"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616978-26F4-43AD-BA61-1AC7DF512816}" type="doc">
      <dgm:prSet loTypeId="urn:microsoft.com/office/officeart/2005/8/layout/process5" loCatId="process" qsTypeId="urn:microsoft.com/office/officeart/2005/8/quickstyle/3d2" qsCatId="3D" csTypeId="urn:microsoft.com/office/officeart/2005/8/colors/accent1_2" csCatId="accent1" phldr="1"/>
      <dgm:spPr/>
      <dgm:t>
        <a:bodyPr/>
        <a:lstStyle/>
        <a:p>
          <a:endParaRPr lang="en-US"/>
        </a:p>
      </dgm:t>
    </dgm:pt>
    <dgm:pt modelId="{DCFCF0AE-496E-4DAC-8EEE-D4B39FD09FF1}">
      <dgm:prSet custT="1"/>
      <dgm:spPr>
        <a:solidFill>
          <a:schemeClr val="bg1"/>
        </a:solidFill>
      </dgm:spPr>
      <dgm:t>
        <a:bodyPr/>
        <a:lstStyle/>
        <a:p>
          <a:pPr rtl="0"/>
          <a:r>
            <a:rPr lang="en-US" sz="1800" b="1" dirty="0">
              <a:solidFill>
                <a:schemeClr val="tx2"/>
              </a:solidFill>
              <a:latin typeface="Helvetica" panose="020B0604020202020204" pitchFamily="34" charset="0"/>
              <a:cs typeface="Helvetica" panose="020B0604020202020204" pitchFamily="34" charset="0"/>
            </a:rPr>
            <a:t>Costs of the vehicle purchase or lease, insurance, repair, and maintenance with IDEA Funds</a:t>
          </a:r>
        </a:p>
      </dgm:t>
    </dgm:pt>
    <dgm:pt modelId="{487CAF2A-3894-4849-B8CA-89E46FACF1F7}" type="parTrans" cxnId="{5AA93CC9-5553-4AB2-B3E8-12E1BA54D5B7}">
      <dgm:prSet/>
      <dgm:spPr/>
      <dgm:t>
        <a:bodyPr/>
        <a:lstStyle/>
        <a:p>
          <a:endParaRPr lang="en-US" sz="3200" b="1">
            <a:solidFill>
              <a:schemeClr val="tx2"/>
            </a:solidFill>
          </a:endParaRPr>
        </a:p>
      </dgm:t>
    </dgm:pt>
    <dgm:pt modelId="{2C20C461-9270-4494-BDBE-712B7D960ED6}" type="sibTrans" cxnId="{5AA93CC9-5553-4AB2-B3E8-12E1BA54D5B7}">
      <dgm:prSet custT="1">
        <dgm:style>
          <a:lnRef idx="1">
            <a:schemeClr val="dk1"/>
          </a:lnRef>
          <a:fillRef idx="0">
            <a:schemeClr val="dk1"/>
          </a:fillRef>
          <a:effectRef idx="0">
            <a:schemeClr val="dk1"/>
          </a:effectRef>
          <a:fontRef idx="minor">
            <a:schemeClr val="tx1"/>
          </a:fontRef>
        </dgm:style>
      </dgm:prSet>
      <dgm:spPr/>
      <dgm:t>
        <a:bodyPr/>
        <a:lstStyle/>
        <a:p>
          <a:endParaRPr lang="en-US" sz="3200" b="1">
            <a:solidFill>
              <a:schemeClr val="tx2"/>
            </a:solidFill>
          </a:endParaRPr>
        </a:p>
      </dgm:t>
    </dgm:pt>
    <dgm:pt modelId="{1BF2A2FC-D86D-4683-ADBC-FF010B61BEBC}">
      <dgm:prSet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dgm:spPr>
      <dgm:t>
        <a:bodyPr/>
        <a:lstStyle/>
        <a:p>
          <a:pPr rtl="0"/>
          <a:r>
            <a:rPr lang="en-US" sz="1800" b="1" dirty="0">
              <a:solidFill>
                <a:schemeClr val="tx2"/>
              </a:solidFill>
            </a:rPr>
            <a:t>May be allowed</a:t>
          </a:r>
        </a:p>
        <a:p>
          <a:pPr rtl="0"/>
          <a:r>
            <a:rPr lang="en-US" sz="1800" b="0" dirty="0">
              <a:solidFill>
                <a:schemeClr val="tx2"/>
              </a:solidFill>
            </a:rPr>
            <a:t>With BIE prior approval.</a:t>
          </a:r>
        </a:p>
        <a:p>
          <a:pPr rtl="0"/>
          <a:r>
            <a:rPr lang="en-US" sz="1800" b="0" dirty="0">
              <a:solidFill>
                <a:schemeClr val="tx2"/>
              </a:solidFill>
            </a:rPr>
            <a:t>Only for vehicle to transport children with disabilities who require special assistance in transportation</a:t>
          </a:r>
        </a:p>
      </dgm:t>
    </dgm:pt>
    <dgm:pt modelId="{57EC0805-E354-4366-BD67-29EBBA1C2D1F}" type="parTrans" cxnId="{2995EE7C-9734-4606-A95B-656705692409}">
      <dgm:prSet/>
      <dgm:spPr/>
      <dgm:t>
        <a:bodyPr/>
        <a:lstStyle/>
        <a:p>
          <a:endParaRPr lang="en-US" sz="3200" b="1">
            <a:solidFill>
              <a:schemeClr val="tx2"/>
            </a:solidFill>
          </a:endParaRPr>
        </a:p>
      </dgm:t>
    </dgm:pt>
    <dgm:pt modelId="{83DF93DB-BF58-42AD-850B-4145F4E10A12}" type="sibTrans" cxnId="{2995EE7C-9734-4606-A95B-656705692409}">
      <dgm:prSet/>
      <dgm:spPr/>
      <dgm:t>
        <a:bodyPr/>
        <a:lstStyle/>
        <a:p>
          <a:endParaRPr lang="en-US" sz="3200" b="1">
            <a:solidFill>
              <a:schemeClr val="tx2"/>
            </a:solidFill>
          </a:endParaRPr>
        </a:p>
      </dgm:t>
    </dgm:pt>
    <dgm:pt modelId="{FE7A56E0-E957-4DE7-98DB-040397219472}" type="pres">
      <dgm:prSet presAssocID="{EA616978-26F4-43AD-BA61-1AC7DF512816}" presName="diagram" presStyleCnt="0">
        <dgm:presLayoutVars>
          <dgm:dir/>
          <dgm:resizeHandles val="exact"/>
        </dgm:presLayoutVars>
      </dgm:prSet>
      <dgm:spPr/>
    </dgm:pt>
    <dgm:pt modelId="{E7A242E0-354E-42F1-86BC-CEB89F28CACA}" type="pres">
      <dgm:prSet presAssocID="{DCFCF0AE-496E-4DAC-8EEE-D4B39FD09FF1}" presName="node" presStyleLbl="node1" presStyleIdx="0" presStyleCnt="2" custLinFactNeighborX="-47" custLinFactNeighborY="340">
        <dgm:presLayoutVars>
          <dgm:bulletEnabled val="1"/>
        </dgm:presLayoutVars>
      </dgm:prSet>
      <dgm:spPr/>
    </dgm:pt>
    <dgm:pt modelId="{6C2DB28C-F494-434F-83D0-08FD2B3CD639}" type="pres">
      <dgm:prSet presAssocID="{2C20C461-9270-4494-BDBE-712B7D960ED6}" presName="sibTrans" presStyleLbl="sibTrans2D1" presStyleIdx="0" presStyleCnt="1"/>
      <dgm:spPr/>
    </dgm:pt>
    <dgm:pt modelId="{0BAD4917-CECB-4515-B8A0-ECCA112681A3}" type="pres">
      <dgm:prSet presAssocID="{2C20C461-9270-4494-BDBE-712B7D960ED6}" presName="connectorText" presStyleLbl="sibTrans2D1" presStyleIdx="0" presStyleCnt="1"/>
      <dgm:spPr/>
    </dgm:pt>
    <dgm:pt modelId="{EE85788D-A1A5-4B4F-B5A6-B0CE484D0B1F}" type="pres">
      <dgm:prSet presAssocID="{1BF2A2FC-D86D-4683-ADBC-FF010B61BEBC}" presName="node" presStyleLbl="node1" presStyleIdx="1" presStyleCnt="2">
        <dgm:presLayoutVars>
          <dgm:bulletEnabled val="1"/>
        </dgm:presLayoutVars>
      </dgm:prSet>
      <dgm:spPr/>
    </dgm:pt>
  </dgm:ptLst>
  <dgm:cxnLst>
    <dgm:cxn modelId="{E2C1AD1A-66E4-44CB-B66E-1787777BA45A}" type="presOf" srcId="{2C20C461-9270-4494-BDBE-712B7D960ED6}" destId="{6C2DB28C-F494-434F-83D0-08FD2B3CD639}" srcOrd="0" destOrd="0" presId="urn:microsoft.com/office/officeart/2005/8/layout/process5"/>
    <dgm:cxn modelId="{CDE9D739-97EB-483A-AA8F-4E88087E4DC1}" type="presOf" srcId="{1BF2A2FC-D86D-4683-ADBC-FF010B61BEBC}" destId="{EE85788D-A1A5-4B4F-B5A6-B0CE484D0B1F}" srcOrd="0" destOrd="0" presId="urn:microsoft.com/office/officeart/2005/8/layout/process5"/>
    <dgm:cxn modelId="{D3FC034F-D275-4615-98A1-0A700764616B}" type="presOf" srcId="{DCFCF0AE-496E-4DAC-8EEE-D4B39FD09FF1}" destId="{E7A242E0-354E-42F1-86BC-CEB89F28CACA}" srcOrd="0" destOrd="0" presId="urn:microsoft.com/office/officeart/2005/8/layout/process5"/>
    <dgm:cxn modelId="{2995EE7C-9734-4606-A95B-656705692409}" srcId="{EA616978-26F4-43AD-BA61-1AC7DF512816}" destId="{1BF2A2FC-D86D-4683-ADBC-FF010B61BEBC}" srcOrd="1" destOrd="0" parTransId="{57EC0805-E354-4366-BD67-29EBBA1C2D1F}" sibTransId="{83DF93DB-BF58-42AD-850B-4145F4E10A12}"/>
    <dgm:cxn modelId="{096ADFBA-0EE0-4C8F-9417-2B34CD8C8C79}" type="presOf" srcId="{2C20C461-9270-4494-BDBE-712B7D960ED6}" destId="{0BAD4917-CECB-4515-B8A0-ECCA112681A3}" srcOrd="1" destOrd="0" presId="urn:microsoft.com/office/officeart/2005/8/layout/process5"/>
    <dgm:cxn modelId="{5AA93CC9-5553-4AB2-B3E8-12E1BA54D5B7}" srcId="{EA616978-26F4-43AD-BA61-1AC7DF512816}" destId="{DCFCF0AE-496E-4DAC-8EEE-D4B39FD09FF1}" srcOrd="0" destOrd="0" parTransId="{487CAF2A-3894-4849-B8CA-89E46FACF1F7}" sibTransId="{2C20C461-9270-4494-BDBE-712B7D960ED6}"/>
    <dgm:cxn modelId="{63CDB6F4-D2B9-4006-B4DB-2791F1185900}" type="presOf" srcId="{EA616978-26F4-43AD-BA61-1AC7DF512816}" destId="{FE7A56E0-E957-4DE7-98DB-040397219472}" srcOrd="0" destOrd="0" presId="urn:microsoft.com/office/officeart/2005/8/layout/process5"/>
    <dgm:cxn modelId="{74099411-2BB8-40B3-91A5-5A5DE0DE38D8}" type="presParOf" srcId="{FE7A56E0-E957-4DE7-98DB-040397219472}" destId="{E7A242E0-354E-42F1-86BC-CEB89F28CACA}" srcOrd="0" destOrd="0" presId="urn:microsoft.com/office/officeart/2005/8/layout/process5"/>
    <dgm:cxn modelId="{C595C5F8-1DAA-490F-8D05-CE894BB5E2CB}" type="presParOf" srcId="{FE7A56E0-E957-4DE7-98DB-040397219472}" destId="{6C2DB28C-F494-434F-83D0-08FD2B3CD639}" srcOrd="1" destOrd="0" presId="urn:microsoft.com/office/officeart/2005/8/layout/process5"/>
    <dgm:cxn modelId="{1F887BB8-8703-4172-8746-CC83347C11D3}" type="presParOf" srcId="{6C2DB28C-F494-434F-83D0-08FD2B3CD639}" destId="{0BAD4917-CECB-4515-B8A0-ECCA112681A3}" srcOrd="0" destOrd="0" presId="urn:microsoft.com/office/officeart/2005/8/layout/process5"/>
    <dgm:cxn modelId="{0FEBCD6E-5809-488E-8CA1-F51AEF3707AE}" type="presParOf" srcId="{FE7A56E0-E957-4DE7-98DB-040397219472}" destId="{EE85788D-A1A5-4B4F-B5A6-B0CE484D0B1F}"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EA0B71-07B9-45C8-8978-2DD8A4970046}" type="doc">
      <dgm:prSet loTypeId="urn:microsoft.com/office/officeart/2005/8/layout/process5" loCatId="process" qsTypeId="urn:microsoft.com/office/officeart/2005/8/quickstyle/3d2" qsCatId="3D" csTypeId="urn:microsoft.com/office/officeart/2005/8/colors/accent1_2" csCatId="accent1" phldr="1"/>
      <dgm:spPr/>
      <dgm:t>
        <a:bodyPr/>
        <a:lstStyle/>
        <a:p>
          <a:endParaRPr lang="en-US"/>
        </a:p>
      </dgm:t>
    </dgm:pt>
    <dgm:pt modelId="{87A248E8-5E82-4CB0-80D1-9E8831BBBB48}">
      <dgm:prSet custT="1"/>
      <dgm:spPr>
        <a:solidFill>
          <a:schemeClr val="bg1"/>
        </a:solidFill>
      </dgm:spPr>
      <dgm:t>
        <a:bodyPr/>
        <a:lstStyle/>
        <a:p>
          <a:pPr rtl="0"/>
          <a:r>
            <a:rPr lang="en-US" sz="1800" b="1" dirty="0">
              <a:solidFill>
                <a:schemeClr val="tx2"/>
              </a:solidFill>
              <a:latin typeface="Helvetica" panose="020B0604020202020204" pitchFamily="34" charset="0"/>
              <a:cs typeface="Helvetica" panose="020B0604020202020204" pitchFamily="34" charset="0"/>
            </a:rPr>
            <a:t>Costs associated with remodeling due to the unique needs of a student or students with a disability</a:t>
          </a:r>
        </a:p>
      </dgm:t>
    </dgm:pt>
    <dgm:pt modelId="{CA74BAD0-3DAB-42C8-93C8-2F35FD220F83}" type="parTrans" cxnId="{871E4D3E-5AA6-41AF-A055-A73F4939769E}">
      <dgm:prSet/>
      <dgm:spPr/>
      <dgm:t>
        <a:bodyPr/>
        <a:lstStyle/>
        <a:p>
          <a:endParaRPr lang="en-US" b="1">
            <a:solidFill>
              <a:schemeClr val="tx2"/>
            </a:solidFill>
          </a:endParaRPr>
        </a:p>
      </dgm:t>
    </dgm:pt>
    <dgm:pt modelId="{9AE4168A-84A6-41AD-8D57-F609E6486E92}" type="sibTrans" cxnId="{871E4D3E-5AA6-41AF-A055-A73F4939769E}">
      <dgm:prSet/>
      <dgm:spPr>
        <a:solidFill>
          <a:schemeClr val="bg1"/>
        </a:solidFill>
        <a:ln>
          <a:solidFill>
            <a:schemeClr val="tx1"/>
          </a:solidFill>
        </a:ln>
      </dgm:spPr>
      <dgm:t>
        <a:bodyPr/>
        <a:lstStyle/>
        <a:p>
          <a:endParaRPr lang="en-US" b="1">
            <a:solidFill>
              <a:schemeClr val="tx2"/>
            </a:solidFill>
          </a:endParaRPr>
        </a:p>
      </dgm:t>
    </dgm:pt>
    <dgm:pt modelId="{AF67EDF8-2147-491F-932B-0C6FFAB81AF1}">
      <dgm:prSet custT="1"/>
      <dgm:spPr>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dgm:spPr>
      <dgm:t>
        <a:bodyPr/>
        <a:lstStyle/>
        <a:p>
          <a:pPr rtl="0"/>
          <a:r>
            <a:rPr lang="en-US" sz="1800" b="1" dirty="0">
              <a:solidFill>
                <a:schemeClr val="tx2"/>
              </a:solidFill>
              <a:latin typeface="Helvetica" panose="020B0604020202020204" pitchFamily="34" charset="0"/>
              <a:cs typeface="Helvetica" panose="020B0604020202020204" pitchFamily="34" charset="0"/>
            </a:rPr>
            <a:t>May be allowed</a:t>
          </a:r>
        </a:p>
        <a:p>
          <a:pPr rtl="0"/>
          <a:r>
            <a:rPr lang="en-US" sz="1800" b="0" dirty="0">
              <a:solidFill>
                <a:schemeClr val="tx2"/>
              </a:solidFill>
              <a:latin typeface="Helvetica" panose="020B0604020202020204" pitchFamily="34" charset="0"/>
              <a:cs typeface="Helvetica" panose="020B0604020202020204" pitchFamily="34" charset="0"/>
            </a:rPr>
            <a:t>With BIE prior approval: Remodeling costs must be excess costs of special education. Remodeling must meet the needs of one or more children with disabilities</a:t>
          </a:r>
        </a:p>
        <a:p>
          <a:pPr rtl="0"/>
          <a:r>
            <a:rPr lang="en-US" sz="1800" b="0" dirty="0">
              <a:solidFill>
                <a:schemeClr val="tx2"/>
              </a:solidFill>
              <a:latin typeface="Helvetica" panose="020B0604020202020204" pitchFamily="34" charset="0"/>
              <a:cs typeface="Helvetica" panose="020B0604020202020204" pitchFamily="34" charset="0"/>
            </a:rPr>
            <a:t>2 CFR 200.439 (b)(1)</a:t>
          </a:r>
        </a:p>
      </dgm:t>
    </dgm:pt>
    <dgm:pt modelId="{F8AE9FAA-ACFA-4D23-84F8-3424D9CEC036}" type="parTrans" cxnId="{830903D4-BC12-4AB6-A1D9-7BAE89E42D54}">
      <dgm:prSet/>
      <dgm:spPr/>
      <dgm:t>
        <a:bodyPr/>
        <a:lstStyle/>
        <a:p>
          <a:endParaRPr lang="en-US" b="1">
            <a:solidFill>
              <a:schemeClr val="tx2"/>
            </a:solidFill>
          </a:endParaRPr>
        </a:p>
      </dgm:t>
    </dgm:pt>
    <dgm:pt modelId="{3647BADB-9BA8-4979-B3CE-D12E37870FD0}" type="sibTrans" cxnId="{830903D4-BC12-4AB6-A1D9-7BAE89E42D54}">
      <dgm:prSet/>
      <dgm:spPr>
        <a:solidFill>
          <a:schemeClr val="bg1"/>
        </a:solidFill>
        <a:ln>
          <a:solidFill>
            <a:schemeClr val="tx1"/>
          </a:solidFill>
        </a:ln>
      </dgm:spPr>
      <dgm:t>
        <a:bodyPr/>
        <a:lstStyle/>
        <a:p>
          <a:endParaRPr lang="en-US" b="1">
            <a:solidFill>
              <a:schemeClr val="tx2"/>
            </a:solidFill>
          </a:endParaRPr>
        </a:p>
      </dgm:t>
    </dgm:pt>
    <dgm:pt modelId="{696D22A5-88DB-4822-81F9-9346C2F9CE77}">
      <dgm:prSet custT="1"/>
      <dgm:spPr>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dgm:spPr>
      <dgm:t>
        <a:bodyPr/>
        <a:lstStyle/>
        <a:p>
          <a:pPr rtl="0"/>
          <a:r>
            <a:rPr lang="en-US" sz="1800" b="1" dirty="0">
              <a:solidFill>
                <a:schemeClr val="tx2"/>
              </a:solidFill>
            </a:rPr>
            <a:t>Never allowed </a:t>
          </a:r>
        </a:p>
        <a:p>
          <a:pPr rtl="0"/>
          <a:r>
            <a:rPr lang="en-US" sz="1800" b="0" dirty="0">
              <a:solidFill>
                <a:schemeClr val="tx2"/>
              </a:solidFill>
            </a:rPr>
            <a:t>Remodeling costs for the general purpose of bringing facilities into compliance with Section 504 and ADA requirements are not allowed</a:t>
          </a:r>
          <a:endParaRPr lang="en-US" sz="1800" b="1" dirty="0">
            <a:solidFill>
              <a:schemeClr val="tx2"/>
            </a:solidFill>
          </a:endParaRPr>
        </a:p>
      </dgm:t>
    </dgm:pt>
    <dgm:pt modelId="{08EF268E-510C-4A81-BFB9-8A506EC850C3}" type="parTrans" cxnId="{1AF517E5-932F-4297-A07B-F49870B6F41C}">
      <dgm:prSet/>
      <dgm:spPr/>
      <dgm:t>
        <a:bodyPr/>
        <a:lstStyle/>
        <a:p>
          <a:endParaRPr lang="en-US" b="1">
            <a:solidFill>
              <a:schemeClr val="tx2"/>
            </a:solidFill>
          </a:endParaRPr>
        </a:p>
      </dgm:t>
    </dgm:pt>
    <dgm:pt modelId="{26C2FF48-2EC5-41C3-8AF6-14FA834616FD}" type="sibTrans" cxnId="{1AF517E5-932F-4297-A07B-F49870B6F41C}">
      <dgm:prSet/>
      <dgm:spPr/>
      <dgm:t>
        <a:bodyPr/>
        <a:lstStyle/>
        <a:p>
          <a:endParaRPr lang="en-US" b="1">
            <a:solidFill>
              <a:schemeClr val="tx2"/>
            </a:solidFill>
          </a:endParaRPr>
        </a:p>
      </dgm:t>
    </dgm:pt>
    <dgm:pt modelId="{2E1D7449-FC97-4557-B404-ACC2C72498BC}" type="pres">
      <dgm:prSet presAssocID="{DCEA0B71-07B9-45C8-8978-2DD8A4970046}" presName="diagram" presStyleCnt="0">
        <dgm:presLayoutVars>
          <dgm:dir/>
          <dgm:resizeHandles val="exact"/>
        </dgm:presLayoutVars>
      </dgm:prSet>
      <dgm:spPr/>
    </dgm:pt>
    <dgm:pt modelId="{902CA4D1-1D1A-4DD1-A13E-B8A3B100F41E}" type="pres">
      <dgm:prSet presAssocID="{87A248E8-5E82-4CB0-80D1-9E8831BBBB48}" presName="node" presStyleLbl="node1" presStyleIdx="0" presStyleCnt="3" custScaleX="110662" custScaleY="244489">
        <dgm:presLayoutVars>
          <dgm:bulletEnabled val="1"/>
        </dgm:presLayoutVars>
      </dgm:prSet>
      <dgm:spPr/>
    </dgm:pt>
    <dgm:pt modelId="{F5909C91-BB5A-40CD-B875-C719109101DB}" type="pres">
      <dgm:prSet presAssocID="{9AE4168A-84A6-41AD-8D57-F609E6486E92}" presName="sibTrans" presStyleLbl="sibTrans2D1" presStyleIdx="0" presStyleCnt="2"/>
      <dgm:spPr/>
    </dgm:pt>
    <dgm:pt modelId="{F39B8170-5428-4B7C-BE81-C038FFAFE549}" type="pres">
      <dgm:prSet presAssocID="{9AE4168A-84A6-41AD-8D57-F609E6486E92}" presName="connectorText" presStyleLbl="sibTrans2D1" presStyleIdx="0" presStyleCnt="2"/>
      <dgm:spPr/>
    </dgm:pt>
    <dgm:pt modelId="{F08AFC99-E634-461C-BE28-A93EC859D58D}" type="pres">
      <dgm:prSet presAssocID="{AF67EDF8-2147-491F-932B-0C6FFAB81AF1}" presName="node" presStyleLbl="node1" presStyleIdx="1" presStyleCnt="3" custScaleX="113760" custScaleY="246377" custLinFactNeighborX="-410">
        <dgm:presLayoutVars>
          <dgm:bulletEnabled val="1"/>
        </dgm:presLayoutVars>
      </dgm:prSet>
      <dgm:spPr/>
    </dgm:pt>
    <dgm:pt modelId="{854D4FF1-8C69-441D-A9CF-A0BC4E1CED73}" type="pres">
      <dgm:prSet presAssocID="{3647BADB-9BA8-4979-B3CE-D12E37870FD0}" presName="sibTrans" presStyleLbl="sibTrans2D1" presStyleIdx="1" presStyleCnt="2"/>
      <dgm:spPr/>
    </dgm:pt>
    <dgm:pt modelId="{022B9077-9757-4E56-A393-5D97028CE89C}" type="pres">
      <dgm:prSet presAssocID="{3647BADB-9BA8-4979-B3CE-D12E37870FD0}" presName="connectorText" presStyleLbl="sibTrans2D1" presStyleIdx="1" presStyleCnt="2"/>
      <dgm:spPr/>
    </dgm:pt>
    <dgm:pt modelId="{DEE7539D-0AFA-4E30-B706-5B92E72BF392}" type="pres">
      <dgm:prSet presAssocID="{696D22A5-88DB-4822-81F9-9346C2F9CE77}" presName="node" presStyleLbl="node1" presStyleIdx="2" presStyleCnt="3" custScaleX="117158" custScaleY="242892">
        <dgm:presLayoutVars>
          <dgm:bulletEnabled val="1"/>
        </dgm:presLayoutVars>
      </dgm:prSet>
      <dgm:spPr/>
    </dgm:pt>
  </dgm:ptLst>
  <dgm:cxnLst>
    <dgm:cxn modelId="{98AD480A-9169-498D-99B9-DD8E845865DF}" type="presOf" srcId="{696D22A5-88DB-4822-81F9-9346C2F9CE77}" destId="{DEE7539D-0AFA-4E30-B706-5B92E72BF392}" srcOrd="0" destOrd="0" presId="urn:microsoft.com/office/officeart/2005/8/layout/process5"/>
    <dgm:cxn modelId="{28788D17-DEF2-4CA5-B546-3186637A4A6F}" type="presOf" srcId="{9AE4168A-84A6-41AD-8D57-F609E6486E92}" destId="{F39B8170-5428-4B7C-BE81-C038FFAFE549}" srcOrd="1" destOrd="0" presId="urn:microsoft.com/office/officeart/2005/8/layout/process5"/>
    <dgm:cxn modelId="{F66CC231-0F16-4C0F-AC73-0149D695737E}" type="presOf" srcId="{87A248E8-5E82-4CB0-80D1-9E8831BBBB48}" destId="{902CA4D1-1D1A-4DD1-A13E-B8A3B100F41E}" srcOrd="0" destOrd="0" presId="urn:microsoft.com/office/officeart/2005/8/layout/process5"/>
    <dgm:cxn modelId="{871E4D3E-5AA6-41AF-A055-A73F4939769E}" srcId="{DCEA0B71-07B9-45C8-8978-2DD8A4970046}" destId="{87A248E8-5E82-4CB0-80D1-9E8831BBBB48}" srcOrd="0" destOrd="0" parTransId="{CA74BAD0-3DAB-42C8-93C8-2F35FD220F83}" sibTransId="{9AE4168A-84A6-41AD-8D57-F609E6486E92}"/>
    <dgm:cxn modelId="{09D07C6F-0565-4827-B994-FE0E3AA0A23B}" type="presOf" srcId="{9AE4168A-84A6-41AD-8D57-F609E6486E92}" destId="{F5909C91-BB5A-40CD-B875-C719109101DB}" srcOrd="0" destOrd="0" presId="urn:microsoft.com/office/officeart/2005/8/layout/process5"/>
    <dgm:cxn modelId="{3AF18A8C-C857-4757-94ED-C792DA3538A4}" type="presOf" srcId="{AF67EDF8-2147-491F-932B-0C6FFAB81AF1}" destId="{F08AFC99-E634-461C-BE28-A93EC859D58D}" srcOrd="0" destOrd="0" presId="urn:microsoft.com/office/officeart/2005/8/layout/process5"/>
    <dgm:cxn modelId="{4806A49E-D390-4005-9162-96DC18901B1F}" type="presOf" srcId="{3647BADB-9BA8-4979-B3CE-D12E37870FD0}" destId="{854D4FF1-8C69-441D-A9CF-A0BC4E1CED73}" srcOrd="0" destOrd="0" presId="urn:microsoft.com/office/officeart/2005/8/layout/process5"/>
    <dgm:cxn modelId="{830903D4-BC12-4AB6-A1D9-7BAE89E42D54}" srcId="{DCEA0B71-07B9-45C8-8978-2DD8A4970046}" destId="{AF67EDF8-2147-491F-932B-0C6FFAB81AF1}" srcOrd="1" destOrd="0" parTransId="{F8AE9FAA-ACFA-4D23-84F8-3424D9CEC036}" sibTransId="{3647BADB-9BA8-4979-B3CE-D12E37870FD0}"/>
    <dgm:cxn modelId="{1AF517E5-932F-4297-A07B-F49870B6F41C}" srcId="{DCEA0B71-07B9-45C8-8978-2DD8A4970046}" destId="{696D22A5-88DB-4822-81F9-9346C2F9CE77}" srcOrd="2" destOrd="0" parTransId="{08EF268E-510C-4A81-BFB9-8A506EC850C3}" sibTransId="{26C2FF48-2EC5-41C3-8AF6-14FA834616FD}"/>
    <dgm:cxn modelId="{382632E6-6A64-4FC0-8EAB-F684A78A80D8}" type="presOf" srcId="{3647BADB-9BA8-4979-B3CE-D12E37870FD0}" destId="{022B9077-9757-4E56-A393-5D97028CE89C}" srcOrd="1" destOrd="0" presId="urn:microsoft.com/office/officeart/2005/8/layout/process5"/>
    <dgm:cxn modelId="{94B59CEB-694B-447B-ABE3-B28F74DF380E}" type="presOf" srcId="{DCEA0B71-07B9-45C8-8978-2DD8A4970046}" destId="{2E1D7449-FC97-4557-B404-ACC2C72498BC}" srcOrd="0" destOrd="0" presId="urn:microsoft.com/office/officeart/2005/8/layout/process5"/>
    <dgm:cxn modelId="{B5A8F313-702C-4F60-A837-D38F9F550CCA}" type="presParOf" srcId="{2E1D7449-FC97-4557-B404-ACC2C72498BC}" destId="{902CA4D1-1D1A-4DD1-A13E-B8A3B100F41E}" srcOrd="0" destOrd="0" presId="urn:microsoft.com/office/officeart/2005/8/layout/process5"/>
    <dgm:cxn modelId="{AD2CBE92-7AB3-4A3A-8B4C-D2767FF9C7BF}" type="presParOf" srcId="{2E1D7449-FC97-4557-B404-ACC2C72498BC}" destId="{F5909C91-BB5A-40CD-B875-C719109101DB}" srcOrd="1" destOrd="0" presId="urn:microsoft.com/office/officeart/2005/8/layout/process5"/>
    <dgm:cxn modelId="{70C29F6E-35A5-4BAB-B729-35B53C28923A}" type="presParOf" srcId="{F5909C91-BB5A-40CD-B875-C719109101DB}" destId="{F39B8170-5428-4B7C-BE81-C038FFAFE549}" srcOrd="0" destOrd="0" presId="urn:microsoft.com/office/officeart/2005/8/layout/process5"/>
    <dgm:cxn modelId="{7263FA23-FEE2-4B1D-ABCE-ADF9A0B5E1F3}" type="presParOf" srcId="{2E1D7449-FC97-4557-B404-ACC2C72498BC}" destId="{F08AFC99-E634-461C-BE28-A93EC859D58D}" srcOrd="2" destOrd="0" presId="urn:microsoft.com/office/officeart/2005/8/layout/process5"/>
    <dgm:cxn modelId="{A955D00C-E2DC-411D-8B86-DD23866E2518}" type="presParOf" srcId="{2E1D7449-FC97-4557-B404-ACC2C72498BC}" destId="{854D4FF1-8C69-441D-A9CF-A0BC4E1CED73}" srcOrd="3" destOrd="0" presId="urn:microsoft.com/office/officeart/2005/8/layout/process5"/>
    <dgm:cxn modelId="{C4D88FA5-2E3C-4936-9812-89068D44FB13}" type="presParOf" srcId="{854D4FF1-8C69-441D-A9CF-A0BC4E1CED73}" destId="{022B9077-9757-4E56-A393-5D97028CE89C}" srcOrd="0" destOrd="0" presId="urn:microsoft.com/office/officeart/2005/8/layout/process5"/>
    <dgm:cxn modelId="{8FF14303-E29D-4BA8-856D-ED9D876DE9B0}" type="presParOf" srcId="{2E1D7449-FC97-4557-B404-ACC2C72498BC}" destId="{DEE7539D-0AFA-4E30-B706-5B92E72BF392}"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949EA8-6E95-4068-BDB5-64542D05E26C}" type="doc">
      <dgm:prSet loTypeId="urn:microsoft.com/office/officeart/2005/8/layout/process5" loCatId="process" qsTypeId="urn:microsoft.com/office/officeart/2005/8/quickstyle/3d2" qsCatId="3D" csTypeId="urn:microsoft.com/office/officeart/2005/8/colors/accent1_2" csCatId="accent1" phldr="1"/>
      <dgm:spPr/>
      <dgm:t>
        <a:bodyPr/>
        <a:lstStyle/>
        <a:p>
          <a:endParaRPr lang="en-US"/>
        </a:p>
      </dgm:t>
    </dgm:pt>
    <dgm:pt modelId="{217F1A50-7EDE-48A4-8688-B090D8542049}">
      <dgm:prSet custT="1"/>
      <dgm:spPr>
        <a:solidFill>
          <a:schemeClr val="bg1"/>
        </a:solidFill>
      </dgm:spPr>
      <dgm:t>
        <a:bodyPr/>
        <a:lstStyle/>
        <a:p>
          <a:pPr rtl="0"/>
          <a:r>
            <a:rPr lang="en-US" sz="1800" b="1" dirty="0">
              <a:solidFill>
                <a:schemeClr val="tx2"/>
              </a:solidFill>
              <a:latin typeface="Helvetica" panose="020B0604020202020204" pitchFamily="34" charset="0"/>
              <a:cs typeface="Helvetica" panose="020B0604020202020204" pitchFamily="34" charset="0"/>
            </a:rPr>
            <a:t>Costs of equipment to support special education and related services </a:t>
          </a:r>
        </a:p>
      </dgm:t>
    </dgm:pt>
    <dgm:pt modelId="{C4105CF9-6BE1-4F1D-BFA6-DDE3701CCDD9}" type="parTrans" cxnId="{38041181-E6B2-403B-ADF7-B81D23A64BD3}">
      <dgm:prSet/>
      <dgm:spPr/>
      <dgm:t>
        <a:bodyPr/>
        <a:lstStyle/>
        <a:p>
          <a:endParaRPr lang="en-US" sz="3200" b="1">
            <a:solidFill>
              <a:schemeClr val="tx2"/>
            </a:solidFill>
          </a:endParaRPr>
        </a:p>
      </dgm:t>
    </dgm:pt>
    <dgm:pt modelId="{D611F8E6-985B-4813-B370-A8824E6FCEE1}" type="sibTrans" cxnId="{38041181-E6B2-403B-ADF7-B81D23A64BD3}">
      <dgm:prSet custT="1"/>
      <dgm:spPr>
        <a:solidFill>
          <a:schemeClr val="bg1"/>
        </a:solidFill>
        <a:ln>
          <a:solidFill>
            <a:schemeClr val="tx1"/>
          </a:solidFill>
        </a:ln>
      </dgm:spPr>
      <dgm:t>
        <a:bodyPr/>
        <a:lstStyle/>
        <a:p>
          <a:endParaRPr lang="en-US" sz="3200" b="1">
            <a:solidFill>
              <a:schemeClr val="tx2"/>
            </a:solidFill>
          </a:endParaRPr>
        </a:p>
      </dgm:t>
    </dgm:pt>
    <dgm:pt modelId="{40490093-31AE-43B5-9CEE-9187943B8180}">
      <dgm:prSet custT="1"/>
      <dgm:spPr>
        <a:gradFill flip="none" rotWithShape="0">
          <a:gsLst>
            <a:gs pos="0">
              <a:srgbClr val="FFCC66">
                <a:tint val="66000"/>
                <a:satMod val="160000"/>
              </a:srgbClr>
            </a:gs>
            <a:gs pos="50000">
              <a:srgbClr val="FFCC66">
                <a:tint val="44500"/>
                <a:satMod val="160000"/>
              </a:srgbClr>
            </a:gs>
            <a:gs pos="100000">
              <a:srgbClr val="FFCC66">
                <a:tint val="23500"/>
                <a:satMod val="160000"/>
              </a:srgbClr>
            </a:gs>
          </a:gsLst>
          <a:lin ang="2700000" scaled="1"/>
          <a:tileRect/>
        </a:gradFill>
      </dgm:spPr>
      <dgm:t>
        <a:bodyPr/>
        <a:lstStyle/>
        <a:p>
          <a:pPr rtl="0"/>
          <a:r>
            <a:rPr lang="en-US" sz="1800" b="1" dirty="0">
              <a:solidFill>
                <a:schemeClr val="tx2"/>
              </a:solidFill>
              <a:latin typeface="Helvetica" panose="020B0604020202020204" pitchFamily="34" charset="0"/>
              <a:cs typeface="Helvetica" panose="020B0604020202020204" pitchFamily="34" charset="0"/>
            </a:rPr>
            <a:t>May be allowed</a:t>
          </a:r>
        </a:p>
        <a:p>
          <a:r>
            <a:rPr lang="en-US" sz="1800" b="0" dirty="0">
              <a:solidFill>
                <a:schemeClr val="tx2"/>
              </a:solidFill>
              <a:latin typeface="Helvetica" panose="020B0604020202020204" pitchFamily="34" charset="0"/>
              <a:cs typeface="Helvetica" panose="020B0604020202020204" pitchFamily="34" charset="0"/>
            </a:rPr>
            <a:t>BIE prior approval needed. Capital equipment is equipment with a useful life of more than one year that costs $5,000 or more per unit</a:t>
          </a:r>
        </a:p>
        <a:p>
          <a:pPr rtl="0"/>
          <a:r>
            <a:rPr lang="en-US" sz="1800" b="0" dirty="0">
              <a:solidFill>
                <a:schemeClr val="tx2"/>
              </a:solidFill>
              <a:latin typeface="Helvetica" panose="020B0604020202020204" pitchFamily="34" charset="0"/>
              <a:cs typeface="Helvetica" panose="020B0604020202020204" pitchFamily="34" charset="0"/>
            </a:rPr>
            <a:t>2 CFR 200.439 (b)(2)</a:t>
          </a:r>
          <a:endParaRPr lang="en-US" sz="1800" b="1" dirty="0">
            <a:solidFill>
              <a:schemeClr val="tx2"/>
            </a:solidFill>
            <a:latin typeface="Helvetica" panose="020B0604020202020204" pitchFamily="34" charset="0"/>
            <a:cs typeface="Helvetica" panose="020B0604020202020204" pitchFamily="34" charset="0"/>
          </a:endParaRPr>
        </a:p>
      </dgm:t>
    </dgm:pt>
    <dgm:pt modelId="{F453AAC5-6449-451A-8C74-6902BCB56C71}" type="parTrans" cxnId="{C2702809-CE56-4600-8F79-85F7D53ECA51}">
      <dgm:prSet/>
      <dgm:spPr/>
      <dgm:t>
        <a:bodyPr/>
        <a:lstStyle/>
        <a:p>
          <a:endParaRPr lang="en-US" sz="3200" b="1">
            <a:solidFill>
              <a:schemeClr val="tx2"/>
            </a:solidFill>
          </a:endParaRPr>
        </a:p>
      </dgm:t>
    </dgm:pt>
    <dgm:pt modelId="{D6D54DBB-1FBF-4E2F-B8A6-906FD52EACF5}" type="sibTrans" cxnId="{C2702809-CE56-4600-8F79-85F7D53ECA51}">
      <dgm:prSet/>
      <dgm:spPr/>
      <dgm:t>
        <a:bodyPr/>
        <a:lstStyle/>
        <a:p>
          <a:endParaRPr lang="en-US" sz="3200" b="1">
            <a:solidFill>
              <a:schemeClr val="tx2"/>
            </a:solidFill>
          </a:endParaRPr>
        </a:p>
      </dgm:t>
    </dgm:pt>
    <dgm:pt modelId="{C7924FA9-75DF-41F1-8D1B-7036DF47F1FF}" type="pres">
      <dgm:prSet presAssocID="{8D949EA8-6E95-4068-BDB5-64542D05E26C}" presName="diagram" presStyleCnt="0">
        <dgm:presLayoutVars>
          <dgm:dir/>
          <dgm:resizeHandles val="exact"/>
        </dgm:presLayoutVars>
      </dgm:prSet>
      <dgm:spPr/>
    </dgm:pt>
    <dgm:pt modelId="{589AB316-B393-4B80-B245-75985382BC01}" type="pres">
      <dgm:prSet presAssocID="{217F1A50-7EDE-48A4-8688-B090D8542049}" presName="node" presStyleLbl="node1" presStyleIdx="0" presStyleCnt="2" custScaleX="114293" custScaleY="108435">
        <dgm:presLayoutVars>
          <dgm:bulletEnabled val="1"/>
        </dgm:presLayoutVars>
      </dgm:prSet>
      <dgm:spPr/>
    </dgm:pt>
    <dgm:pt modelId="{D6047EF9-2718-483A-BEE7-0B4896B8B184}" type="pres">
      <dgm:prSet presAssocID="{D611F8E6-985B-4813-B370-A8824E6FCEE1}" presName="sibTrans" presStyleLbl="sibTrans2D1" presStyleIdx="0" presStyleCnt="1"/>
      <dgm:spPr/>
    </dgm:pt>
    <dgm:pt modelId="{FB68C1FE-5E5B-4C52-AC21-9A48680B244F}" type="pres">
      <dgm:prSet presAssocID="{D611F8E6-985B-4813-B370-A8824E6FCEE1}" presName="connectorText" presStyleLbl="sibTrans2D1" presStyleIdx="0" presStyleCnt="1"/>
      <dgm:spPr/>
    </dgm:pt>
    <dgm:pt modelId="{19E34A20-3A0A-4842-A497-0035D2B734BF}" type="pres">
      <dgm:prSet presAssocID="{40490093-31AE-43B5-9CEE-9187943B8180}" presName="node" presStyleLbl="node1" presStyleIdx="1" presStyleCnt="2" custScaleX="104525" custScaleY="113588">
        <dgm:presLayoutVars>
          <dgm:bulletEnabled val="1"/>
        </dgm:presLayoutVars>
      </dgm:prSet>
      <dgm:spPr/>
    </dgm:pt>
  </dgm:ptLst>
  <dgm:cxnLst>
    <dgm:cxn modelId="{C2702809-CE56-4600-8F79-85F7D53ECA51}" srcId="{8D949EA8-6E95-4068-BDB5-64542D05E26C}" destId="{40490093-31AE-43B5-9CEE-9187943B8180}" srcOrd="1" destOrd="0" parTransId="{F453AAC5-6449-451A-8C74-6902BCB56C71}" sibTransId="{D6D54DBB-1FBF-4E2F-B8A6-906FD52EACF5}"/>
    <dgm:cxn modelId="{13940B21-A6E9-42D5-B8A7-58908B938DE4}" type="presOf" srcId="{D611F8E6-985B-4813-B370-A8824E6FCEE1}" destId="{FB68C1FE-5E5B-4C52-AC21-9A48680B244F}" srcOrd="1" destOrd="0" presId="urn:microsoft.com/office/officeart/2005/8/layout/process5"/>
    <dgm:cxn modelId="{B96CAF3A-13D4-4CA3-A8BC-655E8643E33A}" type="presOf" srcId="{217F1A50-7EDE-48A4-8688-B090D8542049}" destId="{589AB316-B393-4B80-B245-75985382BC01}" srcOrd="0" destOrd="0" presId="urn:microsoft.com/office/officeart/2005/8/layout/process5"/>
    <dgm:cxn modelId="{D7B54D4C-7C2E-405E-9B14-4B8E1E02AED6}" type="presOf" srcId="{40490093-31AE-43B5-9CEE-9187943B8180}" destId="{19E34A20-3A0A-4842-A497-0035D2B734BF}" srcOrd="0" destOrd="0" presId="urn:microsoft.com/office/officeart/2005/8/layout/process5"/>
    <dgm:cxn modelId="{4DFF5856-42E3-4485-B1FC-AC2047E80E89}" type="presOf" srcId="{D611F8E6-985B-4813-B370-A8824E6FCEE1}" destId="{D6047EF9-2718-483A-BEE7-0B4896B8B184}" srcOrd="0" destOrd="0" presId="urn:microsoft.com/office/officeart/2005/8/layout/process5"/>
    <dgm:cxn modelId="{38041181-E6B2-403B-ADF7-B81D23A64BD3}" srcId="{8D949EA8-6E95-4068-BDB5-64542D05E26C}" destId="{217F1A50-7EDE-48A4-8688-B090D8542049}" srcOrd="0" destOrd="0" parTransId="{C4105CF9-6BE1-4F1D-BFA6-DDE3701CCDD9}" sibTransId="{D611F8E6-985B-4813-B370-A8824E6FCEE1}"/>
    <dgm:cxn modelId="{0D60B289-A02B-4ADC-B559-9645D05DDB39}" type="presOf" srcId="{8D949EA8-6E95-4068-BDB5-64542D05E26C}" destId="{C7924FA9-75DF-41F1-8D1B-7036DF47F1FF}" srcOrd="0" destOrd="0" presId="urn:microsoft.com/office/officeart/2005/8/layout/process5"/>
    <dgm:cxn modelId="{FA004FE7-1383-451F-935C-18A0E470EB59}" type="presParOf" srcId="{C7924FA9-75DF-41F1-8D1B-7036DF47F1FF}" destId="{589AB316-B393-4B80-B245-75985382BC01}" srcOrd="0" destOrd="0" presId="urn:microsoft.com/office/officeart/2005/8/layout/process5"/>
    <dgm:cxn modelId="{CFC85948-D85F-481C-9EA9-D076B068A72C}" type="presParOf" srcId="{C7924FA9-75DF-41F1-8D1B-7036DF47F1FF}" destId="{D6047EF9-2718-483A-BEE7-0B4896B8B184}" srcOrd="1" destOrd="0" presId="urn:microsoft.com/office/officeart/2005/8/layout/process5"/>
    <dgm:cxn modelId="{011305E5-AC0F-438B-9378-A35C0004BBA8}" type="presParOf" srcId="{D6047EF9-2718-483A-BEE7-0B4896B8B184}" destId="{FB68C1FE-5E5B-4C52-AC21-9A48680B244F}" srcOrd="0" destOrd="0" presId="urn:microsoft.com/office/officeart/2005/8/layout/process5"/>
    <dgm:cxn modelId="{EFFFBEE0-D3DA-481D-908E-C916856FE745}" type="presParOf" srcId="{C7924FA9-75DF-41F1-8D1B-7036DF47F1FF}" destId="{19E34A20-3A0A-4842-A497-0035D2B734BF}"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D68D0-322A-4392-A1F4-468D55F70D2F}">
      <dsp:nvSpPr>
        <dsp:cNvPr id="0" name=""/>
        <dsp:cNvSpPr/>
      </dsp:nvSpPr>
      <dsp:spPr>
        <a:xfrm>
          <a:off x="0" y="2476041"/>
          <a:ext cx="1605320" cy="107137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Is the cost  reasonable, necessary, allocable, and consistent with LEA policies and procedures?</a:t>
          </a:r>
        </a:p>
      </dsp:txBody>
      <dsp:txXfrm>
        <a:off x="31379" y="2507420"/>
        <a:ext cx="1542562" cy="1008612"/>
      </dsp:txXfrm>
    </dsp:sp>
    <dsp:sp modelId="{70B7CEB0-264B-4F32-805F-A2C74BF6C80F}">
      <dsp:nvSpPr>
        <dsp:cNvPr id="0" name=""/>
        <dsp:cNvSpPr/>
      </dsp:nvSpPr>
      <dsp:spPr>
        <a:xfrm rot="17655963">
          <a:off x="1387196" y="2664922"/>
          <a:ext cx="740627" cy="18417"/>
        </a:xfrm>
        <a:custGeom>
          <a:avLst/>
          <a:gdLst/>
          <a:ahLst/>
          <a:cxnLst/>
          <a:rect l="0" t="0" r="0" b="0"/>
          <a:pathLst>
            <a:path>
              <a:moveTo>
                <a:pt x="0" y="9208"/>
              </a:moveTo>
              <a:lnTo>
                <a:pt x="740627" y="920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38994" y="2655615"/>
        <a:ext cx="37031" cy="37031"/>
      </dsp:txXfrm>
    </dsp:sp>
    <dsp:sp modelId="{56C316FE-AEDB-4060-805F-039AF65125CE}">
      <dsp:nvSpPr>
        <dsp:cNvPr id="0" name=""/>
        <dsp:cNvSpPr/>
      </dsp:nvSpPr>
      <dsp:spPr>
        <a:xfrm>
          <a:off x="1909699" y="1815994"/>
          <a:ext cx="1735136" cy="104108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latin typeface="Helvetica" panose="020B0604020202020204" pitchFamily="34" charset="0"/>
              <a:cs typeface="Helvetica" panose="020B0604020202020204" pitchFamily="34" charset="0"/>
            </a:rPr>
            <a:t>Is the cost adequately documented?</a:t>
          </a:r>
          <a:endParaRPr lang="en-US" sz="1200" u="none" kern="1200" dirty="0">
            <a:latin typeface="Helvetica" panose="020B0604020202020204" pitchFamily="34" charset="0"/>
            <a:cs typeface="Helvetica" panose="020B0604020202020204" pitchFamily="34" charset="0"/>
          </a:endParaRPr>
        </a:p>
      </dsp:txBody>
      <dsp:txXfrm>
        <a:off x="1940191" y="1846486"/>
        <a:ext cx="1674152" cy="980097"/>
      </dsp:txXfrm>
    </dsp:sp>
    <dsp:sp modelId="{7C8C34DF-A00F-4C05-A33C-39925DAB9823}">
      <dsp:nvSpPr>
        <dsp:cNvPr id="0" name=""/>
        <dsp:cNvSpPr/>
      </dsp:nvSpPr>
      <dsp:spPr>
        <a:xfrm rot="18138676">
          <a:off x="3472139" y="2013767"/>
          <a:ext cx="742014" cy="18417"/>
        </a:xfrm>
        <a:custGeom>
          <a:avLst/>
          <a:gdLst/>
          <a:ahLst/>
          <a:cxnLst/>
          <a:rect l="0" t="0" r="0" b="0"/>
          <a:pathLst>
            <a:path>
              <a:moveTo>
                <a:pt x="0" y="9208"/>
              </a:moveTo>
              <a:lnTo>
                <a:pt x="742014" y="920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24596" y="2004425"/>
        <a:ext cx="37100" cy="37100"/>
      </dsp:txXfrm>
    </dsp:sp>
    <dsp:sp modelId="{CF9687FB-76A2-4086-A2E8-49B37C0CBACC}">
      <dsp:nvSpPr>
        <dsp:cNvPr id="0" name=""/>
        <dsp:cNvSpPr/>
      </dsp:nvSpPr>
      <dsp:spPr>
        <a:xfrm>
          <a:off x="4041457" y="1169073"/>
          <a:ext cx="1801141" cy="108068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Is the cost obligated during the performance  period?</a:t>
          </a:r>
        </a:p>
      </dsp:txBody>
      <dsp:txXfrm>
        <a:off x="4073109" y="1200725"/>
        <a:ext cx="1737837" cy="1017383"/>
      </dsp:txXfrm>
    </dsp:sp>
    <dsp:sp modelId="{BF620A88-F9B2-4955-822F-789C17C7485F}">
      <dsp:nvSpPr>
        <dsp:cNvPr id="0" name=""/>
        <dsp:cNvSpPr/>
      </dsp:nvSpPr>
      <dsp:spPr>
        <a:xfrm rot="17931463">
          <a:off x="5642043" y="1360697"/>
          <a:ext cx="775296" cy="18417"/>
        </a:xfrm>
        <a:custGeom>
          <a:avLst/>
          <a:gdLst/>
          <a:ahLst/>
          <a:cxnLst/>
          <a:rect l="0" t="0" r="0" b="0"/>
          <a:pathLst>
            <a:path>
              <a:moveTo>
                <a:pt x="0" y="9208"/>
              </a:moveTo>
              <a:lnTo>
                <a:pt x="775296" y="920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10309" y="1350523"/>
        <a:ext cx="38764" cy="38764"/>
      </dsp:txXfrm>
    </dsp:sp>
    <dsp:sp modelId="{94ED25F3-64C6-4479-BEBC-88D213471265}">
      <dsp:nvSpPr>
        <dsp:cNvPr id="0" name=""/>
        <dsp:cNvSpPr/>
      </dsp:nvSpPr>
      <dsp:spPr>
        <a:xfrm>
          <a:off x="6216785" y="458341"/>
          <a:ext cx="1409490" cy="114410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Is the cost also charged to ISEP 15% base funding?</a:t>
          </a:r>
        </a:p>
      </dsp:txBody>
      <dsp:txXfrm>
        <a:off x="6250295" y="491851"/>
        <a:ext cx="1342470" cy="1077089"/>
      </dsp:txXfrm>
    </dsp:sp>
    <dsp:sp modelId="{CB9AC3A9-8742-4E5E-AC03-DEB4228D3D31}">
      <dsp:nvSpPr>
        <dsp:cNvPr id="0" name=""/>
        <dsp:cNvSpPr/>
      </dsp:nvSpPr>
      <dsp:spPr>
        <a:xfrm rot="18747916">
          <a:off x="7522125" y="784682"/>
          <a:ext cx="641206" cy="18417"/>
        </a:xfrm>
        <a:custGeom>
          <a:avLst/>
          <a:gdLst/>
          <a:ahLst/>
          <a:cxnLst/>
          <a:rect l="0" t="0" r="0" b="0"/>
          <a:pathLst>
            <a:path>
              <a:moveTo>
                <a:pt x="0" y="9208"/>
              </a:moveTo>
              <a:lnTo>
                <a:pt x="641206" y="920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26698" y="777861"/>
        <a:ext cx="32060" cy="32060"/>
      </dsp:txXfrm>
    </dsp:sp>
    <dsp:sp modelId="{6CBE7F22-42AE-4B40-A255-1F9181456247}">
      <dsp:nvSpPr>
        <dsp:cNvPr id="0" name=""/>
        <dsp:cNvSpPr/>
      </dsp:nvSpPr>
      <dsp:spPr>
        <a:xfrm>
          <a:off x="8059181" y="371201"/>
          <a:ext cx="1114609" cy="372369"/>
        </a:xfrm>
        <a:prstGeom prst="roundRect">
          <a:avLst>
            <a:gd name="adj" fmla="val 1000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Stop here</a:t>
          </a:r>
        </a:p>
      </dsp:txBody>
      <dsp:txXfrm>
        <a:off x="8070087" y="382107"/>
        <a:ext cx="1092797" cy="350557"/>
      </dsp:txXfrm>
    </dsp:sp>
    <dsp:sp modelId="{255B0982-55EF-4912-8DF9-CD485FA112DE}">
      <dsp:nvSpPr>
        <dsp:cNvPr id="0" name=""/>
        <dsp:cNvSpPr/>
      </dsp:nvSpPr>
      <dsp:spPr>
        <a:xfrm rot="2763931">
          <a:off x="7525598" y="1257991"/>
          <a:ext cx="657665" cy="18417"/>
        </a:xfrm>
        <a:custGeom>
          <a:avLst/>
          <a:gdLst/>
          <a:ahLst/>
          <a:cxnLst/>
          <a:rect l="0" t="0" r="0" b="0"/>
          <a:pathLst>
            <a:path>
              <a:moveTo>
                <a:pt x="0" y="9208"/>
              </a:moveTo>
              <a:lnTo>
                <a:pt x="657665" y="920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37989" y="1250757"/>
        <a:ext cx="32883" cy="32883"/>
      </dsp:txXfrm>
    </dsp:sp>
    <dsp:sp modelId="{793F46DF-E232-41E6-9AEF-86C76249F7C1}">
      <dsp:nvSpPr>
        <dsp:cNvPr id="0" name=""/>
        <dsp:cNvSpPr/>
      </dsp:nvSpPr>
      <dsp:spPr>
        <a:xfrm>
          <a:off x="8082587" y="1321507"/>
          <a:ext cx="1094967" cy="364990"/>
        </a:xfrm>
        <a:prstGeom prst="roundRect">
          <a:avLst>
            <a:gd name="adj" fmla="val 10000"/>
          </a:avLst>
        </a:prstGeom>
        <a:solidFill>
          <a:srgbClr val="51AF4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Passed</a:t>
          </a:r>
        </a:p>
      </dsp:txBody>
      <dsp:txXfrm>
        <a:off x="8093277" y="1332197"/>
        <a:ext cx="1073587" cy="343610"/>
      </dsp:txXfrm>
    </dsp:sp>
    <dsp:sp modelId="{A74A753D-5DD9-4693-9E51-A226BC1E7CDD}">
      <dsp:nvSpPr>
        <dsp:cNvPr id="0" name=""/>
        <dsp:cNvSpPr/>
      </dsp:nvSpPr>
      <dsp:spPr>
        <a:xfrm rot="3276202">
          <a:off x="5685797" y="2003983"/>
          <a:ext cx="745313" cy="18417"/>
        </a:xfrm>
        <a:custGeom>
          <a:avLst/>
          <a:gdLst/>
          <a:ahLst/>
          <a:cxnLst/>
          <a:rect l="0" t="0" r="0" b="0"/>
          <a:pathLst>
            <a:path>
              <a:moveTo>
                <a:pt x="0" y="9208"/>
              </a:moveTo>
              <a:lnTo>
                <a:pt x="745313" y="920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39821" y="1994559"/>
        <a:ext cx="37265" cy="37265"/>
      </dsp:txXfrm>
    </dsp:sp>
    <dsp:sp modelId="{0DDAFC91-2EE6-477C-8619-AF8700D50CDC}">
      <dsp:nvSpPr>
        <dsp:cNvPr id="0" name=""/>
        <dsp:cNvSpPr/>
      </dsp:nvSpPr>
      <dsp:spPr>
        <a:xfrm>
          <a:off x="6274309" y="2073973"/>
          <a:ext cx="1117112" cy="485989"/>
        </a:xfrm>
        <a:prstGeom prst="roundRect">
          <a:avLst>
            <a:gd name="adj" fmla="val 1000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Stop here or find alternate </a:t>
          </a:r>
          <a:r>
            <a:rPr lang="en-US" sz="1400" b="1" kern="1200" dirty="0">
              <a:latin typeface="Helvetica" panose="020B0604020202020204" pitchFamily="34" charset="0"/>
              <a:cs typeface="Helvetica" panose="020B0604020202020204" pitchFamily="34" charset="0"/>
            </a:rPr>
            <a:t>funding</a:t>
          </a:r>
        </a:p>
      </dsp:txBody>
      <dsp:txXfrm>
        <a:off x="6288543" y="2088207"/>
        <a:ext cx="1088644" cy="457521"/>
      </dsp:txXfrm>
    </dsp:sp>
    <dsp:sp modelId="{50DEA196-B4E9-452C-8A0B-8D54AD050C76}">
      <dsp:nvSpPr>
        <dsp:cNvPr id="0" name=""/>
        <dsp:cNvSpPr/>
      </dsp:nvSpPr>
      <dsp:spPr>
        <a:xfrm rot="3437198">
          <a:off x="3454313" y="2676143"/>
          <a:ext cx="829148" cy="18417"/>
        </a:xfrm>
        <a:custGeom>
          <a:avLst/>
          <a:gdLst/>
          <a:ahLst/>
          <a:cxnLst/>
          <a:rect l="0" t="0" r="0" b="0"/>
          <a:pathLst>
            <a:path>
              <a:moveTo>
                <a:pt x="0" y="9208"/>
              </a:moveTo>
              <a:lnTo>
                <a:pt x="829148" y="920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48158" y="2664622"/>
        <a:ext cx="41457" cy="41457"/>
      </dsp:txXfrm>
    </dsp:sp>
    <dsp:sp modelId="{B639C81E-FF2B-4A54-8742-58B053C655A2}">
      <dsp:nvSpPr>
        <dsp:cNvPr id="0" name=""/>
        <dsp:cNvSpPr/>
      </dsp:nvSpPr>
      <dsp:spPr>
        <a:xfrm>
          <a:off x="4092938" y="2760360"/>
          <a:ext cx="1117112" cy="547614"/>
        </a:xfrm>
        <a:prstGeom prst="roundRect">
          <a:avLst>
            <a:gd name="adj" fmla="val 1000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Stop here or find alternate funding</a:t>
          </a:r>
        </a:p>
      </dsp:txBody>
      <dsp:txXfrm>
        <a:off x="4108977" y="2776399"/>
        <a:ext cx="1085034" cy="515536"/>
      </dsp:txXfrm>
    </dsp:sp>
    <dsp:sp modelId="{09234847-B25B-410E-8158-5C9FB5B22046}">
      <dsp:nvSpPr>
        <dsp:cNvPr id="0" name=""/>
        <dsp:cNvSpPr/>
      </dsp:nvSpPr>
      <dsp:spPr>
        <a:xfrm rot="3947845">
          <a:off x="1338939" y="3414300"/>
          <a:ext cx="902931" cy="18417"/>
        </a:xfrm>
        <a:custGeom>
          <a:avLst/>
          <a:gdLst/>
          <a:ahLst/>
          <a:cxnLst/>
          <a:rect l="0" t="0" r="0" b="0"/>
          <a:pathLst>
            <a:path>
              <a:moveTo>
                <a:pt x="0" y="9208"/>
              </a:moveTo>
              <a:lnTo>
                <a:pt x="902931" y="920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767832" y="3400935"/>
        <a:ext cx="45146" cy="45146"/>
      </dsp:txXfrm>
    </dsp:sp>
    <dsp:sp modelId="{55759F4B-4844-4CAB-B51B-8D08C574277A}">
      <dsp:nvSpPr>
        <dsp:cNvPr id="0" name=""/>
        <dsp:cNvSpPr/>
      </dsp:nvSpPr>
      <dsp:spPr>
        <a:xfrm>
          <a:off x="1975490" y="3574453"/>
          <a:ext cx="1117112" cy="521677"/>
        </a:xfrm>
        <a:prstGeom prst="roundRect">
          <a:avLst>
            <a:gd name="adj" fmla="val 1000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Stop here or find alternate funding</a:t>
          </a:r>
        </a:p>
      </dsp:txBody>
      <dsp:txXfrm>
        <a:off x="1990769" y="3589732"/>
        <a:ext cx="1086554" cy="491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D68D0-322A-4392-A1F4-468D55F70D2F}">
      <dsp:nvSpPr>
        <dsp:cNvPr id="0" name=""/>
        <dsp:cNvSpPr/>
      </dsp:nvSpPr>
      <dsp:spPr>
        <a:xfrm>
          <a:off x="0" y="2727243"/>
          <a:ext cx="1975176" cy="1318207"/>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Allowable under UGG and EDGAR</a:t>
          </a:r>
        </a:p>
      </dsp:txBody>
      <dsp:txXfrm>
        <a:off x="38609" y="2765852"/>
        <a:ext cx="1897958" cy="1240989"/>
      </dsp:txXfrm>
    </dsp:sp>
    <dsp:sp modelId="{70B7CEB0-264B-4F32-805F-A2C74BF6C80F}">
      <dsp:nvSpPr>
        <dsp:cNvPr id="0" name=""/>
        <dsp:cNvSpPr/>
      </dsp:nvSpPr>
      <dsp:spPr>
        <a:xfrm rot="17999363">
          <a:off x="1773968" y="3027888"/>
          <a:ext cx="804571" cy="20063"/>
        </a:xfrm>
        <a:custGeom>
          <a:avLst/>
          <a:gdLst/>
          <a:ahLst/>
          <a:cxnLst/>
          <a:rect l="0" t="0" r="0" b="0"/>
          <a:pathLst>
            <a:path>
              <a:moveTo>
                <a:pt x="0" y="10031"/>
              </a:moveTo>
              <a:lnTo>
                <a:pt x="804571" y="1003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56140" y="3017806"/>
        <a:ext cx="40228" cy="40228"/>
      </dsp:txXfrm>
    </dsp:sp>
    <dsp:sp modelId="{56C316FE-AEDB-4060-805F-039AF65125CE}">
      <dsp:nvSpPr>
        <dsp:cNvPr id="0" name=""/>
        <dsp:cNvSpPr/>
      </dsp:nvSpPr>
      <dsp:spPr>
        <a:xfrm>
          <a:off x="2377333" y="2049023"/>
          <a:ext cx="2134901" cy="128093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u="none" kern="1200" dirty="0">
              <a:latin typeface="Helvetica" panose="020B0604020202020204" pitchFamily="34" charset="0"/>
              <a:cs typeface="Helvetica" panose="020B0604020202020204" pitchFamily="34" charset="0"/>
            </a:rPr>
            <a:t>Allowable under IDEA laws and regulations</a:t>
          </a:r>
          <a:endParaRPr lang="en-US" sz="1200" u="none" kern="1200" dirty="0">
            <a:latin typeface="Helvetica" panose="020B0604020202020204" pitchFamily="34" charset="0"/>
            <a:cs typeface="Helvetica" panose="020B0604020202020204" pitchFamily="34" charset="0"/>
          </a:endParaRPr>
        </a:p>
      </dsp:txBody>
      <dsp:txXfrm>
        <a:off x="2414850" y="2086540"/>
        <a:ext cx="2059867" cy="1205905"/>
      </dsp:txXfrm>
    </dsp:sp>
    <dsp:sp modelId="{7C8C34DF-A00F-4C05-A33C-39925DAB9823}">
      <dsp:nvSpPr>
        <dsp:cNvPr id="0" name=""/>
        <dsp:cNvSpPr/>
      </dsp:nvSpPr>
      <dsp:spPr>
        <a:xfrm rot="18188604">
          <a:off x="4321187" y="2326543"/>
          <a:ext cx="842984" cy="20063"/>
        </a:xfrm>
        <a:custGeom>
          <a:avLst/>
          <a:gdLst/>
          <a:ahLst/>
          <a:cxnLst/>
          <a:rect l="0" t="0" r="0" b="0"/>
          <a:pathLst>
            <a:path>
              <a:moveTo>
                <a:pt x="0" y="10031"/>
              </a:moveTo>
              <a:lnTo>
                <a:pt x="842984" y="1003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21604" y="2315501"/>
        <a:ext cx="42149" cy="42149"/>
      </dsp:txXfrm>
    </dsp:sp>
    <dsp:sp modelId="{CF9687FB-76A2-4086-A2E8-49B37C0CBACC}">
      <dsp:nvSpPr>
        <dsp:cNvPr id="0" name=""/>
        <dsp:cNvSpPr/>
      </dsp:nvSpPr>
      <dsp:spPr>
        <a:xfrm>
          <a:off x="4973124" y="1318822"/>
          <a:ext cx="2216113" cy="1329670"/>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Restrictions placed by the Federal agency</a:t>
          </a:r>
        </a:p>
      </dsp:txBody>
      <dsp:txXfrm>
        <a:off x="5012069" y="1357767"/>
        <a:ext cx="2138223" cy="1251780"/>
      </dsp:txXfrm>
    </dsp:sp>
    <dsp:sp modelId="{BF620A88-F9B2-4955-822F-789C17C7485F}">
      <dsp:nvSpPr>
        <dsp:cNvPr id="0" name=""/>
        <dsp:cNvSpPr/>
      </dsp:nvSpPr>
      <dsp:spPr>
        <a:xfrm rot="3241209">
          <a:off x="7034404" y="2277373"/>
          <a:ext cx="750712" cy="20063"/>
        </a:xfrm>
        <a:custGeom>
          <a:avLst/>
          <a:gdLst/>
          <a:ahLst/>
          <a:cxnLst/>
          <a:rect l="0" t="0" r="0" b="0"/>
          <a:pathLst>
            <a:path>
              <a:moveTo>
                <a:pt x="0" y="10031"/>
              </a:moveTo>
              <a:lnTo>
                <a:pt x="750712" y="1003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90992" y="2268637"/>
        <a:ext cx="37535" cy="37535"/>
      </dsp:txXfrm>
    </dsp:sp>
    <dsp:sp modelId="{94ED25F3-64C6-4479-BEBC-88D213471265}">
      <dsp:nvSpPr>
        <dsp:cNvPr id="0" name=""/>
        <dsp:cNvSpPr/>
      </dsp:nvSpPr>
      <dsp:spPr>
        <a:xfrm>
          <a:off x="7630282" y="1887299"/>
          <a:ext cx="1734227" cy="1407705"/>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Allowable under BIE codes, rules, and policies?</a:t>
          </a:r>
        </a:p>
      </dsp:txBody>
      <dsp:txXfrm>
        <a:off x="7671512" y="1928529"/>
        <a:ext cx="1651767" cy="1325245"/>
      </dsp:txXfrm>
    </dsp:sp>
    <dsp:sp modelId="{CB9AC3A9-8742-4E5E-AC03-DEB4228D3D31}">
      <dsp:nvSpPr>
        <dsp:cNvPr id="0" name=""/>
        <dsp:cNvSpPr/>
      </dsp:nvSpPr>
      <dsp:spPr>
        <a:xfrm rot="2766693">
          <a:off x="9241245" y="2870729"/>
          <a:ext cx="803698" cy="20063"/>
        </a:xfrm>
        <a:custGeom>
          <a:avLst/>
          <a:gdLst/>
          <a:ahLst/>
          <a:cxnLst/>
          <a:rect l="0" t="0" r="0" b="0"/>
          <a:pathLst>
            <a:path>
              <a:moveTo>
                <a:pt x="0" y="10031"/>
              </a:moveTo>
              <a:lnTo>
                <a:pt x="803698" y="1003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23002" y="2860668"/>
        <a:ext cx="40184" cy="40184"/>
      </dsp:txXfrm>
    </dsp:sp>
    <dsp:sp modelId="{6CBE7F22-42AE-4B40-A255-1F9181456247}">
      <dsp:nvSpPr>
        <dsp:cNvPr id="0" name=""/>
        <dsp:cNvSpPr/>
      </dsp:nvSpPr>
      <dsp:spPr>
        <a:xfrm>
          <a:off x="9921679" y="2941801"/>
          <a:ext cx="1369926" cy="457138"/>
        </a:xfrm>
        <a:prstGeom prst="roundRect">
          <a:avLst>
            <a:gd name="adj" fmla="val 1000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Stop here or find alternate funding</a:t>
          </a:r>
          <a:endParaRPr lang="en-US" sz="2400" b="1" kern="1200" dirty="0">
            <a:latin typeface="Helvetica" panose="020B0604020202020204" pitchFamily="34" charset="0"/>
            <a:cs typeface="Helvetica" panose="020B0604020202020204" pitchFamily="34" charset="0"/>
          </a:endParaRPr>
        </a:p>
      </dsp:txBody>
      <dsp:txXfrm>
        <a:off x="9935068" y="2955190"/>
        <a:ext cx="1343148" cy="430360"/>
      </dsp:txXfrm>
    </dsp:sp>
    <dsp:sp modelId="{255B0982-55EF-4912-8DF9-CD485FA112DE}">
      <dsp:nvSpPr>
        <dsp:cNvPr id="0" name=""/>
        <dsp:cNvSpPr/>
      </dsp:nvSpPr>
      <dsp:spPr>
        <a:xfrm rot="18374950">
          <a:off x="9164113" y="2185697"/>
          <a:ext cx="980646" cy="20063"/>
        </a:xfrm>
        <a:custGeom>
          <a:avLst/>
          <a:gdLst/>
          <a:ahLst/>
          <a:cxnLst/>
          <a:rect l="0" t="0" r="0" b="0"/>
          <a:pathLst>
            <a:path>
              <a:moveTo>
                <a:pt x="0" y="10031"/>
              </a:moveTo>
              <a:lnTo>
                <a:pt x="980646" y="1003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9629921" y="2171213"/>
        <a:ext cx="49032" cy="49032"/>
      </dsp:txXfrm>
    </dsp:sp>
    <dsp:sp modelId="{793F46DF-E232-41E6-9AEF-86C76249F7C1}">
      <dsp:nvSpPr>
        <dsp:cNvPr id="0" name=""/>
        <dsp:cNvSpPr/>
      </dsp:nvSpPr>
      <dsp:spPr>
        <a:xfrm>
          <a:off x="9944364" y="1575765"/>
          <a:ext cx="1347241" cy="449082"/>
        </a:xfrm>
        <a:prstGeom prst="roundRect">
          <a:avLst>
            <a:gd name="adj" fmla="val 10000"/>
          </a:avLst>
        </a:prstGeom>
        <a:solidFill>
          <a:srgbClr val="51AF4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Passed</a:t>
          </a:r>
        </a:p>
      </dsp:txBody>
      <dsp:txXfrm>
        <a:off x="9957517" y="1588918"/>
        <a:ext cx="1320935" cy="422776"/>
      </dsp:txXfrm>
    </dsp:sp>
    <dsp:sp modelId="{A74A753D-5DD9-4693-9E51-A226BC1E7CDD}">
      <dsp:nvSpPr>
        <dsp:cNvPr id="0" name=""/>
        <dsp:cNvSpPr/>
      </dsp:nvSpPr>
      <dsp:spPr>
        <a:xfrm rot="18137151">
          <a:off x="6894542" y="1438839"/>
          <a:ext cx="1265178" cy="20063"/>
        </a:xfrm>
        <a:custGeom>
          <a:avLst/>
          <a:gdLst/>
          <a:ahLst/>
          <a:cxnLst/>
          <a:rect l="0" t="0" r="0" b="0"/>
          <a:pathLst>
            <a:path>
              <a:moveTo>
                <a:pt x="0" y="10031"/>
              </a:moveTo>
              <a:lnTo>
                <a:pt x="1265178" y="1003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95502" y="1417241"/>
        <a:ext cx="63258" cy="63258"/>
      </dsp:txXfrm>
    </dsp:sp>
    <dsp:sp modelId="{0DDAFC91-2EE6-477C-8619-AF8700D50CDC}">
      <dsp:nvSpPr>
        <dsp:cNvPr id="0" name=""/>
        <dsp:cNvSpPr/>
      </dsp:nvSpPr>
      <dsp:spPr>
        <a:xfrm>
          <a:off x="7865025" y="685003"/>
          <a:ext cx="1374488" cy="458160"/>
        </a:xfrm>
        <a:prstGeom prst="roundRect">
          <a:avLst>
            <a:gd name="adj" fmla="val 1000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Stop here or find alternate funding</a:t>
          </a:r>
        </a:p>
      </dsp:txBody>
      <dsp:txXfrm>
        <a:off x="7878444" y="698422"/>
        <a:ext cx="1347650" cy="431322"/>
      </dsp:txXfrm>
    </dsp:sp>
    <dsp:sp modelId="{50DEA196-B4E9-452C-8A0B-8D54AD050C76}">
      <dsp:nvSpPr>
        <dsp:cNvPr id="0" name=""/>
        <dsp:cNvSpPr/>
      </dsp:nvSpPr>
      <dsp:spPr>
        <a:xfrm rot="3437509">
          <a:off x="4289273" y="3087621"/>
          <a:ext cx="970154" cy="20063"/>
        </a:xfrm>
        <a:custGeom>
          <a:avLst/>
          <a:gdLst/>
          <a:ahLst/>
          <a:cxnLst/>
          <a:rect l="0" t="0" r="0" b="0"/>
          <a:pathLst>
            <a:path>
              <a:moveTo>
                <a:pt x="0" y="10031"/>
              </a:moveTo>
              <a:lnTo>
                <a:pt x="970154" y="1003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50097" y="3073399"/>
        <a:ext cx="48507" cy="48507"/>
      </dsp:txXfrm>
    </dsp:sp>
    <dsp:sp modelId="{B639C81E-FF2B-4A54-8742-58B053C655A2}">
      <dsp:nvSpPr>
        <dsp:cNvPr id="0" name=""/>
        <dsp:cNvSpPr/>
      </dsp:nvSpPr>
      <dsp:spPr>
        <a:xfrm>
          <a:off x="5036467" y="3276732"/>
          <a:ext cx="1374488" cy="458160"/>
        </a:xfrm>
        <a:prstGeom prst="roundRect">
          <a:avLst>
            <a:gd name="adj" fmla="val 1000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Stop here or find alternate funding</a:t>
          </a:r>
        </a:p>
      </dsp:txBody>
      <dsp:txXfrm>
        <a:off x="5049886" y="3290151"/>
        <a:ext cx="1347650" cy="431322"/>
      </dsp:txXfrm>
    </dsp:sp>
    <dsp:sp modelId="{09234847-B25B-410E-8158-5C9FB5B22046}">
      <dsp:nvSpPr>
        <dsp:cNvPr id="0" name=""/>
        <dsp:cNvSpPr/>
      </dsp:nvSpPr>
      <dsp:spPr>
        <a:xfrm rot="3621502">
          <a:off x="1689850" y="3866965"/>
          <a:ext cx="1129051" cy="20063"/>
        </a:xfrm>
        <a:custGeom>
          <a:avLst/>
          <a:gdLst/>
          <a:ahLst/>
          <a:cxnLst/>
          <a:rect l="0" t="0" r="0" b="0"/>
          <a:pathLst>
            <a:path>
              <a:moveTo>
                <a:pt x="0" y="10031"/>
              </a:moveTo>
              <a:lnTo>
                <a:pt x="1129051" y="1003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226149" y="3848770"/>
        <a:ext cx="56452" cy="56452"/>
      </dsp:txXfrm>
    </dsp:sp>
    <dsp:sp modelId="{55759F4B-4844-4CAB-B51B-8D08C574277A}">
      <dsp:nvSpPr>
        <dsp:cNvPr id="0" name=""/>
        <dsp:cNvSpPr/>
      </dsp:nvSpPr>
      <dsp:spPr>
        <a:xfrm>
          <a:off x="2533575" y="4138566"/>
          <a:ext cx="1374488" cy="458160"/>
        </a:xfrm>
        <a:prstGeom prst="roundRect">
          <a:avLst>
            <a:gd name="adj" fmla="val 10000"/>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Stop here or find alternate funding</a:t>
          </a:r>
        </a:p>
      </dsp:txBody>
      <dsp:txXfrm>
        <a:off x="2546994" y="4151985"/>
        <a:ext cx="1347650" cy="431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DB58C-53AF-4F2F-8937-D166AB979116}">
      <dsp:nvSpPr>
        <dsp:cNvPr id="0" name=""/>
        <dsp:cNvSpPr/>
      </dsp:nvSpPr>
      <dsp:spPr>
        <a:xfrm>
          <a:off x="22880" y="243239"/>
          <a:ext cx="2595878" cy="3616247"/>
        </a:xfrm>
        <a:prstGeom prst="roundRect">
          <a:avLst>
            <a:gd name="adj" fmla="val 10000"/>
          </a:avLst>
        </a:prstGeom>
        <a:solidFill>
          <a:schemeClr val="bg1">
            <a:lumMod val="9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tx2"/>
              </a:solidFill>
              <a:latin typeface="Helvetica" panose="020B0604020202020204" pitchFamily="34" charset="0"/>
              <a:cs typeface="Helvetica" panose="020B0604020202020204" pitchFamily="34" charset="0"/>
            </a:rPr>
            <a:t>Costs associated with salaries and benefits for LEA employees or costs for contracted nursing services</a:t>
          </a:r>
        </a:p>
      </dsp:txBody>
      <dsp:txXfrm>
        <a:off x="98911" y="319270"/>
        <a:ext cx="2443816" cy="3464185"/>
      </dsp:txXfrm>
    </dsp:sp>
    <dsp:sp modelId="{3120FD64-6465-4590-8194-8644F887B651}">
      <dsp:nvSpPr>
        <dsp:cNvPr id="0" name=""/>
        <dsp:cNvSpPr/>
      </dsp:nvSpPr>
      <dsp:spPr>
        <a:xfrm rot="38677">
          <a:off x="2823788" y="1775640"/>
          <a:ext cx="494003" cy="590822"/>
        </a:xfrm>
        <a:prstGeom prst="rightArrow">
          <a:avLst>
            <a:gd name="adj1" fmla="val 60000"/>
            <a:gd name="adj2" fmla="val 50000"/>
          </a:avLst>
        </a:prstGeom>
        <a:solidFill>
          <a:schemeClr val="bg1"/>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solidFill>
              <a:schemeClr val="tx1"/>
            </a:solidFill>
          </a:endParaRPr>
        </a:p>
      </dsp:txBody>
      <dsp:txXfrm>
        <a:off x="2823793" y="1892970"/>
        <a:ext cx="345802" cy="354494"/>
      </dsp:txXfrm>
    </dsp:sp>
    <dsp:sp modelId="{2EFE6365-EF7F-4BD8-8434-CFF9036816D8}">
      <dsp:nvSpPr>
        <dsp:cNvPr id="0" name=""/>
        <dsp:cNvSpPr/>
      </dsp:nvSpPr>
      <dsp:spPr>
        <a:xfrm>
          <a:off x="3550781" y="253673"/>
          <a:ext cx="2131249" cy="3669536"/>
        </a:xfrm>
        <a:prstGeom prst="roundRect">
          <a:avLst>
            <a:gd name="adj" fmla="val 10000"/>
          </a:avLst>
        </a:prstGeom>
        <a:gradFill flip="none" rotWithShape="0">
          <a:gsLst>
            <a:gs pos="0">
              <a:srgbClr val="FFCC66">
                <a:tint val="66000"/>
                <a:satMod val="160000"/>
              </a:srgbClr>
            </a:gs>
            <a:gs pos="50000">
              <a:srgbClr val="FFCC66">
                <a:tint val="44500"/>
                <a:satMod val="160000"/>
              </a:srgbClr>
            </a:gs>
            <a:gs pos="100000">
              <a:srgbClr val="FFCC66">
                <a:tint val="23500"/>
                <a:satMod val="160000"/>
              </a:srgbClr>
            </a:gs>
          </a:gsLst>
          <a:lin ang="2700000" scaled="1"/>
          <a:tileRect/>
        </a:gradFill>
        <a:ln>
          <a:solidFill>
            <a:schemeClr val="accent1">
              <a:lumMod val="20000"/>
              <a:lumOff val="8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tx2"/>
              </a:solidFill>
              <a:latin typeface="Helvetica" panose="020B0604020202020204" pitchFamily="34" charset="0"/>
              <a:cs typeface="Helvetica" panose="020B0604020202020204" pitchFamily="34" charset="0"/>
            </a:rPr>
            <a:t>May be allowed</a:t>
          </a:r>
        </a:p>
        <a:p>
          <a:pPr marL="0" lvl="0" indent="0" algn="ctr" defTabSz="622300" rtl="0">
            <a:lnSpc>
              <a:spcPct val="90000"/>
            </a:lnSpc>
            <a:spcBef>
              <a:spcPct val="0"/>
            </a:spcBef>
            <a:spcAft>
              <a:spcPct val="35000"/>
            </a:spcAft>
            <a:buNone/>
          </a:pPr>
          <a:r>
            <a:rPr lang="en-US" sz="1400" b="0" kern="1200" dirty="0">
              <a:solidFill>
                <a:schemeClr val="tx2"/>
              </a:solidFill>
              <a:latin typeface="Helvetica" panose="020B0604020202020204" pitchFamily="34" charset="0"/>
              <a:cs typeface="Helvetica" panose="020B0604020202020204" pitchFamily="34" charset="0"/>
            </a:rPr>
            <a:t>Costs must be IEP-driven or related to the evaluation of a child </a:t>
          </a:r>
        </a:p>
      </dsp:txBody>
      <dsp:txXfrm>
        <a:off x="3613203" y="316095"/>
        <a:ext cx="2006405" cy="3544692"/>
      </dsp:txXfrm>
    </dsp:sp>
    <dsp:sp modelId="{D88D462F-2463-4C32-895C-0F231D30F06C}">
      <dsp:nvSpPr>
        <dsp:cNvPr id="0" name=""/>
        <dsp:cNvSpPr/>
      </dsp:nvSpPr>
      <dsp:spPr>
        <a:xfrm>
          <a:off x="5891677" y="1793030"/>
          <a:ext cx="505057" cy="590822"/>
        </a:xfrm>
        <a:prstGeom prst="rightArrow">
          <a:avLst>
            <a:gd name="adj1" fmla="val 60000"/>
            <a:gd name="adj2" fmla="val 50000"/>
          </a:avLst>
        </a:prstGeom>
        <a:solidFill>
          <a:schemeClr val="bg1"/>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solidFill>
              <a:schemeClr val="tx1"/>
            </a:solidFill>
          </a:endParaRPr>
        </a:p>
      </dsp:txBody>
      <dsp:txXfrm>
        <a:off x="5891677" y="1911194"/>
        <a:ext cx="353540" cy="354494"/>
      </dsp:txXfrm>
    </dsp:sp>
    <dsp:sp modelId="{3D55C97B-2E4E-4674-A626-3B88C140BA71}">
      <dsp:nvSpPr>
        <dsp:cNvPr id="0" name=""/>
        <dsp:cNvSpPr/>
      </dsp:nvSpPr>
      <dsp:spPr>
        <a:xfrm>
          <a:off x="6634969" y="257233"/>
          <a:ext cx="2217966" cy="3662417"/>
        </a:xfrm>
        <a:prstGeom prst="roundRect">
          <a:avLst>
            <a:gd name="adj" fmla="val 10000"/>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tx2"/>
              </a:solidFill>
              <a:latin typeface="Helvetica" panose="020B0604020202020204" pitchFamily="34" charset="0"/>
              <a:cs typeface="Helvetica" panose="020B0604020202020204" pitchFamily="34" charset="0"/>
            </a:rPr>
            <a:t>Not Allowed </a:t>
          </a:r>
        </a:p>
        <a:p>
          <a:pPr marL="0" lvl="0" indent="0" algn="ctr" defTabSz="622300" rtl="0">
            <a:lnSpc>
              <a:spcPct val="90000"/>
            </a:lnSpc>
            <a:spcBef>
              <a:spcPct val="0"/>
            </a:spcBef>
            <a:spcAft>
              <a:spcPct val="35000"/>
            </a:spcAft>
            <a:buNone/>
          </a:pPr>
          <a:r>
            <a:rPr lang="en-US" sz="1400" b="0" kern="1200" dirty="0">
              <a:solidFill>
                <a:schemeClr val="tx2"/>
              </a:solidFill>
              <a:latin typeface="Helvetica" panose="020B0604020202020204" pitchFamily="34" charset="0"/>
              <a:cs typeface="Helvetica" panose="020B0604020202020204" pitchFamily="34" charset="0"/>
            </a:rPr>
            <a:t>For day-to-day costs of nursing services provided to all students</a:t>
          </a:r>
        </a:p>
      </dsp:txBody>
      <dsp:txXfrm>
        <a:off x="6699931" y="322195"/>
        <a:ext cx="2088042" cy="3532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DAC5D-46C0-487C-BC1F-794C56E34108}">
      <dsp:nvSpPr>
        <dsp:cNvPr id="0" name=""/>
        <dsp:cNvSpPr/>
      </dsp:nvSpPr>
      <dsp:spPr>
        <a:xfrm>
          <a:off x="1882" y="1214749"/>
          <a:ext cx="4014283" cy="2408570"/>
        </a:xfrm>
        <a:prstGeom prst="roundRect">
          <a:avLst>
            <a:gd name="adj" fmla="val 10000"/>
          </a:avLst>
        </a:prstGeom>
        <a:solidFill>
          <a:schemeClr val="bg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latin typeface="Helvetica" panose="020B0604020202020204" pitchFamily="34" charset="0"/>
              <a:cs typeface="Helvetica" panose="020B0604020202020204" pitchFamily="34" charset="0"/>
            </a:rPr>
            <a:t>Costs associated with salaries and fringe benefits of business manager/tech with IDEA Funds</a:t>
          </a:r>
        </a:p>
      </dsp:txBody>
      <dsp:txXfrm>
        <a:off x="72427" y="1285294"/>
        <a:ext cx="3873193" cy="2267480"/>
      </dsp:txXfrm>
    </dsp:sp>
    <dsp:sp modelId="{A6FB31AF-26B0-4170-9860-2F08C411559C}">
      <dsp:nvSpPr>
        <dsp:cNvPr id="0" name=""/>
        <dsp:cNvSpPr/>
      </dsp:nvSpPr>
      <dsp:spPr>
        <a:xfrm rot="21594227">
          <a:off x="4369836" y="1916583"/>
          <a:ext cx="852026" cy="995542"/>
        </a:xfrm>
        <a:prstGeom prst="rightArrow">
          <a:avLst>
            <a:gd name="adj1" fmla="val 60000"/>
            <a:gd name="adj2" fmla="val 50000"/>
          </a:avLst>
        </a:prstGeom>
        <a:solidFill>
          <a:schemeClr val="bg1"/>
        </a:solidFill>
        <a:ln>
          <a:solidFill>
            <a:schemeClr val="tx1"/>
          </a:solid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b="1" kern="1200">
            <a:solidFill>
              <a:schemeClr val="tx2"/>
            </a:solidFill>
          </a:endParaRPr>
        </a:p>
      </dsp:txBody>
      <dsp:txXfrm>
        <a:off x="4369836" y="2115906"/>
        <a:ext cx="596418" cy="597326"/>
      </dsp:txXfrm>
    </dsp:sp>
    <dsp:sp modelId="{1176AF59-EF3B-416F-8F15-B3EA4FAFF194}">
      <dsp:nvSpPr>
        <dsp:cNvPr id="0" name=""/>
        <dsp:cNvSpPr/>
      </dsp:nvSpPr>
      <dsp:spPr>
        <a:xfrm>
          <a:off x="5623761" y="1205308"/>
          <a:ext cx="4014283" cy="2408570"/>
        </a:xfrm>
        <a:prstGeom prst="roundRect">
          <a:avLst>
            <a:gd name="adj" fmla="val 10000"/>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accent2">
              <a:lumMod val="60000"/>
              <a:lumOff val="40000"/>
            </a:schemeClr>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latin typeface="Helvetica" panose="020B0604020202020204" pitchFamily="34" charset="0"/>
              <a:cs typeface="Helvetica" panose="020B0604020202020204" pitchFamily="34" charset="0"/>
            </a:rPr>
            <a:t>Not allowed</a:t>
          </a:r>
        </a:p>
        <a:p>
          <a:pPr marL="0" lvl="0" indent="0" algn="ctr" defTabSz="800100" rtl="0">
            <a:lnSpc>
              <a:spcPct val="90000"/>
            </a:lnSpc>
            <a:spcBef>
              <a:spcPct val="0"/>
            </a:spcBef>
            <a:spcAft>
              <a:spcPct val="35000"/>
            </a:spcAft>
            <a:buNone/>
          </a:pPr>
          <a:r>
            <a:rPr lang="en-US" sz="1800" b="0" kern="1200" dirty="0">
              <a:solidFill>
                <a:schemeClr val="tx2"/>
              </a:solidFill>
              <a:latin typeface="Helvetica" panose="020B0604020202020204" pitchFamily="34" charset="0"/>
              <a:cs typeface="Helvetica" panose="020B0604020202020204" pitchFamily="34" charset="0"/>
            </a:rPr>
            <a:t>Not a direct cost of the program</a:t>
          </a:r>
        </a:p>
        <a:p>
          <a:pPr marL="0" lvl="0" indent="0" algn="ctr" defTabSz="800100" rtl="0">
            <a:lnSpc>
              <a:spcPct val="90000"/>
            </a:lnSpc>
            <a:spcBef>
              <a:spcPct val="0"/>
            </a:spcBef>
            <a:spcAft>
              <a:spcPct val="35000"/>
            </a:spcAft>
            <a:buNone/>
          </a:pPr>
          <a:r>
            <a:rPr lang="en-US" sz="1800" b="0" kern="1200" dirty="0">
              <a:solidFill>
                <a:schemeClr val="tx2"/>
              </a:solidFill>
              <a:latin typeface="Helvetica" panose="020B0604020202020204" pitchFamily="34" charset="0"/>
              <a:cs typeface="Helvetica" panose="020B0604020202020204" pitchFamily="34" charset="0"/>
            </a:rPr>
            <a:t>2 CFR 200.413</a:t>
          </a:r>
        </a:p>
      </dsp:txBody>
      <dsp:txXfrm>
        <a:off x="5694306" y="1275853"/>
        <a:ext cx="3873193" cy="2267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59519-B3C8-48E6-8C53-DD9AE576F720}">
      <dsp:nvSpPr>
        <dsp:cNvPr id="0" name=""/>
        <dsp:cNvSpPr/>
      </dsp:nvSpPr>
      <dsp:spPr>
        <a:xfrm>
          <a:off x="0" y="77332"/>
          <a:ext cx="3519696" cy="3187483"/>
        </a:xfrm>
        <a:prstGeom prst="roundRect">
          <a:avLst>
            <a:gd name="adj" fmla="val 10000"/>
          </a:avLst>
        </a:prstGeom>
        <a:solidFill>
          <a:schemeClr val="bg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latin typeface="Helvetica" panose="020B0604020202020204" pitchFamily="34" charset="0"/>
              <a:cs typeface="Helvetica" panose="020B0604020202020204" pitchFamily="34" charset="0"/>
            </a:rPr>
            <a:t>Costs of the acquisition of computers for students with IDEA Funds</a:t>
          </a:r>
        </a:p>
      </dsp:txBody>
      <dsp:txXfrm>
        <a:off x="93358" y="170690"/>
        <a:ext cx="3332980" cy="3000767"/>
      </dsp:txXfrm>
    </dsp:sp>
    <dsp:sp modelId="{62C5217D-6094-433D-9E90-ADA28D917C1D}">
      <dsp:nvSpPr>
        <dsp:cNvPr id="0" name=""/>
        <dsp:cNvSpPr/>
      </dsp:nvSpPr>
      <dsp:spPr>
        <a:xfrm rot="21556071">
          <a:off x="3859865" y="1409748"/>
          <a:ext cx="819645" cy="458505"/>
        </a:xfrm>
        <a:prstGeom prst="rightArrow">
          <a:avLst>
            <a:gd name="adj1" fmla="val 60000"/>
            <a:gd name="adj2" fmla="val 50000"/>
          </a:avLst>
        </a:prstGeom>
        <a:solidFill>
          <a:schemeClr val="bg1"/>
        </a:solidFill>
        <a:ln>
          <a:solidFill>
            <a:schemeClr val="tx1"/>
          </a:solid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b="1" kern="1200">
            <a:solidFill>
              <a:schemeClr val="tx2"/>
            </a:solidFill>
          </a:endParaRPr>
        </a:p>
      </dsp:txBody>
      <dsp:txXfrm>
        <a:off x="3859871" y="1502328"/>
        <a:ext cx="682094" cy="275103"/>
      </dsp:txXfrm>
    </dsp:sp>
    <dsp:sp modelId="{74A58D3A-D1F7-42AB-81F7-37B5FEA71792}">
      <dsp:nvSpPr>
        <dsp:cNvPr id="0" name=""/>
        <dsp:cNvSpPr/>
      </dsp:nvSpPr>
      <dsp:spPr>
        <a:xfrm>
          <a:off x="5066071" y="126640"/>
          <a:ext cx="5422217" cy="2935075"/>
        </a:xfrm>
        <a:prstGeom prst="roundRect">
          <a:avLst>
            <a:gd name="adj" fmla="val 10000"/>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latin typeface="Helvetica" panose="020B0604020202020204" pitchFamily="34" charset="0"/>
              <a:cs typeface="Helvetica" panose="020B0604020202020204" pitchFamily="34" charset="0"/>
            </a:rPr>
            <a:t>Not Allowed</a:t>
          </a:r>
        </a:p>
        <a:p>
          <a:pPr marL="0" lvl="0" indent="0" algn="ctr" defTabSz="800100" rtl="0">
            <a:lnSpc>
              <a:spcPct val="90000"/>
            </a:lnSpc>
            <a:spcBef>
              <a:spcPct val="0"/>
            </a:spcBef>
            <a:spcAft>
              <a:spcPct val="35000"/>
            </a:spcAft>
            <a:buNone/>
          </a:pPr>
          <a:r>
            <a:rPr lang="en-US" sz="1800" b="0" kern="1200" dirty="0">
              <a:solidFill>
                <a:schemeClr val="tx2"/>
              </a:solidFill>
              <a:latin typeface="Helvetica" panose="020B0604020202020204" pitchFamily="34" charset="0"/>
              <a:cs typeface="Helvetica" panose="020B0604020202020204" pitchFamily="34" charset="0"/>
            </a:rPr>
            <a:t>Acquisition of computers are NOT an excess cost, and therefore not allowed if the LEA has decided to equip all classrooms in a school and simply charges the IDEA grant a prorated amount based upon the number of children with disabilities in the school</a:t>
          </a:r>
          <a:endParaRPr lang="en-US" sz="1800" b="1" kern="1200" dirty="0">
            <a:solidFill>
              <a:schemeClr val="tx2"/>
            </a:solidFill>
            <a:latin typeface="Helvetica" panose="020B0604020202020204" pitchFamily="34" charset="0"/>
            <a:cs typeface="Helvetica" panose="020B0604020202020204" pitchFamily="34" charset="0"/>
          </a:endParaRPr>
        </a:p>
        <a:p>
          <a:pPr marL="0" lvl="0" indent="0" algn="ctr" defTabSz="800100" rtl="0">
            <a:lnSpc>
              <a:spcPct val="90000"/>
            </a:lnSpc>
            <a:spcBef>
              <a:spcPct val="0"/>
            </a:spcBef>
            <a:spcAft>
              <a:spcPct val="35000"/>
            </a:spcAft>
            <a:buNone/>
          </a:pPr>
          <a:r>
            <a:rPr lang="en-US" sz="3200" b="1" kern="1200" dirty="0">
              <a:solidFill>
                <a:schemeClr val="tx2"/>
              </a:solidFill>
              <a:latin typeface="Helvetica" panose="020B0604020202020204" pitchFamily="34" charset="0"/>
              <a:cs typeface="Helvetica" panose="020B0604020202020204" pitchFamily="34" charset="0"/>
            </a:rPr>
            <a:t> </a:t>
          </a:r>
          <a:endParaRPr lang="en-US" sz="1400" b="0" kern="1200" dirty="0">
            <a:solidFill>
              <a:schemeClr val="tx2"/>
            </a:solidFill>
            <a:latin typeface="Helvetica" panose="020B0604020202020204" pitchFamily="34" charset="0"/>
            <a:cs typeface="Helvetica" panose="020B0604020202020204" pitchFamily="34" charset="0"/>
          </a:endParaRPr>
        </a:p>
      </dsp:txBody>
      <dsp:txXfrm>
        <a:off x="5152036" y="212605"/>
        <a:ext cx="5250287" cy="2763145"/>
      </dsp:txXfrm>
    </dsp:sp>
    <dsp:sp modelId="{0A896066-3CF1-4422-A4A8-AF7F1B07663A}">
      <dsp:nvSpPr>
        <dsp:cNvPr id="0" name=""/>
        <dsp:cNvSpPr/>
      </dsp:nvSpPr>
      <dsp:spPr>
        <a:xfrm rot="7819943">
          <a:off x="6000165" y="3171604"/>
          <a:ext cx="486167" cy="458505"/>
        </a:xfrm>
        <a:prstGeom prst="rightArrow">
          <a:avLst>
            <a:gd name="adj1" fmla="val 60000"/>
            <a:gd name="adj2" fmla="val 50000"/>
          </a:avLst>
        </a:prstGeom>
        <a:solidFill>
          <a:schemeClr val="bg1"/>
        </a:solidFill>
        <a:ln>
          <a:solidFill>
            <a:schemeClr val="tx1"/>
          </a:solid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b="1" kern="1200">
            <a:solidFill>
              <a:schemeClr val="tx2"/>
            </a:solidFill>
          </a:endParaRPr>
        </a:p>
      </dsp:txBody>
      <dsp:txXfrm rot="-5400000">
        <a:off x="6150209" y="3174121"/>
        <a:ext cx="275103" cy="348616"/>
      </dsp:txXfrm>
    </dsp:sp>
    <dsp:sp modelId="{57C498F1-52DA-41AC-ACF8-554453494344}">
      <dsp:nvSpPr>
        <dsp:cNvPr id="0" name=""/>
        <dsp:cNvSpPr/>
      </dsp:nvSpPr>
      <dsp:spPr>
        <a:xfrm>
          <a:off x="258917" y="3760974"/>
          <a:ext cx="10325750" cy="1214803"/>
        </a:xfrm>
        <a:prstGeom prst="roundRect">
          <a:avLst>
            <a:gd name="adj" fmla="val 10000"/>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rPr>
            <a:t>May be allowed</a:t>
          </a:r>
        </a:p>
        <a:p>
          <a:pPr marL="0" lvl="0" indent="0" algn="ctr" defTabSz="800100" rtl="0">
            <a:lnSpc>
              <a:spcPct val="90000"/>
            </a:lnSpc>
            <a:spcBef>
              <a:spcPct val="0"/>
            </a:spcBef>
            <a:spcAft>
              <a:spcPct val="35000"/>
            </a:spcAft>
            <a:buNone/>
          </a:pPr>
          <a:r>
            <a:rPr lang="en-US" sz="1800" b="0" kern="1200" dirty="0">
              <a:solidFill>
                <a:schemeClr val="tx2"/>
              </a:solidFill>
            </a:rPr>
            <a:t>Computer purchase must be related to a specific need for the education of students with disabilities</a:t>
          </a:r>
        </a:p>
      </dsp:txBody>
      <dsp:txXfrm>
        <a:off x="294497" y="3796554"/>
        <a:ext cx="10254590" cy="11436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242E0-354E-42F1-86BC-CEB89F28CACA}">
      <dsp:nvSpPr>
        <dsp:cNvPr id="0" name=""/>
        <dsp:cNvSpPr/>
      </dsp:nvSpPr>
      <dsp:spPr>
        <a:xfrm>
          <a:off x="0" y="933385"/>
          <a:ext cx="4399619" cy="2639771"/>
        </a:xfrm>
        <a:prstGeom prst="roundRect">
          <a:avLst>
            <a:gd name="adj" fmla="val 10000"/>
          </a:avLst>
        </a:prstGeom>
        <a:solidFill>
          <a:schemeClr val="bg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latin typeface="Helvetica" panose="020B0604020202020204" pitchFamily="34" charset="0"/>
              <a:cs typeface="Helvetica" panose="020B0604020202020204" pitchFamily="34" charset="0"/>
            </a:rPr>
            <a:t>Costs of the vehicle purchase or lease, insurance, repair, and maintenance with IDEA Funds</a:t>
          </a:r>
        </a:p>
      </dsp:txBody>
      <dsp:txXfrm>
        <a:off x="77316" y="1010701"/>
        <a:ext cx="4244987" cy="2485139"/>
      </dsp:txXfrm>
    </dsp:sp>
    <dsp:sp modelId="{6C2DB28C-F494-434F-83D0-08FD2B3CD639}">
      <dsp:nvSpPr>
        <dsp:cNvPr id="0" name=""/>
        <dsp:cNvSpPr/>
      </dsp:nvSpPr>
      <dsp:spPr>
        <a:xfrm rot="21594992">
          <a:off x="4787239" y="1703269"/>
          <a:ext cx="933813" cy="1091105"/>
        </a:xfrm>
        <a:prstGeom prst="rightArrow">
          <a:avLst>
            <a:gd name="adj1" fmla="val 60000"/>
            <a:gd name="adj2" fmla="val 50000"/>
          </a:avLst>
        </a:prstGeom>
        <a:noFill/>
        <a:ln w="6350" cap="flat" cmpd="sng" algn="ctr">
          <a:solidFill>
            <a:schemeClr val="dk1"/>
          </a:solidFill>
          <a:prstDash val="solid"/>
          <a:miter lim="800000"/>
        </a:ln>
        <a:effectLst/>
        <a:scene3d>
          <a:camera prst="orthographicFront"/>
          <a:lightRig rig="threePt" dir="t">
            <a:rot lat="0" lon="0" rev="7500000"/>
          </a:lightRig>
        </a:scene3d>
        <a:sp3d z="-70000" extrusionH="63500"/>
      </dsp:spPr>
      <dsp:style>
        <a:lnRef idx="1">
          <a:schemeClr val="dk1"/>
        </a:lnRef>
        <a:fillRef idx="0">
          <a:schemeClr val="dk1"/>
        </a:fillRef>
        <a:effectRef idx="0">
          <a:schemeClr val="dk1"/>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b="1" kern="1200">
            <a:solidFill>
              <a:schemeClr val="tx2"/>
            </a:solidFill>
          </a:endParaRPr>
        </a:p>
      </dsp:txBody>
      <dsp:txXfrm>
        <a:off x="4787239" y="1921694"/>
        <a:ext cx="653669" cy="654663"/>
      </dsp:txXfrm>
    </dsp:sp>
    <dsp:sp modelId="{EE85788D-A1A5-4B4F-B5A6-B0CE484D0B1F}">
      <dsp:nvSpPr>
        <dsp:cNvPr id="0" name=""/>
        <dsp:cNvSpPr/>
      </dsp:nvSpPr>
      <dsp:spPr>
        <a:xfrm>
          <a:off x="6161530" y="924410"/>
          <a:ext cx="4399619" cy="2639771"/>
        </a:xfrm>
        <a:prstGeom prst="roundRect">
          <a:avLst>
            <a:gd name="adj" fmla="val 10000"/>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rPr>
            <a:t>May be allowed</a:t>
          </a:r>
        </a:p>
        <a:p>
          <a:pPr marL="0" lvl="0" indent="0" algn="ctr" defTabSz="800100" rtl="0">
            <a:lnSpc>
              <a:spcPct val="90000"/>
            </a:lnSpc>
            <a:spcBef>
              <a:spcPct val="0"/>
            </a:spcBef>
            <a:spcAft>
              <a:spcPct val="35000"/>
            </a:spcAft>
            <a:buNone/>
          </a:pPr>
          <a:r>
            <a:rPr lang="en-US" sz="1800" b="0" kern="1200" dirty="0">
              <a:solidFill>
                <a:schemeClr val="tx2"/>
              </a:solidFill>
            </a:rPr>
            <a:t>With BIE prior approval.</a:t>
          </a:r>
        </a:p>
        <a:p>
          <a:pPr marL="0" lvl="0" indent="0" algn="ctr" defTabSz="800100" rtl="0">
            <a:lnSpc>
              <a:spcPct val="90000"/>
            </a:lnSpc>
            <a:spcBef>
              <a:spcPct val="0"/>
            </a:spcBef>
            <a:spcAft>
              <a:spcPct val="35000"/>
            </a:spcAft>
            <a:buNone/>
          </a:pPr>
          <a:r>
            <a:rPr lang="en-US" sz="1800" b="0" kern="1200" dirty="0">
              <a:solidFill>
                <a:schemeClr val="tx2"/>
              </a:solidFill>
            </a:rPr>
            <a:t>Only for vehicle to transport children with disabilities who require special assistance in transportation</a:t>
          </a:r>
        </a:p>
      </dsp:txBody>
      <dsp:txXfrm>
        <a:off x="6238846" y="1001726"/>
        <a:ext cx="4244987" cy="24851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CA4D1-1D1A-4DD1-A13E-B8A3B100F41E}">
      <dsp:nvSpPr>
        <dsp:cNvPr id="0" name=""/>
        <dsp:cNvSpPr/>
      </dsp:nvSpPr>
      <dsp:spPr>
        <a:xfrm>
          <a:off x="3457" y="677950"/>
          <a:ext cx="3022564" cy="4006707"/>
        </a:xfrm>
        <a:prstGeom prst="roundRect">
          <a:avLst>
            <a:gd name="adj" fmla="val 10000"/>
          </a:avLst>
        </a:prstGeom>
        <a:solidFill>
          <a:schemeClr val="bg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latin typeface="Helvetica" panose="020B0604020202020204" pitchFamily="34" charset="0"/>
              <a:cs typeface="Helvetica" panose="020B0604020202020204" pitchFamily="34" charset="0"/>
            </a:rPr>
            <a:t>Costs associated with remodeling due to the unique needs of a student or students with a disability</a:t>
          </a:r>
        </a:p>
      </dsp:txBody>
      <dsp:txXfrm>
        <a:off x="91985" y="766478"/>
        <a:ext cx="2845508" cy="3829651"/>
      </dsp:txXfrm>
    </dsp:sp>
    <dsp:sp modelId="{F5909C91-BB5A-40CD-B875-C719109101DB}">
      <dsp:nvSpPr>
        <dsp:cNvPr id="0" name=""/>
        <dsp:cNvSpPr/>
      </dsp:nvSpPr>
      <dsp:spPr>
        <a:xfrm>
          <a:off x="3263917" y="2342616"/>
          <a:ext cx="573110" cy="677374"/>
        </a:xfrm>
        <a:prstGeom prst="rightArrow">
          <a:avLst>
            <a:gd name="adj1" fmla="val 60000"/>
            <a:gd name="adj2" fmla="val 50000"/>
          </a:avLst>
        </a:prstGeom>
        <a:solidFill>
          <a:schemeClr val="bg1"/>
        </a:solidFill>
        <a:ln>
          <a:solidFill>
            <a:schemeClr val="tx1"/>
          </a:solid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b="1" kern="1200">
            <a:solidFill>
              <a:schemeClr val="tx2"/>
            </a:solidFill>
          </a:endParaRPr>
        </a:p>
      </dsp:txBody>
      <dsp:txXfrm>
        <a:off x="3263917" y="2478091"/>
        <a:ext cx="401177" cy="406424"/>
      </dsp:txXfrm>
    </dsp:sp>
    <dsp:sp modelId="{F08AFC99-E634-461C-BE28-A93EC859D58D}">
      <dsp:nvSpPr>
        <dsp:cNvPr id="0" name=""/>
        <dsp:cNvSpPr/>
      </dsp:nvSpPr>
      <dsp:spPr>
        <a:xfrm>
          <a:off x="4107362" y="662479"/>
          <a:ext cx="3107181" cy="4037648"/>
        </a:xfrm>
        <a:prstGeom prst="roundRect">
          <a:avLst>
            <a:gd name="adj" fmla="val 10000"/>
          </a:avLst>
        </a:prstGeom>
        <a:gradFill flip="none" rotWithShape="0">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latin typeface="Helvetica" panose="020B0604020202020204" pitchFamily="34" charset="0"/>
              <a:cs typeface="Helvetica" panose="020B0604020202020204" pitchFamily="34" charset="0"/>
            </a:rPr>
            <a:t>May be allowed</a:t>
          </a:r>
        </a:p>
        <a:p>
          <a:pPr marL="0" lvl="0" indent="0" algn="ctr" defTabSz="800100" rtl="0">
            <a:lnSpc>
              <a:spcPct val="90000"/>
            </a:lnSpc>
            <a:spcBef>
              <a:spcPct val="0"/>
            </a:spcBef>
            <a:spcAft>
              <a:spcPct val="35000"/>
            </a:spcAft>
            <a:buNone/>
          </a:pPr>
          <a:r>
            <a:rPr lang="en-US" sz="1800" b="0" kern="1200" dirty="0">
              <a:solidFill>
                <a:schemeClr val="tx2"/>
              </a:solidFill>
              <a:latin typeface="Helvetica" panose="020B0604020202020204" pitchFamily="34" charset="0"/>
              <a:cs typeface="Helvetica" panose="020B0604020202020204" pitchFamily="34" charset="0"/>
            </a:rPr>
            <a:t>With BIE prior approval: Remodeling costs must be excess costs of special education. Remodeling must meet the needs of one or more children with disabilities</a:t>
          </a:r>
        </a:p>
        <a:p>
          <a:pPr marL="0" lvl="0" indent="0" algn="ctr" defTabSz="800100" rtl="0">
            <a:lnSpc>
              <a:spcPct val="90000"/>
            </a:lnSpc>
            <a:spcBef>
              <a:spcPct val="0"/>
            </a:spcBef>
            <a:spcAft>
              <a:spcPct val="35000"/>
            </a:spcAft>
            <a:buNone/>
          </a:pPr>
          <a:r>
            <a:rPr lang="en-US" sz="1800" b="0" kern="1200" dirty="0">
              <a:solidFill>
                <a:schemeClr val="tx2"/>
              </a:solidFill>
              <a:latin typeface="Helvetica" panose="020B0604020202020204" pitchFamily="34" charset="0"/>
              <a:cs typeface="Helvetica" panose="020B0604020202020204" pitchFamily="34" charset="0"/>
            </a:rPr>
            <a:t>2 CFR 200.439 (b)(1)</a:t>
          </a:r>
        </a:p>
      </dsp:txBody>
      <dsp:txXfrm>
        <a:off x="4198368" y="753485"/>
        <a:ext cx="2925169" cy="3855636"/>
      </dsp:txXfrm>
    </dsp:sp>
    <dsp:sp modelId="{854D4FF1-8C69-441D-A9CF-A0BC4E1CED73}">
      <dsp:nvSpPr>
        <dsp:cNvPr id="0" name=""/>
        <dsp:cNvSpPr/>
      </dsp:nvSpPr>
      <dsp:spPr>
        <a:xfrm>
          <a:off x="7457367" y="2342616"/>
          <a:ext cx="584981" cy="677374"/>
        </a:xfrm>
        <a:prstGeom prst="rightArrow">
          <a:avLst>
            <a:gd name="adj1" fmla="val 60000"/>
            <a:gd name="adj2" fmla="val 50000"/>
          </a:avLst>
        </a:prstGeom>
        <a:solidFill>
          <a:schemeClr val="bg1"/>
        </a:solidFill>
        <a:ln>
          <a:solidFill>
            <a:schemeClr val="tx1"/>
          </a:solid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b="1" kern="1200">
            <a:solidFill>
              <a:schemeClr val="tx2"/>
            </a:solidFill>
          </a:endParaRPr>
        </a:p>
      </dsp:txBody>
      <dsp:txXfrm>
        <a:off x="7457367" y="2478091"/>
        <a:ext cx="409487" cy="406424"/>
      </dsp:txXfrm>
    </dsp:sp>
    <dsp:sp modelId="{DEE7539D-0AFA-4E30-B706-5B92E72BF392}">
      <dsp:nvSpPr>
        <dsp:cNvPr id="0" name=""/>
        <dsp:cNvSpPr/>
      </dsp:nvSpPr>
      <dsp:spPr>
        <a:xfrm>
          <a:off x="8318282" y="691036"/>
          <a:ext cx="3199993" cy="3980535"/>
        </a:xfrm>
        <a:prstGeom prst="roundRect">
          <a:avLst>
            <a:gd name="adj" fmla="val 10000"/>
          </a:avLst>
        </a:pr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rPr>
            <a:t>Never allowed </a:t>
          </a:r>
        </a:p>
        <a:p>
          <a:pPr marL="0" lvl="0" indent="0" algn="ctr" defTabSz="800100" rtl="0">
            <a:lnSpc>
              <a:spcPct val="90000"/>
            </a:lnSpc>
            <a:spcBef>
              <a:spcPct val="0"/>
            </a:spcBef>
            <a:spcAft>
              <a:spcPct val="35000"/>
            </a:spcAft>
            <a:buNone/>
          </a:pPr>
          <a:r>
            <a:rPr lang="en-US" sz="1800" b="0" kern="1200" dirty="0">
              <a:solidFill>
                <a:schemeClr val="tx2"/>
              </a:solidFill>
            </a:rPr>
            <a:t>Remodeling costs for the general purpose of bringing facilities into compliance with Section 504 and ADA requirements are not allowed</a:t>
          </a:r>
          <a:endParaRPr lang="en-US" sz="1800" b="1" kern="1200" dirty="0">
            <a:solidFill>
              <a:schemeClr val="tx2"/>
            </a:solidFill>
          </a:endParaRPr>
        </a:p>
      </dsp:txBody>
      <dsp:txXfrm>
        <a:off x="8412007" y="784761"/>
        <a:ext cx="3012543" cy="37930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AB316-B393-4B80-B245-75985382BC01}">
      <dsp:nvSpPr>
        <dsp:cNvPr id="0" name=""/>
        <dsp:cNvSpPr/>
      </dsp:nvSpPr>
      <dsp:spPr>
        <a:xfrm>
          <a:off x="2016" y="1279209"/>
          <a:ext cx="4863732" cy="2768667"/>
        </a:xfrm>
        <a:prstGeom prst="roundRect">
          <a:avLst>
            <a:gd name="adj" fmla="val 10000"/>
          </a:avLst>
        </a:prstGeom>
        <a:solidFill>
          <a:schemeClr val="bg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latin typeface="Helvetica" panose="020B0604020202020204" pitchFamily="34" charset="0"/>
              <a:cs typeface="Helvetica" panose="020B0604020202020204" pitchFamily="34" charset="0"/>
            </a:rPr>
            <a:t>Costs of equipment to support special education and related services </a:t>
          </a:r>
        </a:p>
      </dsp:txBody>
      <dsp:txXfrm>
        <a:off x="83107" y="1360300"/>
        <a:ext cx="4701550" cy="2606485"/>
      </dsp:txXfrm>
    </dsp:sp>
    <dsp:sp modelId="{D6047EF9-2718-483A-BEE7-0B4896B8B184}">
      <dsp:nvSpPr>
        <dsp:cNvPr id="0" name=""/>
        <dsp:cNvSpPr/>
      </dsp:nvSpPr>
      <dsp:spPr>
        <a:xfrm>
          <a:off x="5240232" y="2135861"/>
          <a:ext cx="902164" cy="1055362"/>
        </a:xfrm>
        <a:prstGeom prst="rightArrow">
          <a:avLst>
            <a:gd name="adj1" fmla="val 60000"/>
            <a:gd name="adj2" fmla="val 50000"/>
          </a:avLst>
        </a:prstGeom>
        <a:solidFill>
          <a:schemeClr val="bg1"/>
        </a:solidFill>
        <a:ln>
          <a:solidFill>
            <a:schemeClr val="tx1"/>
          </a:solid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b="1" kern="1200">
            <a:solidFill>
              <a:schemeClr val="tx2"/>
            </a:solidFill>
          </a:endParaRPr>
        </a:p>
      </dsp:txBody>
      <dsp:txXfrm>
        <a:off x="5240232" y="2346933"/>
        <a:ext cx="631515" cy="633218"/>
      </dsp:txXfrm>
    </dsp:sp>
    <dsp:sp modelId="{19E34A20-3A0A-4842-A497-0035D2B734BF}">
      <dsp:nvSpPr>
        <dsp:cNvPr id="0" name=""/>
        <dsp:cNvSpPr/>
      </dsp:nvSpPr>
      <dsp:spPr>
        <a:xfrm>
          <a:off x="6567946" y="1213423"/>
          <a:ext cx="4448055" cy="2900238"/>
        </a:xfrm>
        <a:prstGeom prst="roundRect">
          <a:avLst>
            <a:gd name="adj" fmla="val 10000"/>
          </a:avLst>
        </a:prstGeom>
        <a:gradFill flip="none" rotWithShape="0">
          <a:gsLst>
            <a:gs pos="0">
              <a:srgbClr val="FFCC66">
                <a:tint val="66000"/>
                <a:satMod val="160000"/>
              </a:srgbClr>
            </a:gs>
            <a:gs pos="50000">
              <a:srgbClr val="FFCC66">
                <a:tint val="44500"/>
                <a:satMod val="160000"/>
              </a:srgbClr>
            </a:gs>
            <a:gs pos="100000">
              <a:srgbClr val="FFCC66">
                <a:tint val="23500"/>
                <a:satMod val="160000"/>
              </a:srgbClr>
            </a:gs>
          </a:gsLst>
          <a:lin ang="2700000" scaled="1"/>
          <a:tileRect/>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tx2"/>
              </a:solidFill>
              <a:latin typeface="Helvetica" panose="020B0604020202020204" pitchFamily="34" charset="0"/>
              <a:cs typeface="Helvetica" panose="020B0604020202020204" pitchFamily="34" charset="0"/>
            </a:rPr>
            <a:t>May be allowed</a:t>
          </a:r>
        </a:p>
        <a:p>
          <a:pPr marL="0" lvl="0" indent="0" algn="ctr" defTabSz="800100">
            <a:lnSpc>
              <a:spcPct val="90000"/>
            </a:lnSpc>
            <a:spcBef>
              <a:spcPct val="0"/>
            </a:spcBef>
            <a:spcAft>
              <a:spcPct val="35000"/>
            </a:spcAft>
            <a:buNone/>
          </a:pPr>
          <a:r>
            <a:rPr lang="en-US" sz="1800" b="0" kern="1200" dirty="0">
              <a:solidFill>
                <a:schemeClr val="tx2"/>
              </a:solidFill>
              <a:latin typeface="Helvetica" panose="020B0604020202020204" pitchFamily="34" charset="0"/>
              <a:cs typeface="Helvetica" panose="020B0604020202020204" pitchFamily="34" charset="0"/>
            </a:rPr>
            <a:t>BIE prior approval needed. Capital equipment is equipment with a useful life of more than one year that costs $5,000 or more per unit</a:t>
          </a:r>
        </a:p>
        <a:p>
          <a:pPr marL="0" lvl="0" indent="0" algn="ctr" defTabSz="800100" rtl="0">
            <a:lnSpc>
              <a:spcPct val="90000"/>
            </a:lnSpc>
            <a:spcBef>
              <a:spcPct val="0"/>
            </a:spcBef>
            <a:spcAft>
              <a:spcPct val="35000"/>
            </a:spcAft>
            <a:buNone/>
          </a:pPr>
          <a:r>
            <a:rPr lang="en-US" sz="1800" b="0" kern="1200" dirty="0">
              <a:solidFill>
                <a:schemeClr val="tx2"/>
              </a:solidFill>
              <a:latin typeface="Helvetica" panose="020B0604020202020204" pitchFamily="34" charset="0"/>
              <a:cs typeface="Helvetica" panose="020B0604020202020204" pitchFamily="34" charset="0"/>
            </a:rPr>
            <a:t>2 CFR 200.439 (b)(2)</a:t>
          </a:r>
          <a:endParaRPr lang="en-US" sz="1800" b="1" kern="1200" dirty="0">
            <a:solidFill>
              <a:schemeClr val="tx2"/>
            </a:solidFill>
            <a:latin typeface="Helvetica" panose="020B0604020202020204" pitchFamily="34" charset="0"/>
            <a:cs typeface="Helvetica" panose="020B0604020202020204" pitchFamily="34" charset="0"/>
          </a:endParaRPr>
        </a:p>
      </dsp:txBody>
      <dsp:txXfrm>
        <a:off x="6652891" y="1298368"/>
        <a:ext cx="4278165" cy="27303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15B4E-5205-49EB-8B75-271F56249065}"/>
              </a:ext>
            </a:extLst>
          </p:cNvPr>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F2EBE0A-EE59-4290-8567-4DFAF063990D}"/>
              </a:ext>
            </a:extLst>
          </p:cNvPr>
          <p:cNvSpPr>
            <a:spLocks noGrp="1"/>
          </p:cNvSpPr>
          <p:nvPr>
            <p:ph type="dt" sz="quarter" idx="1"/>
          </p:nvPr>
        </p:nvSpPr>
        <p:spPr>
          <a:xfrm>
            <a:off x="5438775" y="0"/>
            <a:ext cx="4160838" cy="366713"/>
          </a:xfrm>
          <a:prstGeom prst="rect">
            <a:avLst/>
          </a:prstGeom>
        </p:spPr>
        <p:txBody>
          <a:bodyPr vert="horz" lIns="91440" tIns="45720" rIns="91440" bIns="45720" rtlCol="0"/>
          <a:lstStyle>
            <a:lvl1pPr algn="r">
              <a:defRPr sz="1200"/>
            </a:lvl1pPr>
          </a:lstStyle>
          <a:p>
            <a:fld id="{8F5C6893-B6C9-4136-B147-FFFCF211FFE0}" type="datetimeFigureOut">
              <a:rPr lang="en-US" smtClean="0"/>
              <a:t>6/2/2022</a:t>
            </a:fld>
            <a:endParaRPr lang="en-US"/>
          </a:p>
        </p:txBody>
      </p:sp>
      <p:sp>
        <p:nvSpPr>
          <p:cNvPr id="4" name="Footer Placeholder 3">
            <a:extLst>
              <a:ext uri="{FF2B5EF4-FFF2-40B4-BE49-F238E27FC236}">
                <a16:creationId xmlns:a16="http://schemas.microsoft.com/office/drawing/2014/main" id="{55131CA9-AE72-481B-92E2-CD9326C51367}"/>
              </a:ext>
            </a:extLst>
          </p:cNvPr>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A375041-FBB2-45BD-B7E8-D52C2A73B6CF}"/>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A840BB21-4A77-47E7-8D30-D9800C7CE0F7}" type="slidenum">
              <a:rPr lang="en-US" smtClean="0"/>
              <a:t>‹#›</a:t>
            </a:fld>
            <a:endParaRPr lang="en-US"/>
          </a:p>
        </p:txBody>
      </p:sp>
    </p:spTree>
    <p:extLst>
      <p:ext uri="{BB962C8B-B14F-4D97-AF65-F5344CB8AC3E}">
        <p14:creationId xmlns:p14="http://schemas.microsoft.com/office/powerpoint/2010/main" val="348034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775" y="0"/>
            <a:ext cx="4160838" cy="366713"/>
          </a:xfrm>
          <a:prstGeom prst="rect">
            <a:avLst/>
          </a:prstGeom>
        </p:spPr>
        <p:txBody>
          <a:bodyPr vert="horz" lIns="91440" tIns="45720" rIns="91440" bIns="45720" rtlCol="0"/>
          <a:lstStyle>
            <a:lvl1pPr algn="r">
              <a:defRPr sz="1200"/>
            </a:lvl1pPr>
          </a:lstStyle>
          <a:p>
            <a:fld id="{C4F26BC0-44A1-412A-9BAD-FE058C739ABB}" type="datetimeFigureOut">
              <a:rPr lang="en-US" smtClean="0"/>
              <a:t>6/2/2022</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438" y="3521075"/>
            <a:ext cx="7680325"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775" y="6948488"/>
            <a:ext cx="4160838" cy="366712"/>
          </a:xfrm>
          <a:prstGeom prst="rect">
            <a:avLst/>
          </a:prstGeom>
        </p:spPr>
        <p:txBody>
          <a:bodyPr vert="horz" lIns="91440" tIns="45720" rIns="91440" bIns="45720" rtlCol="0" anchor="b"/>
          <a:lstStyle>
            <a:lvl1pPr algn="r">
              <a:defRPr sz="1200"/>
            </a:lvl1pPr>
          </a:lstStyle>
          <a:p>
            <a:fld id="{607723C9-A94B-4673-ACD0-86C357A0A657}" type="slidenum">
              <a:rPr lang="en-US" smtClean="0"/>
              <a:t>‹#›</a:t>
            </a:fld>
            <a:endParaRPr lang="en-US"/>
          </a:p>
        </p:txBody>
      </p:sp>
    </p:spTree>
    <p:extLst>
      <p:ext uri="{BB962C8B-B14F-4D97-AF65-F5344CB8AC3E}">
        <p14:creationId xmlns:p14="http://schemas.microsoft.com/office/powerpoint/2010/main" val="378553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ecfr.gov/cgi-bin/text-idx?SID=f080fea46490dccbb02e001a35c396ce&amp;mc=true&amp;node=pt2.1.200&amp;rgn=div5" TargetMode="External"/><Relationship Id="rId7" Type="http://schemas.openxmlformats.org/officeDocument/2006/relationships/hyperlink" Target="https://www.ecfr.gov/cgi-bin/text-idx?SID=b3b062c3fe6a43af238f55767361c03f&amp;mc=true&amp;tpl=/ecfrbrowse/Title34/34cfrv1_02.tpl#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ecfr.gov/cgi-bin/text-idx?SID=873ca4f329bb04dea67175bc0c68b8a8&amp;node=pt2.1.3485&amp;rgn=div5" TargetMode="External"/><Relationship Id="rId5" Type="http://schemas.openxmlformats.org/officeDocument/2006/relationships/hyperlink" Target="https://www.ecfr.gov/cgi-bin/text-idx?SID=be24d843a89f91b635618eb7a061c560&amp;node=pt2.1.3474&amp;rgn=div5" TargetMode="External"/><Relationship Id="rId4" Type="http://schemas.openxmlformats.org/officeDocument/2006/relationships/hyperlink" Target="https://www.ecfr.gov/cgi-bin/text-idx?SID=873ca4f329bb04dea67175bc0c68b8a8&amp;node=pt2.1.180&amp;rgn=div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7723C9-A94B-4673-ACD0-86C357A0A657}" type="slidenum">
              <a:rPr lang="en-US" smtClean="0"/>
              <a:t>1</a:t>
            </a:fld>
            <a:endParaRPr lang="en-US"/>
          </a:p>
        </p:txBody>
      </p:sp>
    </p:spTree>
    <p:extLst>
      <p:ext uri="{BB962C8B-B14F-4D97-AF65-F5344CB8AC3E}">
        <p14:creationId xmlns:p14="http://schemas.microsoft.com/office/powerpoint/2010/main" val="350993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br>
              <a:rPr lang="en-US" dirty="0"/>
            </a:br>
            <a:r>
              <a:rPr lang="en-US" dirty="0"/>
              <a:t>Correct answer “d”</a:t>
            </a:r>
          </a:p>
          <a:p>
            <a:endParaRPr lang="en-US" dirty="0"/>
          </a:p>
        </p:txBody>
      </p:sp>
      <p:sp>
        <p:nvSpPr>
          <p:cNvPr id="4" name="Slide Number Placeholder 3"/>
          <p:cNvSpPr>
            <a:spLocks noGrp="1"/>
          </p:cNvSpPr>
          <p:nvPr>
            <p:ph type="sldNum" sz="quarter" idx="5"/>
          </p:nvPr>
        </p:nvSpPr>
        <p:spPr/>
        <p:txBody>
          <a:bodyPr/>
          <a:lstStyle/>
          <a:p>
            <a:fld id="{607723C9-A94B-4673-ACD0-86C357A0A657}" type="slidenum">
              <a:rPr lang="en-US" smtClean="0"/>
              <a:t>10</a:t>
            </a:fld>
            <a:endParaRPr lang="en-US"/>
          </a:p>
        </p:txBody>
      </p:sp>
    </p:spTree>
    <p:extLst>
      <p:ext uri="{BB962C8B-B14F-4D97-AF65-F5344CB8AC3E}">
        <p14:creationId xmlns:p14="http://schemas.microsoft.com/office/powerpoint/2010/main" val="2566468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finished the review of the structure of critical regulations, let’s talk about the factors that must be used to determine allowability of costs under IDEA and EDGAR.</a:t>
            </a:r>
          </a:p>
          <a:p>
            <a:endParaRPr lang="en-US" dirty="0"/>
          </a:p>
        </p:txBody>
      </p:sp>
      <p:sp>
        <p:nvSpPr>
          <p:cNvPr id="4" name="Slide Number Placeholder 3"/>
          <p:cNvSpPr>
            <a:spLocks noGrp="1"/>
          </p:cNvSpPr>
          <p:nvPr>
            <p:ph type="sldNum" sz="quarter" idx="5"/>
          </p:nvPr>
        </p:nvSpPr>
        <p:spPr/>
        <p:txBody>
          <a:bodyPr/>
          <a:lstStyle/>
          <a:p>
            <a:fld id="{607723C9-A94B-4673-ACD0-86C357A0A657}" type="slidenum">
              <a:rPr lang="en-US" smtClean="0"/>
              <a:t>11</a:t>
            </a:fld>
            <a:endParaRPr lang="en-US"/>
          </a:p>
        </p:txBody>
      </p:sp>
    </p:spTree>
    <p:extLst>
      <p:ext uri="{BB962C8B-B14F-4D97-AF65-F5344CB8AC3E}">
        <p14:creationId xmlns:p14="http://schemas.microsoft.com/office/powerpoint/2010/main" val="2792511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607723C9-A94B-4673-ACD0-86C357A0A657}" type="slidenum">
              <a:rPr lang="en-US" smtClean="0"/>
              <a:t>12</a:t>
            </a:fld>
            <a:endParaRPr lang="en-US"/>
          </a:p>
        </p:txBody>
      </p:sp>
    </p:spTree>
    <p:extLst>
      <p:ext uri="{BB962C8B-B14F-4D97-AF65-F5344CB8AC3E}">
        <p14:creationId xmlns:p14="http://schemas.microsoft.com/office/powerpoint/2010/main" val="1215559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607723C9-A94B-4673-ACD0-86C357A0A657}" type="slidenum">
              <a:rPr lang="en-US" smtClean="0"/>
              <a:t>13</a:t>
            </a:fld>
            <a:endParaRPr lang="en-US"/>
          </a:p>
        </p:txBody>
      </p:sp>
    </p:spTree>
    <p:extLst>
      <p:ext uri="{BB962C8B-B14F-4D97-AF65-F5344CB8AC3E}">
        <p14:creationId xmlns:p14="http://schemas.microsoft.com/office/powerpoint/2010/main" val="2755135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607723C9-A94B-4673-ACD0-86C357A0A657}" type="slidenum">
              <a:rPr lang="en-US" smtClean="0"/>
              <a:t>14</a:t>
            </a:fld>
            <a:endParaRPr lang="en-US"/>
          </a:p>
        </p:txBody>
      </p:sp>
    </p:spTree>
    <p:extLst>
      <p:ext uri="{BB962C8B-B14F-4D97-AF65-F5344CB8AC3E}">
        <p14:creationId xmlns:p14="http://schemas.microsoft.com/office/powerpoint/2010/main" val="1618069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607723C9-A94B-4673-ACD0-86C357A0A657}" type="slidenum">
              <a:rPr lang="en-US" smtClean="0"/>
              <a:t>15</a:t>
            </a:fld>
            <a:endParaRPr lang="en-US"/>
          </a:p>
        </p:txBody>
      </p:sp>
    </p:spTree>
    <p:extLst>
      <p:ext uri="{BB962C8B-B14F-4D97-AF65-F5344CB8AC3E}">
        <p14:creationId xmlns:p14="http://schemas.microsoft.com/office/powerpoint/2010/main" val="3225421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607723C9-A94B-4673-ACD0-86C357A0A657}" type="slidenum">
              <a:rPr lang="en-US" smtClean="0"/>
              <a:t>16</a:t>
            </a:fld>
            <a:endParaRPr lang="en-US"/>
          </a:p>
        </p:txBody>
      </p:sp>
    </p:spTree>
    <p:extLst>
      <p:ext uri="{BB962C8B-B14F-4D97-AF65-F5344CB8AC3E}">
        <p14:creationId xmlns:p14="http://schemas.microsoft.com/office/powerpoint/2010/main" val="830576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it is time to verify if you were paying attention. </a:t>
            </a:r>
          </a:p>
          <a:p>
            <a:endParaRPr lang="en-US" b="0" dirty="0">
              <a:solidFill>
                <a:schemeClr val="bg2">
                  <a:lumMod val="10000"/>
                </a:schemeClr>
              </a:solidFill>
              <a:latin typeface="+mn-lt"/>
            </a:endParaRPr>
          </a:p>
          <a:p>
            <a:r>
              <a:rPr lang="en-US" b="0" dirty="0">
                <a:solidFill>
                  <a:schemeClr val="bg2">
                    <a:lumMod val="10000"/>
                  </a:schemeClr>
                </a:solidFill>
                <a:latin typeface="+mn-lt"/>
              </a:rPr>
              <a:t>Which of the following is not a criteria for allowable costs under Uniform Grant Guidance? </a:t>
            </a:r>
          </a:p>
          <a:p>
            <a:pPr marL="971550" indent="-742950">
              <a:buAutoNum type="alphaLcPeriod"/>
            </a:pPr>
            <a:r>
              <a:rPr lang="en-US" dirty="0">
                <a:solidFill>
                  <a:schemeClr val="bg2">
                    <a:lumMod val="10000"/>
                  </a:schemeClr>
                </a:solidFill>
                <a:latin typeface="+mn-lt"/>
              </a:rPr>
              <a:t>Reasonable and necessary</a:t>
            </a:r>
          </a:p>
          <a:p>
            <a:pPr marL="971550" indent="-742950">
              <a:buAutoNum type="alphaLcPeriod"/>
            </a:pPr>
            <a:r>
              <a:rPr lang="en-US" dirty="0">
                <a:solidFill>
                  <a:schemeClr val="bg2">
                    <a:lumMod val="10000"/>
                  </a:schemeClr>
                </a:solidFill>
                <a:latin typeface="+mn-lt"/>
              </a:rPr>
              <a:t>Consistent treatment</a:t>
            </a:r>
            <a:endParaRPr lang="en-US" b="0" dirty="0">
              <a:solidFill>
                <a:schemeClr val="bg2">
                  <a:lumMod val="10000"/>
                </a:schemeClr>
              </a:solidFill>
              <a:latin typeface="+mn-lt"/>
            </a:endParaRPr>
          </a:p>
          <a:p>
            <a:pPr marL="971550" indent="-742950">
              <a:buAutoNum type="alphaLcPeriod"/>
            </a:pPr>
            <a:r>
              <a:rPr lang="en-US" b="0" dirty="0">
                <a:solidFill>
                  <a:schemeClr val="bg2">
                    <a:lumMod val="10000"/>
                  </a:schemeClr>
                </a:solidFill>
                <a:latin typeface="+mn-lt"/>
              </a:rPr>
              <a:t>Allocable and adequately documented</a:t>
            </a:r>
          </a:p>
          <a:p>
            <a:pPr marL="971550" indent="-742950">
              <a:buAutoNum type="alphaLcPeriod"/>
            </a:pPr>
            <a:r>
              <a:rPr lang="en-US" dirty="0">
                <a:solidFill>
                  <a:schemeClr val="bg2">
                    <a:lumMod val="10000"/>
                  </a:schemeClr>
                </a:solidFill>
                <a:latin typeface="+mn-lt"/>
              </a:rPr>
              <a:t>Less expensive</a:t>
            </a:r>
            <a:endParaRPr lang="en-US" b="0" dirty="0">
              <a:solidFill>
                <a:schemeClr val="bg2">
                  <a:lumMod val="10000"/>
                </a:schemeClr>
              </a:solidFill>
              <a:latin typeface="+mn-lt"/>
            </a:endParaRPr>
          </a:p>
          <a:p>
            <a:endParaRPr lang="en-US" dirty="0"/>
          </a:p>
          <a:p>
            <a:endParaRPr lang="en-US" dirty="0"/>
          </a:p>
          <a:p>
            <a:r>
              <a:rPr lang="en-US" dirty="0"/>
              <a:t>Correct answer is “d”</a:t>
            </a:r>
          </a:p>
          <a:p>
            <a:endParaRPr lang="en-US" dirty="0"/>
          </a:p>
        </p:txBody>
      </p:sp>
      <p:sp>
        <p:nvSpPr>
          <p:cNvPr id="4" name="Slide Number Placeholder 3"/>
          <p:cNvSpPr>
            <a:spLocks noGrp="1"/>
          </p:cNvSpPr>
          <p:nvPr>
            <p:ph type="sldNum" sz="quarter" idx="5"/>
          </p:nvPr>
        </p:nvSpPr>
        <p:spPr/>
        <p:txBody>
          <a:bodyPr/>
          <a:lstStyle/>
          <a:p>
            <a:fld id="{607723C9-A94B-4673-ACD0-86C357A0A657}" type="slidenum">
              <a:rPr lang="en-US" smtClean="0"/>
              <a:t>17</a:t>
            </a:fld>
            <a:endParaRPr lang="en-US"/>
          </a:p>
        </p:txBody>
      </p:sp>
    </p:spTree>
    <p:extLst>
      <p:ext uri="{BB962C8B-B14F-4D97-AF65-F5344CB8AC3E}">
        <p14:creationId xmlns:p14="http://schemas.microsoft.com/office/powerpoint/2010/main" val="2876631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723C9-A94B-4673-ACD0-86C357A0A657}" type="slidenum">
              <a:rPr lang="en-US" smtClean="0"/>
              <a:t>18</a:t>
            </a:fld>
            <a:endParaRPr lang="en-US"/>
          </a:p>
        </p:txBody>
      </p:sp>
    </p:spTree>
    <p:extLst>
      <p:ext uri="{BB962C8B-B14F-4D97-AF65-F5344CB8AC3E}">
        <p14:creationId xmlns:p14="http://schemas.microsoft.com/office/powerpoint/2010/main" val="2426410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607723C9-A94B-4673-ACD0-86C357A0A657}" type="slidenum">
              <a:rPr lang="en-US" smtClean="0"/>
              <a:t>19</a:t>
            </a:fld>
            <a:endParaRPr lang="en-US"/>
          </a:p>
        </p:txBody>
      </p:sp>
    </p:spTree>
    <p:extLst>
      <p:ext uri="{BB962C8B-B14F-4D97-AF65-F5344CB8AC3E}">
        <p14:creationId xmlns:p14="http://schemas.microsoft.com/office/powerpoint/2010/main" val="306588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BIE Team</a:t>
            </a:r>
          </a:p>
          <a:p>
            <a:pPr marL="171450" indent="-171450">
              <a:buFont typeface="Arial" panose="020B0604020202020204" pitchFamily="34" charset="0"/>
              <a:buChar char="•"/>
            </a:pPr>
            <a:r>
              <a:rPr lang="en-US" dirty="0"/>
              <a:t>Introduce presenters</a:t>
            </a:r>
          </a:p>
        </p:txBody>
      </p:sp>
      <p:sp>
        <p:nvSpPr>
          <p:cNvPr id="4" name="Slide Number Placeholder 3"/>
          <p:cNvSpPr>
            <a:spLocks noGrp="1"/>
          </p:cNvSpPr>
          <p:nvPr>
            <p:ph type="sldNum" sz="quarter" idx="5"/>
          </p:nvPr>
        </p:nvSpPr>
        <p:spPr/>
        <p:txBody>
          <a:bodyPr/>
          <a:lstStyle/>
          <a:p>
            <a:fld id="{607723C9-A94B-4673-ACD0-86C357A0A657}" type="slidenum">
              <a:rPr lang="en-US" smtClean="0"/>
              <a:t>2</a:t>
            </a:fld>
            <a:endParaRPr lang="en-US"/>
          </a:p>
        </p:txBody>
      </p:sp>
    </p:spTree>
    <p:extLst>
      <p:ext uri="{BB962C8B-B14F-4D97-AF65-F5344CB8AC3E}">
        <p14:creationId xmlns:p14="http://schemas.microsoft.com/office/powerpoint/2010/main" val="3975769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607723C9-A94B-4673-ACD0-86C357A0A657}" type="slidenum">
              <a:rPr lang="en-US" smtClean="0"/>
              <a:t>20</a:t>
            </a:fld>
            <a:endParaRPr lang="en-US"/>
          </a:p>
        </p:txBody>
      </p:sp>
    </p:spTree>
    <p:extLst>
      <p:ext uri="{BB962C8B-B14F-4D97-AF65-F5344CB8AC3E}">
        <p14:creationId xmlns:p14="http://schemas.microsoft.com/office/powerpoint/2010/main" val="4293223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607723C9-A94B-4673-ACD0-86C357A0A657}" type="slidenum">
              <a:rPr lang="en-US" smtClean="0"/>
              <a:t>21</a:t>
            </a:fld>
            <a:endParaRPr lang="en-US"/>
          </a:p>
        </p:txBody>
      </p:sp>
    </p:spTree>
    <p:extLst>
      <p:ext uri="{BB962C8B-B14F-4D97-AF65-F5344CB8AC3E}">
        <p14:creationId xmlns:p14="http://schemas.microsoft.com/office/powerpoint/2010/main" val="3724241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a:p>
            <a:r>
              <a:rPr lang="en-US" dirty="0"/>
              <a:t>Correct answer is d. 27 months</a:t>
            </a:r>
          </a:p>
          <a:p>
            <a:endParaRPr lang="en-US" dirty="0"/>
          </a:p>
        </p:txBody>
      </p:sp>
      <p:sp>
        <p:nvSpPr>
          <p:cNvPr id="4" name="Slide Number Placeholder 3"/>
          <p:cNvSpPr>
            <a:spLocks noGrp="1"/>
          </p:cNvSpPr>
          <p:nvPr>
            <p:ph type="sldNum" sz="quarter" idx="5"/>
          </p:nvPr>
        </p:nvSpPr>
        <p:spPr/>
        <p:txBody>
          <a:bodyPr/>
          <a:lstStyle/>
          <a:p>
            <a:fld id="{607723C9-A94B-4673-ACD0-86C357A0A657}" type="slidenum">
              <a:rPr lang="en-US" smtClean="0"/>
              <a:t>22</a:t>
            </a:fld>
            <a:endParaRPr lang="en-US"/>
          </a:p>
        </p:txBody>
      </p:sp>
    </p:spTree>
    <p:extLst>
      <p:ext uri="{BB962C8B-B14F-4D97-AF65-F5344CB8AC3E}">
        <p14:creationId xmlns:p14="http://schemas.microsoft.com/office/powerpoint/2010/main" val="1350635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discussed regulations in depth, it is time to learn how to use those regulations in the decision-making process. We developed a framework using decision trees to help LEAs come with the best conclusion possible to determine whether a cost might be allowed to be paid with IDEA funds.</a:t>
            </a:r>
          </a:p>
          <a:p>
            <a:endParaRPr lang="en-US" dirty="0"/>
          </a:p>
        </p:txBody>
      </p:sp>
      <p:sp>
        <p:nvSpPr>
          <p:cNvPr id="4" name="Slide Number Placeholder 3"/>
          <p:cNvSpPr>
            <a:spLocks noGrp="1"/>
          </p:cNvSpPr>
          <p:nvPr>
            <p:ph type="sldNum" sz="quarter" idx="5"/>
          </p:nvPr>
        </p:nvSpPr>
        <p:spPr/>
        <p:txBody>
          <a:bodyPr/>
          <a:lstStyle/>
          <a:p>
            <a:fld id="{607723C9-A94B-4673-ACD0-86C357A0A657}" type="slidenum">
              <a:rPr lang="en-US" smtClean="0"/>
              <a:t>23</a:t>
            </a:fld>
            <a:endParaRPr lang="en-US"/>
          </a:p>
        </p:txBody>
      </p:sp>
    </p:spTree>
    <p:extLst>
      <p:ext uri="{BB962C8B-B14F-4D97-AF65-F5344CB8AC3E}">
        <p14:creationId xmlns:p14="http://schemas.microsoft.com/office/powerpoint/2010/main" val="44995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gn="l">
              <a:buNone/>
            </a:pPr>
            <a:r>
              <a:rPr lang="en-US" sz="1200" b="0" dirty="0">
                <a:solidFill>
                  <a:schemeClr val="bg2">
                    <a:lumMod val="25000"/>
                  </a:schemeClr>
                </a:solidFill>
                <a:latin typeface="+mn-lt"/>
              </a:rPr>
              <a:t>LEA wants to buy a helicopter for </a:t>
            </a:r>
            <a:r>
              <a:rPr lang="en-US" sz="1200" dirty="0">
                <a:solidFill>
                  <a:schemeClr val="bg2">
                    <a:lumMod val="25000"/>
                  </a:schemeClr>
                </a:solidFill>
                <a:latin typeface="+mn-lt"/>
              </a:rPr>
              <a:t>a child with disabilities in a special education program. Is this an allowable expenses for IDEA </a:t>
            </a:r>
            <a:r>
              <a:rPr lang="en-US" sz="1200" b="0" dirty="0">
                <a:solidFill>
                  <a:schemeClr val="bg2">
                    <a:lumMod val="25000"/>
                  </a:schemeClr>
                </a:solidFill>
                <a:latin typeface="+mn-lt"/>
              </a:rPr>
              <a:t>Part B funds? </a:t>
            </a:r>
          </a:p>
          <a:p>
            <a:pPr marL="971550" indent="-742950">
              <a:buAutoNum type="alphaLcPeriod"/>
            </a:pPr>
            <a:r>
              <a:rPr lang="en-US" sz="1200" b="0" dirty="0">
                <a:solidFill>
                  <a:schemeClr val="bg2">
                    <a:lumMod val="25000"/>
                  </a:schemeClr>
                </a:solidFill>
                <a:latin typeface="+mn-lt"/>
              </a:rPr>
              <a:t>Yes</a:t>
            </a:r>
          </a:p>
          <a:p>
            <a:pPr marL="971550" indent="-742950">
              <a:buAutoNum type="alphaLcPeriod"/>
            </a:pPr>
            <a:r>
              <a:rPr lang="en-US" sz="1200" b="0" dirty="0">
                <a:solidFill>
                  <a:schemeClr val="bg2">
                    <a:lumMod val="25000"/>
                  </a:schemeClr>
                </a:solidFill>
                <a:latin typeface="+mn-lt"/>
              </a:rPr>
              <a:t>No</a:t>
            </a:r>
            <a:endParaRPr lang="en-US" sz="1200" dirty="0">
              <a:solidFill>
                <a:schemeClr val="bg2">
                  <a:lumMod val="25000"/>
                </a:schemeClr>
              </a:solidFill>
              <a:latin typeface="+mn-lt"/>
            </a:endParaRPr>
          </a:p>
          <a:p>
            <a:pPr marL="971550" indent="-742950">
              <a:buAutoNum type="alphaLcPeriod"/>
            </a:pPr>
            <a:r>
              <a:rPr lang="en-US" sz="1200" b="0" dirty="0">
                <a:solidFill>
                  <a:schemeClr val="bg2">
                    <a:lumMod val="25000"/>
                  </a:schemeClr>
                </a:solidFill>
                <a:latin typeface="+mn-lt"/>
              </a:rPr>
              <a:t>It depends</a:t>
            </a:r>
            <a:endParaRPr lang="en-US" sz="1200" b="0" dirty="0">
              <a:solidFill>
                <a:schemeClr val="bg2">
                  <a:lumMod val="25000"/>
                </a:schemeClr>
              </a:solidFill>
              <a:latin typeface="+mn-lt"/>
              <a:cs typeface="+mn-cs"/>
            </a:endParaRPr>
          </a:p>
          <a:p>
            <a:pPr marL="228600" indent="0">
              <a:buNone/>
            </a:pPr>
            <a:endParaRPr lang="en-US" sz="1200" b="0" dirty="0">
              <a:solidFill>
                <a:schemeClr val="bg2">
                  <a:lumMod val="25000"/>
                </a:schemeClr>
              </a:solidFill>
              <a:latin typeface="+mn-lt"/>
              <a:cs typeface="+mn-cs"/>
            </a:endParaRPr>
          </a:p>
          <a:p>
            <a:pPr marL="571500" indent="-342900">
              <a:buFont typeface="Arial" panose="020B0604020202020204" pitchFamily="34" charset="0"/>
              <a:buChar char="•"/>
            </a:pPr>
            <a:r>
              <a:rPr lang="en-US" sz="1200" dirty="0">
                <a:solidFill>
                  <a:schemeClr val="bg2">
                    <a:lumMod val="10000"/>
                  </a:schemeClr>
                </a:solidFill>
                <a:latin typeface="Helvetica" panose="020B0604020202020204" pitchFamily="34" charset="0"/>
                <a:cs typeface="Helvetica" panose="020B0604020202020204" pitchFamily="34" charset="0"/>
              </a:rPr>
              <a:t>Allowable use of funds in IDEA is a complex topic</a:t>
            </a:r>
          </a:p>
          <a:p>
            <a:pPr marL="571500" indent="-342900">
              <a:buFont typeface="Arial" panose="020B0604020202020204" pitchFamily="34" charset="0"/>
              <a:buChar char="•"/>
            </a:pPr>
            <a:r>
              <a:rPr lang="en-US" sz="1200" dirty="0">
                <a:solidFill>
                  <a:schemeClr val="bg2">
                    <a:lumMod val="10000"/>
                  </a:schemeClr>
                </a:solidFill>
                <a:latin typeface="Helvetica" panose="020B0604020202020204" pitchFamily="34" charset="0"/>
                <a:cs typeface="Helvetica" panose="020B0604020202020204" pitchFamily="34" charset="0"/>
              </a:rPr>
              <a:t>You will not often be wrong if your answer is “it depends”</a:t>
            </a:r>
          </a:p>
          <a:p>
            <a:pPr marL="571500" indent="-342900">
              <a:buFont typeface="Arial" panose="020B0604020202020204" pitchFamily="34" charset="0"/>
              <a:buChar char="•"/>
            </a:pPr>
            <a:r>
              <a:rPr lang="en-US" sz="1200" dirty="0">
                <a:solidFill>
                  <a:schemeClr val="bg2">
                    <a:lumMod val="10000"/>
                  </a:schemeClr>
                </a:solidFill>
                <a:latin typeface="Helvetica" panose="020B0604020202020204" pitchFamily="34" charset="0"/>
                <a:cs typeface="Helvetica" panose="020B0604020202020204" pitchFamily="34" charset="0"/>
              </a:rPr>
              <a:t>Several factors play into a final determination</a:t>
            </a:r>
          </a:p>
          <a:p>
            <a:endParaRPr lang="en-US" dirty="0"/>
          </a:p>
          <a:p>
            <a:endParaRPr lang="en-US" dirty="0"/>
          </a:p>
          <a:p>
            <a:r>
              <a:rPr lang="en-US" dirty="0"/>
              <a:t>Correct answer is “c”</a:t>
            </a:r>
          </a:p>
          <a:p>
            <a:endParaRPr lang="en-US" dirty="0"/>
          </a:p>
        </p:txBody>
      </p:sp>
      <p:sp>
        <p:nvSpPr>
          <p:cNvPr id="4" name="Slide Number Placeholder 3"/>
          <p:cNvSpPr>
            <a:spLocks noGrp="1"/>
          </p:cNvSpPr>
          <p:nvPr>
            <p:ph type="sldNum" sz="quarter" idx="5"/>
          </p:nvPr>
        </p:nvSpPr>
        <p:spPr/>
        <p:txBody>
          <a:bodyPr/>
          <a:lstStyle/>
          <a:p>
            <a:fld id="{607723C9-A94B-4673-ACD0-86C357A0A657}" type="slidenum">
              <a:rPr lang="en-US" smtClean="0"/>
              <a:t>24</a:t>
            </a:fld>
            <a:endParaRPr lang="en-US"/>
          </a:p>
        </p:txBody>
      </p:sp>
    </p:spTree>
    <p:extLst>
      <p:ext uri="{BB962C8B-B14F-4D97-AF65-F5344CB8AC3E}">
        <p14:creationId xmlns:p14="http://schemas.microsoft.com/office/powerpoint/2010/main" val="1822492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607723C9-A94B-4673-ACD0-86C357A0A657}" type="slidenum">
              <a:rPr lang="en-US" smtClean="0"/>
              <a:t>25</a:t>
            </a:fld>
            <a:endParaRPr lang="en-US"/>
          </a:p>
        </p:txBody>
      </p:sp>
    </p:spTree>
    <p:extLst>
      <p:ext uri="{BB962C8B-B14F-4D97-AF65-F5344CB8AC3E}">
        <p14:creationId xmlns:p14="http://schemas.microsoft.com/office/powerpoint/2010/main" val="3089616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5F085DC6-3276-7043-866B-AAE2820669F7}" type="slidenum">
              <a:rPr lang="en-US" smtClean="0"/>
              <a:t>26</a:t>
            </a:fld>
            <a:endParaRPr lang="en-US"/>
          </a:p>
        </p:txBody>
      </p:sp>
    </p:spTree>
    <p:extLst>
      <p:ext uri="{BB962C8B-B14F-4D97-AF65-F5344CB8AC3E}">
        <p14:creationId xmlns:p14="http://schemas.microsoft.com/office/powerpoint/2010/main" val="3322586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5F085DC6-3276-7043-866B-AAE2820669F7}" type="slidenum">
              <a:rPr lang="en-US" smtClean="0"/>
              <a:t>27</a:t>
            </a:fld>
            <a:endParaRPr lang="en-US"/>
          </a:p>
        </p:txBody>
      </p:sp>
    </p:spTree>
    <p:extLst>
      <p:ext uri="{BB962C8B-B14F-4D97-AF65-F5344CB8AC3E}">
        <p14:creationId xmlns:p14="http://schemas.microsoft.com/office/powerpoint/2010/main" val="983333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0" dirty="0">
                <a:solidFill>
                  <a:schemeClr val="tx2"/>
                </a:solidFill>
              </a:rPr>
              <a:t>Cost associated with salaries and benefits of Special Education Director, Teacher, Paraprofessional. </a:t>
            </a:r>
            <a:r>
              <a:rPr lang="en-US" b="0" dirty="0"/>
              <a:t>Is this allowable?</a:t>
            </a:r>
          </a:p>
          <a:p>
            <a:pPr marL="457200" indent="-457200">
              <a:buAutoNum type="alphaLcPeriod"/>
            </a:pPr>
            <a:r>
              <a:rPr lang="en-US" b="0" dirty="0"/>
              <a:t>Yes</a:t>
            </a:r>
          </a:p>
          <a:p>
            <a:pPr marL="457200" indent="-457200">
              <a:buAutoNum type="alphaLcPeriod"/>
            </a:pPr>
            <a:r>
              <a:rPr lang="en-US" b="0" dirty="0"/>
              <a:t>No</a:t>
            </a:r>
          </a:p>
          <a:p>
            <a:pPr marL="457200" indent="-457200">
              <a:buAutoNum type="alphaLcPeriod"/>
            </a:pPr>
            <a:r>
              <a:rPr lang="en-US" b="0" dirty="0"/>
              <a:t>It depends (maybe)</a:t>
            </a:r>
          </a:p>
          <a:p>
            <a:pPr marL="457200" indent="-457200">
              <a:buAutoNum type="alphaLcPeriod"/>
            </a:pPr>
            <a:endParaRPr lang="en-US" b="0" dirty="0"/>
          </a:p>
          <a:p>
            <a:r>
              <a:rPr lang="en-US" b="1" dirty="0"/>
              <a:t>Presenter</a:t>
            </a:r>
            <a:r>
              <a:rPr lang="en-US" dirty="0"/>
              <a:t>: After each question, always ask why participants think the answers is yes, no, or it depends.</a:t>
            </a:r>
          </a:p>
          <a:p>
            <a:endParaRPr lang="en-US" dirty="0"/>
          </a:p>
        </p:txBody>
      </p:sp>
      <p:sp>
        <p:nvSpPr>
          <p:cNvPr id="4" name="Slide Number Placeholder 3"/>
          <p:cNvSpPr>
            <a:spLocks noGrp="1"/>
          </p:cNvSpPr>
          <p:nvPr>
            <p:ph type="sldNum" sz="quarter" idx="5"/>
          </p:nvPr>
        </p:nvSpPr>
        <p:spPr/>
        <p:txBody>
          <a:bodyPr/>
          <a:lstStyle/>
          <a:p>
            <a:fld id="{607723C9-A94B-4673-ACD0-86C357A0A657}" type="slidenum">
              <a:rPr lang="en-US" smtClean="0"/>
              <a:t>28</a:t>
            </a:fld>
            <a:endParaRPr lang="en-US"/>
          </a:p>
        </p:txBody>
      </p:sp>
    </p:spTree>
    <p:extLst>
      <p:ext uri="{BB962C8B-B14F-4D97-AF65-F5344CB8AC3E}">
        <p14:creationId xmlns:p14="http://schemas.microsoft.com/office/powerpoint/2010/main" val="2428960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Helvetica" panose="020B0604020202020204" pitchFamily="34" charset="0"/>
                <a:cs typeface="Helvetica" panose="020B0604020202020204" pitchFamily="34" charset="0"/>
              </a:rPr>
              <a:t>Costs associated with salaries and benefits for LEA employees or costs for contracted nursing services</a:t>
            </a:r>
            <a:r>
              <a:rPr lang="en-US" b="1" dirty="0">
                <a:latin typeface="Helvetica" panose="020B0604020202020204" pitchFamily="34" charset="0"/>
                <a:cs typeface="Helvetica" panose="020B0604020202020204" pitchFamily="34" charset="0"/>
              </a:rPr>
              <a:t>. </a:t>
            </a:r>
            <a:r>
              <a:rPr lang="en-US" b="0" dirty="0"/>
              <a:t>Is it allowable?</a:t>
            </a:r>
          </a:p>
          <a:p>
            <a:pPr marL="457200" indent="-457200">
              <a:buAutoNum type="alphaLcPeriod"/>
            </a:pPr>
            <a:r>
              <a:rPr lang="en-US" b="0" dirty="0"/>
              <a:t>Yes</a:t>
            </a:r>
          </a:p>
          <a:p>
            <a:pPr marL="457200" indent="-457200">
              <a:buAutoNum type="alphaLcPeriod"/>
            </a:pPr>
            <a:r>
              <a:rPr lang="en-US" b="0" dirty="0"/>
              <a:t>No</a:t>
            </a:r>
          </a:p>
          <a:p>
            <a:pPr marL="457200" indent="-457200">
              <a:buAutoNum type="alphaLcPeriod"/>
            </a:pPr>
            <a:r>
              <a:rPr lang="en-US" b="0" dirty="0"/>
              <a:t>It depends (maybe)</a:t>
            </a:r>
          </a:p>
          <a:p>
            <a:pPr marL="457200" indent="-457200">
              <a:buAutoNum type="alphaLcPeriod"/>
            </a:pPr>
            <a:endParaRPr lang="en-US" b="0" dirty="0"/>
          </a:p>
          <a:p>
            <a:r>
              <a:rPr lang="en-US" b="1" dirty="0"/>
              <a:t>Presenter</a:t>
            </a:r>
            <a:r>
              <a:rPr lang="en-US" dirty="0"/>
              <a:t>: After each question, always ask why participants think the answers is yes, no, or it depends</a:t>
            </a: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29</a:t>
            </a:fld>
            <a:endParaRPr lang="en-US"/>
          </a:p>
        </p:txBody>
      </p:sp>
    </p:spTree>
    <p:extLst>
      <p:ext uri="{BB962C8B-B14F-4D97-AF65-F5344CB8AC3E}">
        <p14:creationId xmlns:p14="http://schemas.microsoft.com/office/powerpoint/2010/main" val="136044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BIE Team</a:t>
            </a:r>
          </a:p>
        </p:txBody>
      </p:sp>
      <p:sp>
        <p:nvSpPr>
          <p:cNvPr id="4" name="Slide Number Placeholder 3"/>
          <p:cNvSpPr>
            <a:spLocks noGrp="1"/>
          </p:cNvSpPr>
          <p:nvPr>
            <p:ph type="sldNum" sz="quarter" idx="5"/>
          </p:nvPr>
        </p:nvSpPr>
        <p:spPr/>
        <p:txBody>
          <a:bodyPr/>
          <a:lstStyle/>
          <a:p>
            <a:fld id="{607723C9-A94B-4673-ACD0-86C357A0A657}" type="slidenum">
              <a:rPr lang="en-US" smtClean="0"/>
              <a:t>3</a:t>
            </a:fld>
            <a:endParaRPr lang="en-US"/>
          </a:p>
        </p:txBody>
      </p:sp>
    </p:spTree>
    <p:extLst>
      <p:ext uri="{BB962C8B-B14F-4D97-AF65-F5344CB8AC3E}">
        <p14:creationId xmlns:p14="http://schemas.microsoft.com/office/powerpoint/2010/main" val="2681958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about the critical concepts of allowable use of funds. Now it is time to put your knowledge into practice. This section of the presentation will be more interactive, and we encourage everyone to participate. Do it yourself by practicing using the decision matrix framework. Consider how you would document justification for each cost if they are allowable.</a:t>
            </a:r>
          </a:p>
          <a:p>
            <a:endParaRPr lang="en-US" dirty="0"/>
          </a:p>
          <a:p>
            <a:r>
              <a:rPr lang="en-US" b="1" dirty="0"/>
              <a:t>Presenter note:</a:t>
            </a:r>
            <a:r>
              <a:rPr lang="en-US" dirty="0"/>
              <a:t> All slides in this section are animated for participants engagement. Can also use poll question to encourage interaction with the audience.</a:t>
            </a:r>
          </a:p>
          <a:p>
            <a:endParaRPr lang="en-US" dirty="0"/>
          </a:p>
        </p:txBody>
      </p:sp>
      <p:sp>
        <p:nvSpPr>
          <p:cNvPr id="4" name="Slide Number Placeholder 3"/>
          <p:cNvSpPr>
            <a:spLocks noGrp="1"/>
          </p:cNvSpPr>
          <p:nvPr>
            <p:ph type="sldNum" sz="quarter" idx="5"/>
          </p:nvPr>
        </p:nvSpPr>
        <p:spPr/>
        <p:txBody>
          <a:bodyPr/>
          <a:lstStyle/>
          <a:p>
            <a:fld id="{607723C9-A94B-4673-ACD0-86C357A0A657}" type="slidenum">
              <a:rPr lang="en-US" smtClean="0"/>
              <a:t>30</a:t>
            </a:fld>
            <a:endParaRPr lang="en-US"/>
          </a:p>
        </p:txBody>
      </p:sp>
    </p:spTree>
    <p:extLst>
      <p:ext uri="{BB962C8B-B14F-4D97-AF65-F5344CB8AC3E}">
        <p14:creationId xmlns:p14="http://schemas.microsoft.com/office/powerpoint/2010/main" val="1291435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solidFill>
                  <a:schemeClr val="tx2"/>
                </a:solidFill>
              </a:rPr>
              <a:t>Costs associated with salaries and fringe benefits of business manager</a:t>
            </a:r>
            <a:r>
              <a:rPr lang="en-US" b="1" dirty="0">
                <a:latin typeface="Helvetica" panose="020B0604020202020204" pitchFamily="34" charset="0"/>
                <a:cs typeface="Helvetica" panose="020B0604020202020204" pitchFamily="34" charset="0"/>
              </a:rPr>
              <a:t>. </a:t>
            </a:r>
            <a:r>
              <a:rPr lang="en-US" b="0" dirty="0"/>
              <a:t>Is it allowable?</a:t>
            </a:r>
          </a:p>
          <a:p>
            <a:pPr marL="457200" indent="-457200">
              <a:buAutoNum type="alphaLcPeriod"/>
            </a:pPr>
            <a:r>
              <a:rPr lang="en-US" b="0" dirty="0"/>
              <a:t>Yes</a:t>
            </a:r>
          </a:p>
          <a:p>
            <a:pPr marL="457200" indent="-457200">
              <a:buAutoNum type="alphaLcPeriod"/>
            </a:pPr>
            <a:r>
              <a:rPr lang="en-US" b="0" dirty="0"/>
              <a:t>No</a:t>
            </a:r>
          </a:p>
          <a:p>
            <a:pPr marL="457200" indent="-457200">
              <a:buAutoNum type="alphaLcPeriod"/>
            </a:pPr>
            <a:r>
              <a:rPr lang="en-US" b="0" dirty="0"/>
              <a:t>It depends (maybe)</a:t>
            </a:r>
          </a:p>
          <a:p>
            <a:pPr marL="457200" indent="-457200">
              <a:buAutoNum type="alphaLcPeriod"/>
            </a:pPr>
            <a:endParaRPr lang="en-US" b="0" dirty="0"/>
          </a:p>
          <a:p>
            <a:r>
              <a:rPr lang="en-US" b="1" dirty="0"/>
              <a:t>Presenter</a:t>
            </a:r>
            <a:r>
              <a:rPr lang="en-US" dirty="0"/>
              <a:t>: After each question, always ask why participants think the answers is yes, no, or it depends</a:t>
            </a: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31</a:t>
            </a:fld>
            <a:endParaRPr lang="en-US"/>
          </a:p>
        </p:txBody>
      </p:sp>
    </p:spTree>
    <p:extLst>
      <p:ext uri="{BB962C8B-B14F-4D97-AF65-F5344CB8AC3E}">
        <p14:creationId xmlns:p14="http://schemas.microsoft.com/office/powerpoint/2010/main" val="861174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72C66D7-7917-6503-B148-ED24AEEE5D0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977495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solidFill>
                  <a:schemeClr val="tx2"/>
                </a:solidFill>
              </a:rPr>
              <a:t>Costs of the acquisition of computers for students</a:t>
            </a:r>
            <a:r>
              <a:rPr lang="en-US" b="1" dirty="0">
                <a:latin typeface="Helvetica" panose="020B0604020202020204" pitchFamily="34" charset="0"/>
                <a:cs typeface="Helvetica" panose="020B0604020202020204" pitchFamily="34" charset="0"/>
              </a:rPr>
              <a:t>. </a:t>
            </a:r>
            <a:r>
              <a:rPr lang="en-US" b="0" dirty="0"/>
              <a:t>Is it allowable?</a:t>
            </a:r>
          </a:p>
          <a:p>
            <a:pPr marL="457200" indent="-457200">
              <a:buAutoNum type="alphaLcPeriod"/>
            </a:pPr>
            <a:r>
              <a:rPr lang="en-US" b="0" dirty="0"/>
              <a:t>Yes</a:t>
            </a:r>
          </a:p>
          <a:p>
            <a:pPr marL="457200" indent="-457200">
              <a:buAutoNum type="alphaLcPeriod"/>
            </a:pPr>
            <a:r>
              <a:rPr lang="en-US" b="0" dirty="0"/>
              <a:t>No</a:t>
            </a:r>
          </a:p>
          <a:p>
            <a:pPr marL="457200" indent="-457200">
              <a:buAutoNum type="alphaLcPeriod"/>
            </a:pPr>
            <a:r>
              <a:rPr lang="en-US" b="0" dirty="0"/>
              <a:t>It depends (maybe)</a:t>
            </a:r>
          </a:p>
          <a:p>
            <a:pPr marL="457200" indent="-457200">
              <a:buAutoNum type="alphaLcPeriod"/>
            </a:pPr>
            <a:endParaRPr lang="en-US" b="0" dirty="0"/>
          </a:p>
          <a:p>
            <a:r>
              <a:rPr lang="en-US" b="1" dirty="0"/>
              <a:t>Presenter</a:t>
            </a:r>
            <a:r>
              <a:rPr lang="en-US" dirty="0"/>
              <a:t>: After each question, always ask why participants think the answers is yes, no, or it depends</a:t>
            </a: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33</a:t>
            </a:fld>
            <a:endParaRPr lang="en-US"/>
          </a:p>
        </p:txBody>
      </p:sp>
    </p:spTree>
    <p:extLst>
      <p:ext uri="{BB962C8B-B14F-4D97-AF65-F5344CB8AC3E}">
        <p14:creationId xmlns:p14="http://schemas.microsoft.com/office/powerpoint/2010/main" val="1853458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Helvetica" panose="020B0604020202020204" pitchFamily="34" charset="0"/>
                <a:cs typeface="Helvetica" panose="020B0604020202020204" pitchFamily="34" charset="0"/>
              </a:rPr>
              <a:t>Costs of the vehicle purchase or lease, insurance, repair, and maintenance</a:t>
            </a:r>
            <a:r>
              <a:rPr lang="en-US" b="1" dirty="0">
                <a:latin typeface="Helvetica" panose="020B0604020202020204" pitchFamily="34" charset="0"/>
                <a:cs typeface="Helvetica" panose="020B0604020202020204" pitchFamily="34" charset="0"/>
              </a:rPr>
              <a:t>. </a:t>
            </a:r>
            <a:r>
              <a:rPr lang="en-US" b="0" dirty="0"/>
              <a:t>Is it allowable?</a:t>
            </a:r>
          </a:p>
          <a:p>
            <a:pPr marL="457200" indent="-457200">
              <a:buAutoNum type="alphaLcPeriod"/>
            </a:pPr>
            <a:r>
              <a:rPr lang="en-US" b="0" dirty="0"/>
              <a:t>Yes</a:t>
            </a:r>
          </a:p>
          <a:p>
            <a:pPr marL="457200" indent="-457200">
              <a:buAutoNum type="alphaLcPeriod"/>
            </a:pPr>
            <a:r>
              <a:rPr lang="en-US" b="0" dirty="0"/>
              <a:t>No</a:t>
            </a:r>
          </a:p>
          <a:p>
            <a:pPr marL="457200" indent="-457200">
              <a:buAutoNum type="alphaLcPeriod"/>
            </a:pPr>
            <a:r>
              <a:rPr lang="en-US" b="0" dirty="0"/>
              <a:t>It depends (maybe)</a:t>
            </a:r>
          </a:p>
          <a:p>
            <a:pPr marL="457200" indent="-457200">
              <a:buAutoNum type="alphaLcPeriod"/>
            </a:pPr>
            <a:endParaRPr lang="en-US" b="0" dirty="0"/>
          </a:p>
          <a:p>
            <a:r>
              <a:rPr lang="en-US" b="1" dirty="0"/>
              <a:t>Presenter</a:t>
            </a:r>
            <a:r>
              <a:rPr lang="en-US" dirty="0"/>
              <a:t>: After each question, always ask why participants think the answers is yes, no, or it depends</a:t>
            </a: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34</a:t>
            </a:fld>
            <a:endParaRPr lang="en-US"/>
          </a:p>
        </p:txBody>
      </p:sp>
    </p:spTree>
    <p:extLst>
      <p:ext uri="{BB962C8B-B14F-4D97-AF65-F5344CB8AC3E}">
        <p14:creationId xmlns:p14="http://schemas.microsoft.com/office/powerpoint/2010/main" val="29326082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Helvetica" panose="020B0604020202020204" pitchFamily="34" charset="0"/>
                <a:cs typeface="Helvetica" panose="020B0604020202020204" pitchFamily="34" charset="0"/>
              </a:rPr>
              <a:t>Costs associated with remodeling due to the unique needs of a student or students with a disability</a:t>
            </a:r>
            <a:r>
              <a:rPr lang="en-US" b="1" dirty="0">
                <a:latin typeface="Helvetica" panose="020B0604020202020204" pitchFamily="34" charset="0"/>
                <a:cs typeface="Helvetica" panose="020B0604020202020204" pitchFamily="34" charset="0"/>
              </a:rPr>
              <a:t>. </a:t>
            </a:r>
            <a:r>
              <a:rPr lang="en-US" b="0" dirty="0"/>
              <a:t>Is it allowable?</a:t>
            </a:r>
          </a:p>
          <a:p>
            <a:pPr marL="457200" indent="-457200">
              <a:buAutoNum type="alphaLcPeriod"/>
            </a:pPr>
            <a:r>
              <a:rPr lang="en-US" b="0" dirty="0"/>
              <a:t>Yes</a:t>
            </a:r>
          </a:p>
          <a:p>
            <a:pPr marL="457200" indent="-457200">
              <a:buAutoNum type="alphaLcPeriod"/>
            </a:pPr>
            <a:r>
              <a:rPr lang="en-US" b="0" dirty="0"/>
              <a:t>No</a:t>
            </a:r>
          </a:p>
          <a:p>
            <a:pPr marL="457200" indent="-457200">
              <a:buAutoNum type="alphaLcPeriod"/>
            </a:pPr>
            <a:r>
              <a:rPr lang="en-US" b="0" dirty="0"/>
              <a:t>It depends (maybe)</a:t>
            </a:r>
          </a:p>
          <a:p>
            <a:pPr marL="457200" indent="-457200">
              <a:buAutoNum type="alphaLcPeriod"/>
            </a:pPr>
            <a:endParaRPr lang="en-US" b="0" dirty="0"/>
          </a:p>
          <a:p>
            <a:r>
              <a:rPr lang="en-US" b="1" dirty="0"/>
              <a:t>Presenter</a:t>
            </a:r>
            <a:r>
              <a:rPr lang="en-US" dirty="0"/>
              <a:t>: After each question, always ask why participants think the answers is yes, no, or it depends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085DC6-3276-7043-866B-AAE2820669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0118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91" rtl="0" eaLnBrk="1" fontAlgn="auto" latinLnBrk="0" hangingPunct="1">
              <a:lnSpc>
                <a:spcPct val="100000"/>
              </a:lnSpc>
              <a:spcBef>
                <a:spcPts val="0"/>
              </a:spcBef>
              <a:spcAft>
                <a:spcPts val="0"/>
              </a:spcAft>
              <a:buClrTx/>
              <a:buSzTx/>
              <a:buFontTx/>
              <a:buNone/>
              <a:tabLst/>
              <a:defRPr/>
            </a:pPr>
            <a:r>
              <a:rPr lang="en-US" b="1" dirty="0">
                <a:solidFill>
                  <a:schemeClr val="tx2"/>
                </a:solidFill>
              </a:rPr>
              <a:t>Costs of capital equipment to support special education and related services</a:t>
            </a:r>
            <a:r>
              <a:rPr lang="en-US" b="1" dirty="0">
                <a:latin typeface="Helvetica" panose="020B0604020202020204" pitchFamily="34" charset="0"/>
                <a:cs typeface="Helvetica" panose="020B0604020202020204" pitchFamily="34" charset="0"/>
              </a:rPr>
              <a:t>. </a:t>
            </a:r>
            <a:r>
              <a:rPr lang="en-US" b="0" dirty="0"/>
              <a:t>Is it allowable?</a:t>
            </a:r>
          </a:p>
          <a:p>
            <a:pPr marL="457200" indent="-457200">
              <a:buAutoNum type="alphaLcPeriod"/>
            </a:pPr>
            <a:r>
              <a:rPr lang="en-US" b="0" dirty="0"/>
              <a:t>Yes</a:t>
            </a:r>
          </a:p>
          <a:p>
            <a:pPr marL="457200" indent="-457200">
              <a:buAutoNum type="alphaLcPeriod"/>
            </a:pPr>
            <a:r>
              <a:rPr lang="en-US" b="0" dirty="0"/>
              <a:t>No</a:t>
            </a:r>
          </a:p>
          <a:p>
            <a:pPr marL="457200" indent="-457200">
              <a:buAutoNum type="alphaLcPeriod"/>
            </a:pPr>
            <a:r>
              <a:rPr lang="en-US" b="0" dirty="0"/>
              <a:t>It depends (maybe)</a:t>
            </a:r>
          </a:p>
          <a:p>
            <a:pPr marL="457200" indent="-457200">
              <a:buAutoNum type="alphaLcPeriod"/>
            </a:pPr>
            <a:endParaRPr lang="en-US" b="0" dirty="0"/>
          </a:p>
          <a:p>
            <a:r>
              <a:rPr lang="en-US" b="1" dirty="0"/>
              <a:t>Presenter</a:t>
            </a:r>
            <a:r>
              <a:rPr lang="en-US" dirty="0"/>
              <a:t>: After each question, always ask why participants think the answers is yes, no, or it depends</a:t>
            </a: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36</a:t>
            </a:fld>
            <a:endParaRPr lang="en-US"/>
          </a:p>
        </p:txBody>
      </p:sp>
    </p:spTree>
    <p:extLst>
      <p:ext uri="{BB962C8B-B14F-4D97-AF65-F5344CB8AC3E}">
        <p14:creationId xmlns:p14="http://schemas.microsoft.com/office/powerpoint/2010/main" val="15598205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Posted in the BIE website and Native Star. A copy will be emailed to participants.</a:t>
            </a:r>
          </a:p>
        </p:txBody>
      </p:sp>
      <p:sp>
        <p:nvSpPr>
          <p:cNvPr id="4" name="Slide Number Placeholder 3"/>
          <p:cNvSpPr>
            <a:spLocks noGrp="1"/>
          </p:cNvSpPr>
          <p:nvPr>
            <p:ph type="sldNum" sz="quarter" idx="5"/>
          </p:nvPr>
        </p:nvSpPr>
        <p:spPr/>
        <p:txBody>
          <a:bodyPr/>
          <a:lstStyle/>
          <a:p>
            <a:fld id="{5F085DC6-3276-7043-866B-AAE2820669F7}" type="slidenum">
              <a:rPr lang="en-US" smtClean="0"/>
              <a:t>37</a:t>
            </a:fld>
            <a:endParaRPr lang="en-US"/>
          </a:p>
        </p:txBody>
      </p:sp>
    </p:spTree>
    <p:extLst>
      <p:ext uri="{BB962C8B-B14F-4D97-AF65-F5344CB8AC3E}">
        <p14:creationId xmlns:p14="http://schemas.microsoft.com/office/powerpoint/2010/main" val="1255942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38</a:t>
            </a:fld>
            <a:endParaRPr lang="en-US"/>
          </a:p>
        </p:txBody>
      </p:sp>
    </p:spTree>
    <p:extLst>
      <p:ext uri="{BB962C8B-B14F-4D97-AF65-F5344CB8AC3E}">
        <p14:creationId xmlns:p14="http://schemas.microsoft.com/office/powerpoint/2010/main" val="3640231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39</a:t>
            </a:fld>
            <a:endParaRPr lang="en-US"/>
          </a:p>
        </p:txBody>
      </p:sp>
    </p:spTree>
    <p:extLst>
      <p:ext uri="{BB962C8B-B14F-4D97-AF65-F5344CB8AC3E}">
        <p14:creationId xmlns:p14="http://schemas.microsoft.com/office/powerpoint/2010/main" val="293946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BIE Team</a:t>
            </a:r>
          </a:p>
        </p:txBody>
      </p:sp>
      <p:sp>
        <p:nvSpPr>
          <p:cNvPr id="4" name="Slide Number Placeholder 3"/>
          <p:cNvSpPr>
            <a:spLocks noGrp="1"/>
          </p:cNvSpPr>
          <p:nvPr>
            <p:ph type="sldNum" sz="quarter" idx="5"/>
          </p:nvPr>
        </p:nvSpPr>
        <p:spPr/>
        <p:txBody>
          <a:bodyPr/>
          <a:lstStyle/>
          <a:p>
            <a:fld id="{607723C9-A94B-4673-ACD0-86C357A0A657}" type="slidenum">
              <a:rPr lang="en-US" smtClean="0"/>
              <a:t>4</a:t>
            </a:fld>
            <a:endParaRPr lang="en-US"/>
          </a:p>
        </p:txBody>
      </p:sp>
    </p:spTree>
    <p:extLst>
      <p:ext uri="{BB962C8B-B14F-4D97-AF65-F5344CB8AC3E}">
        <p14:creationId xmlns:p14="http://schemas.microsoft.com/office/powerpoint/2010/main" val="17082284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723C9-A94B-4673-ACD0-86C357A0A657}" type="slidenum">
              <a:rPr lang="en-US" smtClean="0"/>
              <a:t>40</a:t>
            </a:fld>
            <a:endParaRPr lang="en-US"/>
          </a:p>
        </p:txBody>
      </p:sp>
    </p:spTree>
    <p:extLst>
      <p:ext uri="{BB962C8B-B14F-4D97-AF65-F5344CB8AC3E}">
        <p14:creationId xmlns:p14="http://schemas.microsoft.com/office/powerpoint/2010/main" val="32233479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723C9-A94B-4673-ACD0-86C357A0A657}" type="slidenum">
              <a:rPr lang="en-US" smtClean="0"/>
              <a:t>41</a:t>
            </a:fld>
            <a:endParaRPr lang="en-US"/>
          </a:p>
        </p:txBody>
      </p:sp>
    </p:spTree>
    <p:extLst>
      <p:ext uri="{BB962C8B-B14F-4D97-AF65-F5344CB8AC3E}">
        <p14:creationId xmlns:p14="http://schemas.microsoft.com/office/powerpoint/2010/main" val="3751021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7723C9-A94B-4673-ACD0-86C357A0A657}" type="slidenum">
              <a:rPr lang="en-US" smtClean="0"/>
              <a:t>42</a:t>
            </a:fld>
            <a:endParaRPr lang="en-US"/>
          </a:p>
        </p:txBody>
      </p:sp>
    </p:spTree>
    <p:extLst>
      <p:ext uri="{BB962C8B-B14F-4D97-AF65-F5344CB8AC3E}">
        <p14:creationId xmlns:p14="http://schemas.microsoft.com/office/powerpoint/2010/main" val="2315951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BIE Team</a:t>
            </a:r>
          </a:p>
        </p:txBody>
      </p:sp>
      <p:sp>
        <p:nvSpPr>
          <p:cNvPr id="4" name="Slide Number Placeholder 3"/>
          <p:cNvSpPr>
            <a:spLocks noGrp="1"/>
          </p:cNvSpPr>
          <p:nvPr>
            <p:ph type="sldNum" sz="quarter" idx="5"/>
          </p:nvPr>
        </p:nvSpPr>
        <p:spPr/>
        <p:txBody>
          <a:bodyPr/>
          <a:lstStyle/>
          <a:p>
            <a:fld id="{607723C9-A94B-4673-ACD0-86C357A0A657}" type="slidenum">
              <a:rPr lang="en-US" smtClean="0"/>
              <a:t>5</a:t>
            </a:fld>
            <a:endParaRPr lang="en-US"/>
          </a:p>
        </p:txBody>
      </p:sp>
    </p:spTree>
    <p:extLst>
      <p:ext uri="{BB962C8B-B14F-4D97-AF65-F5344CB8AC3E}">
        <p14:creationId xmlns:p14="http://schemas.microsoft.com/office/powerpoint/2010/main" val="864706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BIE Team</a:t>
            </a:r>
          </a:p>
          <a:p>
            <a:endParaRPr lang="en-US" dirty="0"/>
          </a:p>
          <a:p>
            <a:r>
              <a:rPr lang="en-US" dirty="0"/>
              <a:t>Let’s do a quick review of the federal regulations process to better understand their structure, identify the correlation between those regulations, determine which one are important for a school administrator when making decisions regarding allowable use of ESSA &amp; IDEA funds.</a:t>
            </a:r>
          </a:p>
          <a:p>
            <a:endParaRPr lang="en-US" dirty="0"/>
          </a:p>
        </p:txBody>
      </p:sp>
      <p:sp>
        <p:nvSpPr>
          <p:cNvPr id="4" name="Slide Number Placeholder 3"/>
          <p:cNvSpPr>
            <a:spLocks noGrp="1"/>
          </p:cNvSpPr>
          <p:nvPr>
            <p:ph type="sldNum" sz="quarter" idx="5"/>
          </p:nvPr>
        </p:nvSpPr>
        <p:spPr/>
        <p:txBody>
          <a:bodyPr/>
          <a:lstStyle/>
          <a:p>
            <a:fld id="{607723C9-A94B-4673-ACD0-86C357A0A657}" type="slidenum">
              <a:rPr lang="en-US" smtClean="0"/>
              <a:t>6</a:t>
            </a:fld>
            <a:endParaRPr lang="en-US"/>
          </a:p>
        </p:txBody>
      </p:sp>
    </p:spTree>
    <p:extLst>
      <p:ext uri="{BB962C8B-B14F-4D97-AF65-F5344CB8AC3E}">
        <p14:creationId xmlns:p14="http://schemas.microsoft.com/office/powerpoint/2010/main" val="3011605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a:t>Let’s start with a review of the different acronyms that will be used during this presentation: </a:t>
            </a:r>
          </a:p>
          <a:p>
            <a:pPr fontAlgn="t"/>
            <a:endParaRPr lang="en-US" dirty="0"/>
          </a:p>
          <a:p>
            <a:pPr fontAlgn="t"/>
            <a:r>
              <a:rPr lang="en-US" sz="1200" b="0" i="0" dirty="0">
                <a:solidFill>
                  <a:schemeClr val="bg2">
                    <a:lumMod val="25000"/>
                  </a:schemeClr>
                </a:solidFill>
                <a:effectLst/>
                <a:latin typeface="+mn-lt"/>
              </a:rPr>
              <a:t>CFR – Code of Federal Regulation</a:t>
            </a:r>
          </a:p>
          <a:p>
            <a:pPr fontAlgn="t"/>
            <a:r>
              <a:rPr lang="en-US" sz="1200" b="0" i="0" dirty="0">
                <a:solidFill>
                  <a:schemeClr val="bg2">
                    <a:lumMod val="25000"/>
                  </a:schemeClr>
                </a:solidFill>
                <a:effectLst/>
                <a:latin typeface="+mn-lt"/>
              </a:rPr>
              <a:t>EDGAR – Education Department General Administrative Regulations</a:t>
            </a:r>
          </a:p>
          <a:p>
            <a:pPr fontAlgn="t"/>
            <a:r>
              <a:rPr lang="en-US" sz="1200" b="0" dirty="0">
                <a:solidFill>
                  <a:schemeClr val="bg2">
                    <a:lumMod val="25000"/>
                  </a:schemeClr>
                </a:solidFill>
                <a:latin typeface="+mn-lt"/>
              </a:rPr>
              <a:t>ESSA – Every Student Succeed Act</a:t>
            </a:r>
          </a:p>
          <a:p>
            <a:pPr fontAlgn="t"/>
            <a:r>
              <a:rPr lang="en-US" sz="1200" b="0" i="0" dirty="0">
                <a:solidFill>
                  <a:schemeClr val="bg2">
                    <a:lumMod val="25000"/>
                  </a:schemeClr>
                </a:solidFill>
                <a:effectLst/>
                <a:latin typeface="+mn-lt"/>
              </a:rPr>
              <a:t>IDEA – Individuals with Disabilities Education Act</a:t>
            </a:r>
          </a:p>
          <a:p>
            <a:pPr fontAlgn="t"/>
            <a:r>
              <a:rPr lang="en-US" sz="1200" b="0" i="0" dirty="0">
                <a:solidFill>
                  <a:schemeClr val="bg2">
                    <a:lumMod val="25000"/>
                  </a:schemeClr>
                </a:solidFill>
                <a:effectLst/>
                <a:latin typeface="+mn-lt"/>
              </a:rPr>
              <a:t>LEA – Local Educational Agency (BIE bureau operated and tribally controlled schools)</a:t>
            </a:r>
          </a:p>
          <a:p>
            <a:pPr marL="0" marR="0" lvl="0" indent="0" algn="l" defTabSz="1828891" rtl="0" eaLnBrk="1" fontAlgn="t"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mn-lt"/>
              </a:rPr>
              <a:t>NCLB – No Child Left Behind</a:t>
            </a:r>
            <a:endParaRPr lang="en-US" sz="1200" b="0" i="0" dirty="0">
              <a:solidFill>
                <a:schemeClr val="bg2">
                  <a:lumMod val="25000"/>
                </a:schemeClr>
              </a:solidFill>
              <a:effectLst/>
              <a:latin typeface="+mn-lt"/>
            </a:endParaRPr>
          </a:p>
          <a:p>
            <a:pPr fontAlgn="t"/>
            <a:r>
              <a:rPr lang="en-US" sz="1200" b="0" i="0" dirty="0">
                <a:solidFill>
                  <a:schemeClr val="bg2">
                    <a:lumMod val="25000"/>
                  </a:schemeClr>
                </a:solidFill>
                <a:effectLst/>
                <a:latin typeface="+mn-lt"/>
              </a:rPr>
              <a:t>SWD – Students with Disabilities			</a:t>
            </a:r>
            <a:endParaRPr lang="en-US" sz="1200" b="0" dirty="0">
              <a:solidFill>
                <a:schemeClr val="bg2">
                  <a:lumMod val="25000"/>
                </a:schemeClr>
              </a:solidFill>
              <a:latin typeface="+mn-lt"/>
            </a:endParaRPr>
          </a:p>
          <a:p>
            <a:pPr fontAlgn="t"/>
            <a:r>
              <a:rPr lang="en-US" sz="1200" b="0" i="0" dirty="0">
                <a:solidFill>
                  <a:schemeClr val="bg2">
                    <a:lumMod val="25000"/>
                  </a:schemeClr>
                </a:solidFill>
                <a:effectLst/>
                <a:latin typeface="+mn-lt"/>
              </a:rPr>
              <a:t>UGG – Uniform Grant Guidance</a:t>
            </a:r>
          </a:p>
          <a:p>
            <a:pPr fontAlgn="t"/>
            <a:r>
              <a:rPr lang="en-US" sz="1200" b="0" i="0" dirty="0">
                <a:solidFill>
                  <a:schemeClr val="bg2">
                    <a:lumMod val="25000"/>
                  </a:schemeClr>
                </a:solidFill>
                <a:effectLst/>
                <a:latin typeface="+mn-lt"/>
              </a:rPr>
              <a:t>U.S.C. – United States Code</a:t>
            </a:r>
          </a:p>
          <a:p>
            <a:endParaRPr lang="en-US" dirty="0"/>
          </a:p>
        </p:txBody>
      </p:sp>
      <p:sp>
        <p:nvSpPr>
          <p:cNvPr id="4" name="Slide Number Placeholder 3"/>
          <p:cNvSpPr>
            <a:spLocks noGrp="1"/>
          </p:cNvSpPr>
          <p:nvPr>
            <p:ph type="sldNum" sz="quarter" idx="5"/>
          </p:nvPr>
        </p:nvSpPr>
        <p:spPr/>
        <p:txBody>
          <a:bodyPr/>
          <a:lstStyle/>
          <a:p>
            <a:fld id="{607723C9-A94B-4673-ACD0-86C357A0A657}" type="slidenum">
              <a:rPr lang="en-US" smtClean="0"/>
              <a:t>7</a:t>
            </a:fld>
            <a:endParaRPr lang="en-US"/>
          </a:p>
        </p:txBody>
      </p:sp>
    </p:spTree>
    <p:extLst>
      <p:ext uri="{BB962C8B-B14F-4D97-AF65-F5344CB8AC3E}">
        <p14:creationId xmlns:p14="http://schemas.microsoft.com/office/powerpoint/2010/main" val="2793546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rPr>
              <a:t>Let’s do a little bit of federal laws and regulations mapping: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222222"/>
              </a:solidFill>
              <a:effectLst/>
              <a:latin typeface="Arial" panose="020B0604020202020204" pitchFamily="34" charset="0"/>
              <a:ea typeface="Times New Roman" panose="02020603050405020304" pitchFamily="18"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A United State Code (U.S.C.) is a law that has been passed by the US Congress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A Code of Federal Regulation (CFR) is the interpretation of the law by the relevant federal agency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Non regulatory guidance are the interpretation of regulation by a federal 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effectLst/>
                <a:latin typeface="Segoe UI" panose="020B0502040204020203" pitchFamily="34" charset="0"/>
              </a:rPr>
              <a:t>Regulations stem from statute, and non-regulatory guidance stems from regulations. This is a top-down graphic. </a:t>
            </a:r>
            <a:endParaRPr lang="en-US" sz="1200" dirty="0"/>
          </a:p>
          <a:p>
            <a:endParaRPr lang="en-US" b="1" dirty="0"/>
          </a:p>
        </p:txBody>
      </p:sp>
      <p:sp>
        <p:nvSpPr>
          <p:cNvPr id="4" name="Slide Number Placeholder 3"/>
          <p:cNvSpPr>
            <a:spLocks noGrp="1"/>
          </p:cNvSpPr>
          <p:nvPr>
            <p:ph type="sldNum" sz="quarter" idx="5"/>
          </p:nvPr>
        </p:nvSpPr>
        <p:spPr/>
        <p:txBody>
          <a:bodyPr/>
          <a:lstStyle/>
          <a:p>
            <a:fld id="{607723C9-A94B-4673-ACD0-86C357A0A657}" type="slidenum">
              <a:rPr lang="en-US" smtClean="0"/>
              <a:t>8</a:t>
            </a:fld>
            <a:endParaRPr lang="en-US"/>
          </a:p>
        </p:txBody>
      </p:sp>
    </p:spTree>
    <p:extLst>
      <p:ext uri="{BB962C8B-B14F-4D97-AF65-F5344CB8AC3E}">
        <p14:creationId xmlns:p14="http://schemas.microsoft.com/office/powerpoint/2010/main" val="3165294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who manage federal grants are required to navigate through different regulations to help them make informed decisions. Federal grants management of IDEA Part B requires a good understanding of the correlation between the following laws and regulations: IDEA, EDGAR, Uniform Grant Guidance, and BIE specific regulations. </a:t>
            </a:r>
          </a:p>
          <a:p>
            <a:endParaRPr lang="en-US" dirty="0"/>
          </a:p>
          <a:p>
            <a:r>
              <a:rPr lang="en-US" dirty="0"/>
              <a:t>EDGAR and its applicable regulations are divided in two sections: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Uniform Grant Guidance: </a:t>
            </a:r>
            <a:r>
              <a:rPr lang="en-US" sz="1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 CFR Part 200</a:t>
            </a:r>
            <a:r>
              <a:rPr lang="en-US" sz="1200" b="0" dirty="0">
                <a:solidFill>
                  <a:schemeClr val="tx1"/>
                </a:solidFill>
                <a:latin typeface="Helvetica" panose="020B0604020202020204" pitchFamily="34" charset="0"/>
                <a:cs typeface="Helvetica" panose="020B0604020202020204" pitchFamily="34" charset="0"/>
              </a:rPr>
              <a:t> ; </a:t>
            </a:r>
            <a:r>
              <a:rPr lang="en-US" sz="1200" dirty="0">
                <a:solidFill>
                  <a:schemeClr val="tx1"/>
                </a:solidFill>
                <a:hlinkClick r:id="rId4">
                  <a:extLst>
                    <a:ext uri="{A12FA001-AC4F-418D-AE19-62706E023703}">
                      <ahyp:hlinkClr xmlns:ahyp="http://schemas.microsoft.com/office/drawing/2018/hyperlinkcolor" val="tx"/>
                    </a:ext>
                  </a:extLst>
                </a:hlinkClick>
              </a:rPr>
              <a:t>Part 180</a:t>
            </a:r>
            <a:r>
              <a:rPr lang="en-US" sz="1200" dirty="0">
                <a:solidFill>
                  <a:schemeClr val="tx1"/>
                </a:solidFill>
              </a:rPr>
              <a:t> ;</a:t>
            </a:r>
            <a:r>
              <a:rPr lang="en-US" sz="1200" b="0" dirty="0">
                <a:solidFill>
                  <a:schemeClr val="tx1"/>
                </a:solidFill>
                <a:latin typeface="Helvetica" panose="020B0604020202020204" pitchFamily="34" charset="0"/>
                <a:cs typeface="Helvetica" panose="020B0604020202020204" pitchFamily="34" charset="0"/>
              </a:rPr>
              <a:t> </a:t>
            </a:r>
            <a:r>
              <a:rPr lang="en-US" sz="1200" dirty="0">
                <a:solidFill>
                  <a:schemeClr val="tx1"/>
                </a:solidFill>
                <a:hlinkClick r:id="rId5">
                  <a:extLst>
                    <a:ext uri="{A12FA001-AC4F-418D-AE19-62706E023703}">
                      <ahyp:hlinkClr xmlns:ahyp="http://schemas.microsoft.com/office/drawing/2018/hyperlinkcolor" val="tx"/>
                    </a:ext>
                  </a:extLst>
                </a:hlinkClick>
              </a:rPr>
              <a:t>Part 3474</a:t>
            </a:r>
            <a:r>
              <a:rPr lang="en-US" sz="1200" b="0" dirty="0">
                <a:solidFill>
                  <a:schemeClr val="tx1"/>
                </a:solidFill>
                <a:latin typeface="Helvetica" panose="020B0604020202020204" pitchFamily="34" charset="0"/>
                <a:cs typeface="Helvetica" panose="020B0604020202020204" pitchFamily="34" charset="0"/>
              </a:rPr>
              <a:t> &amp; </a:t>
            </a:r>
            <a:r>
              <a:rPr lang="en-US" sz="1200" dirty="0">
                <a:solidFill>
                  <a:schemeClr val="tx1"/>
                </a:solidFill>
                <a:hlinkClick r:id="rId6">
                  <a:extLst>
                    <a:ext uri="{A12FA001-AC4F-418D-AE19-62706E023703}">
                      <ahyp:hlinkClr xmlns:ahyp="http://schemas.microsoft.com/office/drawing/2018/hyperlinkcolor" val="tx"/>
                    </a:ext>
                  </a:extLst>
                </a:hlinkClick>
              </a:rPr>
              <a:t>Part 3485</a:t>
            </a:r>
            <a:r>
              <a:rPr lang="en-US" sz="1200" dirty="0">
                <a:solidFill>
                  <a:schemeClr val="tx1"/>
                </a:solidFill>
              </a:rPr>
              <a:t> </a:t>
            </a:r>
            <a:r>
              <a:rPr lang="en-US" dirty="0"/>
              <a:t>are federal grants management rules that apply to all awards issued by all federal awarding agencies. EDGAR adopted the UGG back in 2014</a:t>
            </a:r>
            <a:r>
              <a:rPr lang="en-US" sz="1200" dirty="0">
                <a:solidFill>
                  <a:schemeClr val="tx1"/>
                </a:solidFill>
              </a:rPr>
              <a:t> </a:t>
            </a:r>
            <a:r>
              <a:rPr lang="en-US" sz="1050" dirty="0">
                <a:effectLst/>
                <a:latin typeface="Calibri" panose="020F0502020204030204" pitchFamily="34" charset="0"/>
                <a:ea typeface="Calibri" panose="020F0502020204030204" pitchFamily="34" charset="0"/>
                <a:cs typeface="Times New Roman" panose="02020603050405020304" pitchFamily="18" charset="0"/>
              </a:rPr>
              <a:t>through 2 CFR section 3474.1, except for sections 2 CFR Section 102(a) and 207(a). </a:t>
            </a:r>
            <a:endParaRPr lang="en-US" sz="1200" b="0" dirty="0">
              <a:solidFill>
                <a:schemeClr val="tx1"/>
              </a:solidFill>
              <a:latin typeface="Helvetica" panose="020B0604020202020204" pitchFamily="34" charset="0"/>
              <a:cs typeface="Helvetica"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And additional regulations from the US  Department of Education: </a:t>
            </a:r>
            <a:r>
              <a:rPr lang="en-US" sz="1200" dirty="0">
                <a:solidFill>
                  <a:schemeClr val="tx1"/>
                </a:solidFill>
                <a:hlinkClick r:id="rId7">
                  <a:extLst>
                    <a:ext uri="{A12FA001-AC4F-418D-AE19-62706E023703}">
                      <ahyp:hlinkClr xmlns:ahyp="http://schemas.microsoft.com/office/drawing/2018/hyperlinkcolor" val="tx"/>
                    </a:ext>
                  </a:extLst>
                </a:hlinkClick>
              </a:rPr>
              <a:t>34 CFR Part 75-79.81.82.84.86 &amp; 97-99</a:t>
            </a:r>
            <a:endParaRPr lang="en-US" sz="1200" b="0" dirty="0">
              <a:solidFill>
                <a:schemeClr val="tx1"/>
              </a:solidFill>
              <a:latin typeface="Helvetica" panose="020B0604020202020204" pitchFamily="34" charset="0"/>
              <a:cs typeface="Helvetica" panose="020B0604020202020204" pitchFamily="34" charset="0"/>
            </a:endParaRPr>
          </a:p>
          <a:p>
            <a:pPr marL="0" indent="0">
              <a:buFontTx/>
              <a:buNone/>
            </a:pPr>
            <a:endParaRPr lang="en-US" dirty="0"/>
          </a:p>
          <a:p>
            <a:pPr marL="0" indent="0">
              <a:buFontTx/>
              <a:buNone/>
            </a:pPr>
            <a:r>
              <a:rPr lang="en-US" dirty="0"/>
              <a:t>We understand that the Indian School Equalization Program are federal regulations and PL 100-297 is a statute or law; however, when managing IDEA Part B Federal grants, the rules related to IDEA laws and regulations usually carry more weight because that are specifically designed for the program.</a:t>
            </a:r>
          </a:p>
          <a:p>
            <a:endParaRPr lang="en-US" dirty="0"/>
          </a:p>
        </p:txBody>
      </p:sp>
      <p:sp>
        <p:nvSpPr>
          <p:cNvPr id="4" name="Slide Number Placeholder 3"/>
          <p:cNvSpPr>
            <a:spLocks noGrp="1"/>
          </p:cNvSpPr>
          <p:nvPr>
            <p:ph type="sldNum" sz="quarter" idx="5"/>
          </p:nvPr>
        </p:nvSpPr>
        <p:spPr/>
        <p:txBody>
          <a:bodyPr/>
          <a:lstStyle/>
          <a:p>
            <a:fld id="{607723C9-A94B-4673-ACD0-86C357A0A657}" type="slidenum">
              <a:rPr lang="en-US" smtClean="0"/>
              <a:t>9</a:t>
            </a:fld>
            <a:endParaRPr lang="en-US"/>
          </a:p>
        </p:txBody>
      </p:sp>
    </p:spTree>
    <p:extLst>
      <p:ext uri="{BB962C8B-B14F-4D97-AF65-F5344CB8AC3E}">
        <p14:creationId xmlns:p14="http://schemas.microsoft.com/office/powerpoint/2010/main" val="15786009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sv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4.svg"/><Relationship Id="rId7" Type="http://schemas.openxmlformats.org/officeDocument/2006/relationships/image" Target="../media/image43.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40.jpg"/><Relationship Id="rId9" Type="http://schemas.openxmlformats.org/officeDocument/2006/relationships/image" Target="../media/image4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7.sv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8.svg"/><Relationship Id="rId4" Type="http://schemas.openxmlformats.org/officeDocument/2006/relationships/image" Target="../media/image4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7.sv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8.svg"/><Relationship Id="rId4" Type="http://schemas.openxmlformats.org/officeDocument/2006/relationships/image" Target="../media/image47.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0.svg"/><Relationship Id="rId7" Type="http://schemas.openxmlformats.org/officeDocument/2006/relationships/image" Target="../media/image9.png"/><Relationship Id="rId2" Type="http://schemas.openxmlformats.org/officeDocument/2006/relationships/image" Target="../media/image49.png"/><Relationship Id="rId1" Type="http://schemas.openxmlformats.org/officeDocument/2006/relationships/slideMaster" Target="../slideMasters/slideMaster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2.svg"/><Relationship Id="rId4" Type="http://schemas.openxmlformats.org/officeDocument/2006/relationships/image" Target="../media/image51.png"/><Relationship Id="rId9"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4.svg"/><Relationship Id="rId7" Type="http://schemas.openxmlformats.org/officeDocument/2006/relationships/image" Target="../media/image43.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53.jpg"/><Relationship Id="rId4" Type="http://schemas.openxmlformats.org/officeDocument/2006/relationships/image" Target="../media/image52.jpg"/><Relationship Id="rId9" Type="http://schemas.openxmlformats.org/officeDocument/2006/relationships/image" Target="../media/image45.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jp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4.svg"/><Relationship Id="rId7" Type="http://schemas.openxmlformats.org/officeDocument/2006/relationships/image" Target="../media/image43.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53.jpg"/><Relationship Id="rId4" Type="http://schemas.openxmlformats.org/officeDocument/2006/relationships/image" Target="../media/image52.jpg"/><Relationship Id="rId9" Type="http://schemas.openxmlformats.org/officeDocument/2006/relationships/image" Target="../media/image4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sv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7.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7.svg"/><Relationship Id="rId2" Type="http://schemas.openxmlformats.org/officeDocument/2006/relationships/image" Target="../media/image46.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8.svg"/><Relationship Id="rId4" Type="http://schemas.openxmlformats.org/officeDocument/2006/relationships/image" Target="../media/image4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2.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55.svg"/><Relationship Id="rId7" Type="http://schemas.openxmlformats.org/officeDocument/2006/relationships/image" Target="../media/image42.png"/><Relationship Id="rId2" Type="http://schemas.openxmlformats.org/officeDocument/2006/relationships/image" Target="../media/image54.png"/><Relationship Id="rId1" Type="http://schemas.openxmlformats.org/officeDocument/2006/relationships/slideMaster" Target="../slideMasters/slideMaster1.xml"/><Relationship Id="rId6" Type="http://schemas.openxmlformats.org/officeDocument/2006/relationships/image" Target="../media/image56.jpg"/><Relationship Id="rId5" Type="http://schemas.openxmlformats.org/officeDocument/2006/relationships/image" Target="../media/image45.svg"/><Relationship Id="rId4" Type="http://schemas.openxmlformats.org/officeDocument/2006/relationships/image" Target="../media/image4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8.svg"/><Relationship Id="rId7" Type="http://schemas.openxmlformats.org/officeDocument/2006/relationships/image" Target="../media/image43.svg"/><Relationship Id="rId2" Type="http://schemas.openxmlformats.org/officeDocument/2006/relationships/image" Target="../media/image57.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5.svg"/><Relationship Id="rId4" Type="http://schemas.openxmlformats.org/officeDocument/2006/relationships/image" Target="../media/image44.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hyperlink" Target="http://www.bie.edu/" TargetMode="External"/><Relationship Id="rId3" Type="http://schemas.openxmlformats.org/officeDocument/2006/relationships/image" Target="../media/image60.svg"/><Relationship Id="rId7" Type="http://schemas.openxmlformats.org/officeDocument/2006/relationships/image" Target="../media/image61.svg"/><Relationship Id="rId12" Type="http://schemas.openxmlformats.org/officeDocument/2006/relationships/image" Target="../media/image66.png"/><Relationship Id="rId2" Type="http://schemas.openxmlformats.org/officeDocument/2006/relationships/image" Target="../media/image59.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65.png"/><Relationship Id="rId5" Type="http://schemas.openxmlformats.org/officeDocument/2006/relationships/image" Target="../media/image45.svg"/><Relationship Id="rId10" Type="http://schemas.openxmlformats.org/officeDocument/2006/relationships/image" Target="../media/image64.png"/><Relationship Id="rId4" Type="http://schemas.openxmlformats.org/officeDocument/2006/relationships/image" Target="../media/image44.png"/><Relationship Id="rId9" Type="http://schemas.openxmlformats.org/officeDocument/2006/relationships/image" Target="../media/image63.png"/><Relationship Id="rId14" Type="http://schemas.openxmlformats.org/officeDocument/2006/relationships/image" Target="../media/image6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jp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69.svg"/><Relationship Id="rId7" Type="http://schemas.openxmlformats.org/officeDocument/2006/relationships/image" Target="../media/image48.svg"/><Relationship Id="rId2" Type="http://schemas.openxmlformats.org/officeDocument/2006/relationships/image" Target="../media/image68.png"/><Relationship Id="rId1" Type="http://schemas.openxmlformats.org/officeDocument/2006/relationships/slideMaster" Target="../slideMasters/slideMaster1.xml"/><Relationship Id="rId6" Type="http://schemas.openxmlformats.org/officeDocument/2006/relationships/image" Target="../media/image47.png"/><Relationship Id="rId5" Type="http://schemas.openxmlformats.org/officeDocument/2006/relationships/image" Target="../media/image17.svg"/><Relationship Id="rId4" Type="http://schemas.openxmlformats.org/officeDocument/2006/relationships/image" Target="../media/image46.png"/><Relationship Id="rId9" Type="http://schemas.openxmlformats.org/officeDocument/2006/relationships/image" Target="../media/image7.sv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3.jpg"/><Relationship Id="rId5" Type="http://schemas.openxmlformats.org/officeDocument/2006/relationships/image" Target="../media/image27.svg"/><Relationship Id="rId4" Type="http://schemas.openxmlformats.org/officeDocument/2006/relationships/image" Target="../media/image2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2.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31.svg"/><Relationship Id="rId4" Type="http://schemas.openxmlformats.org/officeDocument/2006/relationships/image" Target="../media/image3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svg"/><Relationship Id="rId2" Type="http://schemas.openxmlformats.org/officeDocument/2006/relationships/image" Target="../media/image33.jp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31.svg"/><Relationship Id="rId4" Type="http://schemas.openxmlformats.org/officeDocument/2006/relationships/image" Target="../media/image3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Master" Target="../slideMasters/slideMaster1.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D789E51-AE86-46F1-91E5-0042D027FDE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561433" y="3163130"/>
            <a:ext cx="3200400" cy="3200400"/>
          </a:xfrm>
          <a:prstGeom prst="rect">
            <a:avLst/>
          </a:prstGeom>
        </p:spPr>
      </p:pic>
      <p:pic>
        <p:nvPicPr>
          <p:cNvPr id="6" name="Graphic 5" descr="An organic corner shape">
            <a:extLst>
              <a:ext uri="{FF2B5EF4-FFF2-40B4-BE49-F238E27FC236}">
                <a16:creationId xmlns:a16="http://schemas.microsoft.com/office/drawing/2014/main" id="{1FE5ADDA-D7E7-4F5E-80FD-CE5D99238F7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7415" r="11642"/>
          <a:stretch/>
        </p:blipFill>
        <p:spPr>
          <a:xfrm>
            <a:off x="-10180" y="4453838"/>
            <a:ext cx="4039730" cy="2404162"/>
          </a:xfrm>
          <a:prstGeom prst="rect">
            <a:avLst/>
          </a:prstGeom>
        </p:spPr>
      </p:pic>
      <p:pic>
        <p:nvPicPr>
          <p:cNvPr id="7" name="Graphic 6" descr="A circle filled with diagonal lines">
            <a:extLst>
              <a:ext uri="{FF2B5EF4-FFF2-40B4-BE49-F238E27FC236}">
                <a16:creationId xmlns:a16="http://schemas.microsoft.com/office/drawing/2014/main" id="{EF741E51-C2AA-481E-BCA9-AAA24E31AEB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58934" t="11636" r="12364" b="10950"/>
          <a:stretch/>
        </p:blipFill>
        <p:spPr>
          <a:xfrm>
            <a:off x="-10180" y="3318626"/>
            <a:ext cx="1312242" cy="3539374"/>
          </a:xfrm>
          <a:prstGeom prst="rect">
            <a:avLst/>
          </a:prstGeom>
        </p:spPr>
      </p:pic>
      <p:cxnSp>
        <p:nvCxnSpPr>
          <p:cNvPr id="16" name="Straight Connector 15">
            <a:extLst>
              <a:ext uri="{FF2B5EF4-FFF2-40B4-BE49-F238E27FC236}">
                <a16:creationId xmlns:a16="http://schemas.microsoft.com/office/drawing/2014/main" id="{BAFDDBD1-8A05-438C-BF89-7368383F9E2A}"/>
              </a:ext>
            </a:extLst>
          </p:cNvPr>
          <p:cNvCxnSpPr>
            <a:cxnSpLocks/>
          </p:cNvCxnSpPr>
          <p:nvPr userDrawn="1"/>
        </p:nvCxnSpPr>
        <p:spPr>
          <a:xfrm flipH="1" flipV="1">
            <a:off x="1702685" y="1919938"/>
            <a:ext cx="6765675" cy="3947"/>
          </a:xfrm>
          <a:prstGeom prst="line">
            <a:avLst/>
          </a:prstGeom>
          <a:ln w="762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F9E18172-D501-4DBE-A480-38C9C284FED8}"/>
              </a:ext>
            </a:extLst>
          </p:cNvPr>
          <p:cNvSpPr>
            <a:spLocks noGrp="1"/>
          </p:cNvSpPr>
          <p:nvPr>
            <p:ph type="body" sz="quarter" idx="13" hasCustomPrompt="1"/>
          </p:nvPr>
        </p:nvSpPr>
        <p:spPr>
          <a:xfrm>
            <a:off x="1702685" y="3429000"/>
            <a:ext cx="6643058" cy="1855302"/>
          </a:xfrm>
        </p:spPr>
        <p:txBody>
          <a:bodyPr anchor="ctr">
            <a:noAutofit/>
          </a:bodyPr>
          <a:lstStyle>
            <a:lvl1pPr>
              <a:defRPr>
                <a:solidFill>
                  <a:schemeClr val="bg1"/>
                </a:solidFill>
              </a:defRPr>
            </a:lvl1pPr>
            <a:lvl2pPr marL="0" indent="0" algn="l">
              <a:buNone/>
              <a:defRPr sz="28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1"/>
            <a:r>
              <a:rPr lang="en-US" dirty="0"/>
              <a:t>Name of Presenter</a:t>
            </a:r>
          </a:p>
          <a:p>
            <a:pPr lvl="1"/>
            <a:r>
              <a:rPr lang="en-US" dirty="0"/>
              <a:t>Position/Title</a:t>
            </a:r>
          </a:p>
          <a:p>
            <a:pPr lvl="1"/>
            <a:r>
              <a:rPr lang="en-US" dirty="0"/>
              <a:t>School/Department/Organization Info</a:t>
            </a:r>
          </a:p>
        </p:txBody>
      </p:sp>
      <p:pic>
        <p:nvPicPr>
          <p:cNvPr id="25" name="Graphic 24" descr="An organic corner shape">
            <a:extLst>
              <a:ext uri="{FF2B5EF4-FFF2-40B4-BE49-F238E27FC236}">
                <a16:creationId xmlns:a16="http://schemas.microsoft.com/office/drawing/2014/main" id="{9AA1C633-2E90-44DB-87D4-CE4A21F3280B}"/>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b="65540"/>
          <a:stretch/>
        </p:blipFill>
        <p:spPr>
          <a:xfrm>
            <a:off x="7620000" y="-1038"/>
            <a:ext cx="4572000" cy="1575516"/>
          </a:xfrm>
          <a:prstGeom prst="rect">
            <a:avLst/>
          </a:prstGeom>
        </p:spPr>
      </p:pic>
      <p:grpSp>
        <p:nvGrpSpPr>
          <p:cNvPr id="8" name="Group 7">
            <a:extLst>
              <a:ext uri="{FF2B5EF4-FFF2-40B4-BE49-F238E27FC236}">
                <a16:creationId xmlns:a16="http://schemas.microsoft.com/office/drawing/2014/main" id="{7CD2890C-5884-4D26-8362-39EA7F7C1847}"/>
              </a:ext>
            </a:extLst>
          </p:cNvPr>
          <p:cNvGrpSpPr/>
          <p:nvPr userDrawn="1"/>
        </p:nvGrpSpPr>
        <p:grpSpPr>
          <a:xfrm rot="16200000">
            <a:off x="10469429" y="1181806"/>
            <a:ext cx="2584807" cy="869620"/>
            <a:chOff x="9177476" y="5772727"/>
            <a:chExt cx="2584807" cy="869620"/>
          </a:xfrm>
          <a:solidFill>
            <a:schemeClr val="accent4">
              <a:lumMod val="50000"/>
            </a:schemeClr>
          </a:solidFill>
        </p:grpSpPr>
        <p:sp>
          <p:nvSpPr>
            <p:cNvPr id="9" name="Rectangle 8">
              <a:extLst>
                <a:ext uri="{FF2B5EF4-FFF2-40B4-BE49-F238E27FC236}">
                  <a16:creationId xmlns:a16="http://schemas.microsoft.com/office/drawing/2014/main" id="{C405C67F-4E50-4599-88FB-4D9E29A78352}"/>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9F7EC05-D291-4414-992A-84A2B43C81B6}"/>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F8FB9A3-F079-4123-B7F5-95DD642D54BA}"/>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558173-9B13-4F39-B7BB-F9C798637E99}"/>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994A99F-C668-45A7-AB95-381C92823E25}"/>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D6977C-7FDA-4FC3-95D3-F692954DF795}"/>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32CF65-D7A9-4C91-A38F-669323782F5A}"/>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itle 28">
            <a:extLst>
              <a:ext uri="{FF2B5EF4-FFF2-40B4-BE49-F238E27FC236}">
                <a16:creationId xmlns:a16="http://schemas.microsoft.com/office/drawing/2014/main" id="{396859DC-C857-43D2-B80C-3BFB3D501438}"/>
              </a:ext>
            </a:extLst>
          </p:cNvPr>
          <p:cNvSpPr>
            <a:spLocks noGrp="1"/>
          </p:cNvSpPr>
          <p:nvPr>
            <p:ph type="title" hasCustomPrompt="1"/>
          </p:nvPr>
        </p:nvSpPr>
        <p:spPr>
          <a:xfrm>
            <a:off x="1702685" y="2130681"/>
            <a:ext cx="9042786" cy="968513"/>
          </a:xfrm>
        </p:spPr>
        <p:txBody>
          <a:bodyPr/>
          <a:lstStyle>
            <a:lvl1pPr>
              <a:defRPr>
                <a:solidFill>
                  <a:schemeClr val="bg1"/>
                </a:solidFill>
              </a:defRPr>
            </a:lvl1pPr>
          </a:lstStyle>
          <a:p>
            <a:r>
              <a:rPr lang="en-US" dirty="0"/>
              <a:t>Presentation title</a:t>
            </a:r>
          </a:p>
        </p:txBody>
      </p:sp>
      <p:pic>
        <p:nvPicPr>
          <p:cNvPr id="3" name="Picture 2">
            <a:extLst>
              <a:ext uri="{FF2B5EF4-FFF2-40B4-BE49-F238E27FC236}">
                <a16:creationId xmlns:a16="http://schemas.microsoft.com/office/drawing/2014/main" id="{E2EA4674-7A1F-4354-8B70-98A8F0ABC353}"/>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444312" y="512082"/>
            <a:ext cx="5779766" cy="1229279"/>
          </a:xfrm>
          <a:prstGeom prst="rect">
            <a:avLst/>
          </a:prstGeom>
        </p:spPr>
      </p:pic>
    </p:spTree>
    <p:extLst>
      <p:ext uri="{BB962C8B-B14F-4D97-AF65-F5344CB8AC3E}">
        <p14:creationId xmlns:p14="http://schemas.microsoft.com/office/powerpoint/2010/main" val="2514047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B734A-A207-4090-BEFF-D38E5590205A}"/>
              </a:ext>
            </a:extLst>
          </p:cNvPr>
          <p:cNvSpPr>
            <a:spLocks noGrp="1"/>
          </p:cNvSpPr>
          <p:nvPr>
            <p:ph type="title"/>
          </p:nvPr>
        </p:nvSpPr>
        <p:spPr>
          <a:xfrm>
            <a:off x="1325880" y="1709739"/>
            <a:ext cx="10021570" cy="2374582"/>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4696A4-BEE2-4540-A22E-F88A7AB61CF5}"/>
              </a:ext>
            </a:extLst>
          </p:cNvPr>
          <p:cNvSpPr>
            <a:spLocks noGrp="1"/>
          </p:cNvSpPr>
          <p:nvPr>
            <p:ph type="body" idx="1"/>
          </p:nvPr>
        </p:nvSpPr>
        <p:spPr>
          <a:xfrm>
            <a:off x="2209800" y="4343401"/>
            <a:ext cx="9137650" cy="134111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125C29-ECB0-4540-B912-84BF77C12578}"/>
              </a:ext>
            </a:extLst>
          </p:cNvPr>
          <p:cNvSpPr>
            <a:spLocks noGrp="1"/>
          </p:cNvSpPr>
          <p:nvPr>
            <p:ph type="dt" sz="half" idx="10"/>
          </p:nvPr>
        </p:nvSpPr>
        <p:spPr/>
        <p:txBody>
          <a:bodyPr/>
          <a:lstStyle/>
          <a:p>
            <a:fld id="{9E7F3E95-5449-464B-9A17-EBCF3AFEBB5B}" type="datetimeFigureOut">
              <a:rPr lang="en-US" smtClean="0"/>
              <a:t>6/2/2022</a:t>
            </a:fld>
            <a:endParaRPr lang="en-US"/>
          </a:p>
        </p:txBody>
      </p:sp>
      <p:sp>
        <p:nvSpPr>
          <p:cNvPr id="5" name="Footer Placeholder 4">
            <a:extLst>
              <a:ext uri="{FF2B5EF4-FFF2-40B4-BE49-F238E27FC236}">
                <a16:creationId xmlns:a16="http://schemas.microsoft.com/office/drawing/2014/main" id="{4DC05CD3-1633-4625-A6F7-A8ABF0473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60550-01EA-4E06-9ADF-DEF8973C4435}"/>
              </a:ext>
            </a:extLst>
          </p:cNvPr>
          <p:cNvSpPr>
            <a:spLocks noGrp="1"/>
          </p:cNvSpPr>
          <p:nvPr>
            <p:ph type="sldNum" sz="quarter" idx="12"/>
          </p:nvPr>
        </p:nvSpPr>
        <p:spPr/>
        <p:txBody>
          <a:bodyPr/>
          <a:lstStyle/>
          <a:p>
            <a:fld id="{5B4CAECD-02FE-4C4A-9471-426DCC91B0DD}" type="slidenum">
              <a:rPr lang="en-US" smtClean="0"/>
              <a:t>‹#›</a:t>
            </a:fld>
            <a:endParaRPr lang="en-US"/>
          </a:p>
        </p:txBody>
      </p:sp>
    </p:spTree>
    <p:extLst>
      <p:ext uri="{BB962C8B-B14F-4D97-AF65-F5344CB8AC3E}">
        <p14:creationId xmlns:p14="http://schemas.microsoft.com/office/powerpoint/2010/main" val="134155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2">
    <p:spTree>
      <p:nvGrpSpPr>
        <p:cNvPr id="1" name=""/>
        <p:cNvGrpSpPr/>
        <p:nvPr/>
      </p:nvGrpSpPr>
      <p:grpSpPr>
        <a:xfrm>
          <a:off x="0" y="0"/>
          <a:ext cx="0" cy="0"/>
          <a:chOff x="0" y="0"/>
          <a:chExt cx="0" cy="0"/>
        </a:xfrm>
      </p:grpSpPr>
      <p:pic>
        <p:nvPicPr>
          <p:cNvPr id="7" name="Graphic 6" descr="An organic corner shape">
            <a:extLst>
              <a:ext uri="{FF2B5EF4-FFF2-40B4-BE49-F238E27FC236}">
                <a16:creationId xmlns:a16="http://schemas.microsoft.com/office/drawing/2014/main" id="{89652F2B-FF14-4E8F-AB16-F9204C156D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93" b="65540"/>
          <a:stretch/>
        </p:blipFill>
        <p:spPr>
          <a:xfrm rot="5400000" flipV="1">
            <a:off x="-2087881" y="2087880"/>
            <a:ext cx="6858003" cy="2682242"/>
          </a:xfrm>
          <a:prstGeom prst="rect">
            <a:avLst/>
          </a:prstGeom>
        </p:spPr>
      </p:pic>
      <p:sp>
        <p:nvSpPr>
          <p:cNvPr id="2" name="Title 1">
            <a:extLst>
              <a:ext uri="{FF2B5EF4-FFF2-40B4-BE49-F238E27FC236}">
                <a16:creationId xmlns:a16="http://schemas.microsoft.com/office/drawing/2014/main" id="{39EB734A-A207-4090-BEFF-D38E5590205A}"/>
              </a:ext>
            </a:extLst>
          </p:cNvPr>
          <p:cNvSpPr>
            <a:spLocks noGrp="1"/>
          </p:cNvSpPr>
          <p:nvPr>
            <p:ph type="title"/>
          </p:nvPr>
        </p:nvSpPr>
        <p:spPr>
          <a:xfrm>
            <a:off x="3700149" y="1439071"/>
            <a:ext cx="6827520" cy="2374582"/>
          </a:xfrm>
        </p:spPr>
        <p:txBody>
          <a:bodyPr anchor="b">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4696A4-BEE2-4540-A22E-F88A7AB61CF5}"/>
              </a:ext>
            </a:extLst>
          </p:cNvPr>
          <p:cNvSpPr>
            <a:spLocks noGrp="1"/>
          </p:cNvSpPr>
          <p:nvPr>
            <p:ph type="body" idx="1"/>
          </p:nvPr>
        </p:nvSpPr>
        <p:spPr>
          <a:xfrm>
            <a:off x="3700149" y="4149568"/>
            <a:ext cx="6827520" cy="1341119"/>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125C29-ECB0-4540-B912-84BF77C12578}"/>
              </a:ext>
            </a:extLst>
          </p:cNvPr>
          <p:cNvSpPr>
            <a:spLocks noGrp="1"/>
          </p:cNvSpPr>
          <p:nvPr>
            <p:ph type="dt" sz="half" idx="10"/>
          </p:nvPr>
        </p:nvSpPr>
        <p:spPr/>
        <p:txBody>
          <a:bodyPr/>
          <a:lstStyle/>
          <a:p>
            <a:fld id="{9E7F3E95-5449-464B-9A17-EBCF3AFEBB5B}" type="datetimeFigureOut">
              <a:rPr lang="en-US" smtClean="0"/>
              <a:t>6/2/2022</a:t>
            </a:fld>
            <a:endParaRPr lang="en-US"/>
          </a:p>
        </p:txBody>
      </p:sp>
      <p:sp>
        <p:nvSpPr>
          <p:cNvPr id="5" name="Footer Placeholder 4">
            <a:extLst>
              <a:ext uri="{FF2B5EF4-FFF2-40B4-BE49-F238E27FC236}">
                <a16:creationId xmlns:a16="http://schemas.microsoft.com/office/drawing/2014/main" id="{4DC05CD3-1633-4625-A6F7-A8ABF0473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A60550-01EA-4E06-9ADF-DEF8973C4435}"/>
              </a:ext>
            </a:extLst>
          </p:cNvPr>
          <p:cNvSpPr>
            <a:spLocks noGrp="1"/>
          </p:cNvSpPr>
          <p:nvPr>
            <p:ph type="sldNum" sz="quarter" idx="12"/>
          </p:nvPr>
        </p:nvSpPr>
        <p:spPr/>
        <p:txBody>
          <a:bodyPr/>
          <a:lstStyle/>
          <a:p>
            <a:fld id="{5B4CAECD-02FE-4C4A-9471-426DCC91B0DD}" type="slidenum">
              <a:rPr lang="en-US" smtClean="0"/>
              <a:t>‹#›</a:t>
            </a:fld>
            <a:endParaRPr lang="en-US"/>
          </a:p>
        </p:txBody>
      </p:sp>
      <p:pic>
        <p:nvPicPr>
          <p:cNvPr id="9" name="Picture 8" descr="A person smiling at the camera&#10;&#10;Description automatically generated with low confidence">
            <a:extLst>
              <a:ext uri="{FF2B5EF4-FFF2-40B4-BE49-F238E27FC236}">
                <a16:creationId xmlns:a16="http://schemas.microsoft.com/office/drawing/2014/main" id="{1A715E1E-6684-4B08-BC24-86D832884D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5520" t="3567" r="2365" b="3260"/>
          <a:stretch/>
        </p:blipFill>
        <p:spPr>
          <a:xfrm>
            <a:off x="722314" y="886303"/>
            <a:ext cx="2255520" cy="2255520"/>
          </a:xfrm>
          <a:prstGeom prst="ellipse">
            <a:avLst/>
          </a:prstGeom>
          <a:ln w="76200">
            <a:solidFill>
              <a:schemeClr val="accent2"/>
            </a:solidFill>
          </a:ln>
        </p:spPr>
      </p:pic>
      <p:pic>
        <p:nvPicPr>
          <p:cNvPr id="10" name="Picture 9">
            <a:extLst>
              <a:ext uri="{FF2B5EF4-FFF2-40B4-BE49-F238E27FC236}">
                <a16:creationId xmlns:a16="http://schemas.microsoft.com/office/drawing/2014/main" id="{B19645E2-53CE-4263-9F65-90A598D9253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629095" y="3759361"/>
            <a:ext cx="1731326" cy="1731326"/>
          </a:xfrm>
          <a:prstGeom prst="ellipse">
            <a:avLst/>
          </a:prstGeom>
          <a:ln w="76200">
            <a:solidFill>
              <a:schemeClr val="tx2"/>
            </a:solidFill>
          </a:ln>
        </p:spPr>
      </p:pic>
      <p:pic>
        <p:nvPicPr>
          <p:cNvPr id="11" name="Graphic 10" descr="A circle filled with diagonal lines">
            <a:extLst>
              <a:ext uri="{FF2B5EF4-FFF2-40B4-BE49-F238E27FC236}">
                <a16:creationId xmlns:a16="http://schemas.microsoft.com/office/drawing/2014/main" id="{3382B7CF-9D25-4D82-9EC6-011512508F52}"/>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29003" t="11635" r="12363" b="52733"/>
          <a:stretch/>
        </p:blipFill>
        <p:spPr>
          <a:xfrm rot="5400000" flipV="1">
            <a:off x="10037114" y="525789"/>
            <a:ext cx="2680677" cy="1629095"/>
          </a:xfrm>
          <a:prstGeom prst="rect">
            <a:avLst/>
          </a:prstGeom>
        </p:spPr>
      </p:pic>
      <p:pic>
        <p:nvPicPr>
          <p:cNvPr id="12" name="Graphic 11" descr="A square made of dots">
            <a:extLst>
              <a:ext uri="{FF2B5EF4-FFF2-40B4-BE49-F238E27FC236}">
                <a16:creationId xmlns:a16="http://schemas.microsoft.com/office/drawing/2014/main" id="{E47CB702-00B8-488C-B79C-D164DDD08017}"/>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4777" t="13758" r="30556" b="40300"/>
          <a:stretch/>
        </p:blipFill>
        <p:spPr>
          <a:xfrm rot="5400000">
            <a:off x="486330" y="4207589"/>
            <a:ext cx="1127760" cy="2100421"/>
          </a:xfrm>
          <a:prstGeom prst="rect">
            <a:avLst/>
          </a:prstGeom>
        </p:spPr>
      </p:pic>
    </p:spTree>
    <p:extLst>
      <p:ext uri="{BB962C8B-B14F-4D97-AF65-F5344CB8AC3E}">
        <p14:creationId xmlns:p14="http://schemas.microsoft.com/office/powerpoint/2010/main" val="591907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65C4283-5B1E-4C8B-A9C2-905770922A03}"/>
              </a:ext>
            </a:extLst>
          </p:cNvPr>
          <p:cNvSpPr>
            <a:spLocks noGrp="1"/>
          </p:cNvSpPr>
          <p:nvPr>
            <p:ph sz="half" idx="2"/>
          </p:nvPr>
        </p:nvSpPr>
        <p:spPr>
          <a:xfrm>
            <a:off x="6377529" y="1999185"/>
            <a:ext cx="4587240" cy="3903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56C733E-9A4F-4F57-BEA6-C72C28094911}"/>
              </a:ext>
            </a:extLst>
          </p:cNvPr>
          <p:cNvSpPr>
            <a:spLocks noGrp="1"/>
          </p:cNvSpPr>
          <p:nvPr>
            <p:ph type="dt" sz="half" idx="10"/>
          </p:nvPr>
        </p:nvSpPr>
        <p:spPr/>
        <p:txBody>
          <a:bodyPr/>
          <a:lstStyle/>
          <a:p>
            <a:fld id="{9E7F3E95-5449-464B-9A17-EBCF3AFEBB5B}" type="datetimeFigureOut">
              <a:rPr lang="en-US" smtClean="0"/>
              <a:t>6/2/2022</a:t>
            </a:fld>
            <a:endParaRPr lang="en-US"/>
          </a:p>
        </p:txBody>
      </p:sp>
      <p:sp>
        <p:nvSpPr>
          <p:cNvPr id="6" name="Footer Placeholder 5">
            <a:extLst>
              <a:ext uri="{FF2B5EF4-FFF2-40B4-BE49-F238E27FC236}">
                <a16:creationId xmlns:a16="http://schemas.microsoft.com/office/drawing/2014/main" id="{D50D977F-D124-4275-A4AD-3DE3ADA299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99923A-F119-4F34-B72A-8E4924C9CCA7}"/>
              </a:ext>
            </a:extLst>
          </p:cNvPr>
          <p:cNvSpPr>
            <a:spLocks noGrp="1"/>
          </p:cNvSpPr>
          <p:nvPr>
            <p:ph type="sldNum" sz="quarter" idx="12"/>
          </p:nvPr>
        </p:nvSpPr>
        <p:spPr/>
        <p:txBody>
          <a:bodyPr/>
          <a:lstStyle/>
          <a:p>
            <a:fld id="{5B4CAECD-02FE-4C4A-9471-426DCC91B0DD}" type="slidenum">
              <a:rPr lang="en-US" smtClean="0"/>
              <a:t>‹#›</a:t>
            </a:fld>
            <a:endParaRPr lang="en-US"/>
          </a:p>
        </p:txBody>
      </p:sp>
      <p:sp>
        <p:nvSpPr>
          <p:cNvPr id="8" name="Content Placeholder 3">
            <a:extLst>
              <a:ext uri="{FF2B5EF4-FFF2-40B4-BE49-F238E27FC236}">
                <a16:creationId xmlns:a16="http://schemas.microsoft.com/office/drawing/2014/main" id="{40C05E55-7A83-49EB-915E-FAD11D77E09C}"/>
              </a:ext>
            </a:extLst>
          </p:cNvPr>
          <p:cNvSpPr>
            <a:spLocks noGrp="1"/>
          </p:cNvSpPr>
          <p:nvPr>
            <p:ph sz="half" idx="13"/>
          </p:nvPr>
        </p:nvSpPr>
        <p:spPr>
          <a:xfrm>
            <a:off x="1428035" y="1988488"/>
            <a:ext cx="4587240" cy="38890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a:extLst>
              <a:ext uri="{FF2B5EF4-FFF2-40B4-BE49-F238E27FC236}">
                <a16:creationId xmlns:a16="http://schemas.microsoft.com/office/drawing/2014/main" id="{0A2228CD-3BB2-427D-9BB1-B2236B49DDC5}"/>
              </a:ext>
            </a:extLst>
          </p:cNvPr>
          <p:cNvSpPr>
            <a:spLocks noGrp="1"/>
          </p:cNvSpPr>
          <p:nvPr>
            <p:ph type="title"/>
          </p:nvPr>
        </p:nvSpPr>
        <p:spPr/>
        <p:txBody>
          <a:bodyPr/>
          <a:lstStyle/>
          <a:p>
            <a:r>
              <a:rPr lang="en-US"/>
              <a:t>Click to edit Master title style</a:t>
            </a:r>
          </a:p>
        </p:txBody>
      </p:sp>
      <p:pic>
        <p:nvPicPr>
          <p:cNvPr id="10" name="Graphic 9" descr="An organic corner shape">
            <a:extLst>
              <a:ext uri="{FF2B5EF4-FFF2-40B4-BE49-F238E27FC236}">
                <a16:creationId xmlns:a16="http://schemas.microsoft.com/office/drawing/2014/main" id="{0C07F670-DD69-4009-802C-3E9B431B4B0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7415" r="11642"/>
          <a:stretch/>
        </p:blipFill>
        <p:spPr>
          <a:xfrm>
            <a:off x="-10180" y="4453838"/>
            <a:ext cx="4039730" cy="2404162"/>
          </a:xfrm>
          <a:prstGeom prst="rect">
            <a:avLst/>
          </a:prstGeom>
        </p:spPr>
      </p:pic>
      <p:pic>
        <p:nvPicPr>
          <p:cNvPr id="11" name="Graphic 10" descr="A circle filled with diagonal lines">
            <a:extLst>
              <a:ext uri="{FF2B5EF4-FFF2-40B4-BE49-F238E27FC236}">
                <a16:creationId xmlns:a16="http://schemas.microsoft.com/office/drawing/2014/main" id="{1D863DA9-80A9-46D2-9D07-D9A62705319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8934" t="11636" r="12364" b="10950"/>
          <a:stretch/>
        </p:blipFill>
        <p:spPr>
          <a:xfrm>
            <a:off x="-10180" y="3318626"/>
            <a:ext cx="1312242" cy="3539374"/>
          </a:xfrm>
          <a:prstGeom prst="rect">
            <a:avLst/>
          </a:prstGeom>
        </p:spPr>
      </p:pic>
      <p:cxnSp>
        <p:nvCxnSpPr>
          <p:cNvPr id="12" name="Straight Connector 11">
            <a:extLst>
              <a:ext uri="{FF2B5EF4-FFF2-40B4-BE49-F238E27FC236}">
                <a16:creationId xmlns:a16="http://schemas.microsoft.com/office/drawing/2014/main" id="{0C668ED2-C1C7-4589-83B5-C84802335F56}"/>
              </a:ext>
            </a:extLst>
          </p:cNvPr>
          <p:cNvCxnSpPr>
            <a:cxnSpLocks/>
          </p:cNvCxnSpPr>
          <p:nvPr userDrawn="1"/>
        </p:nvCxnSpPr>
        <p:spPr>
          <a:xfrm flipH="1">
            <a:off x="1168400" y="6176963"/>
            <a:ext cx="6747350"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3" name="Graphic 12" descr="A square made of dots">
            <a:extLst>
              <a:ext uri="{FF2B5EF4-FFF2-40B4-BE49-F238E27FC236}">
                <a16:creationId xmlns:a16="http://schemas.microsoft.com/office/drawing/2014/main" id="{A6F3D51D-4969-4065-945C-37A864A84A9F}"/>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3332" t="46819" r="40223" b="13693"/>
          <a:stretch/>
        </p:blipFill>
        <p:spPr>
          <a:xfrm>
            <a:off x="10068560" y="-1"/>
            <a:ext cx="2123440" cy="1805375"/>
          </a:xfrm>
          <a:prstGeom prst="rect">
            <a:avLst/>
          </a:prstGeom>
        </p:spPr>
      </p:pic>
      <p:grpSp>
        <p:nvGrpSpPr>
          <p:cNvPr id="14" name="Group 13">
            <a:extLst>
              <a:ext uri="{FF2B5EF4-FFF2-40B4-BE49-F238E27FC236}">
                <a16:creationId xmlns:a16="http://schemas.microsoft.com/office/drawing/2014/main" id="{75DA1493-E2C9-4CD0-BFBC-162410C435C0}"/>
              </a:ext>
            </a:extLst>
          </p:cNvPr>
          <p:cNvGrpSpPr/>
          <p:nvPr userDrawn="1"/>
        </p:nvGrpSpPr>
        <p:grpSpPr>
          <a:xfrm rot="16200000">
            <a:off x="10469429" y="1181806"/>
            <a:ext cx="2584807" cy="869620"/>
            <a:chOff x="9177476" y="5772727"/>
            <a:chExt cx="2584807" cy="869620"/>
          </a:xfrm>
          <a:solidFill>
            <a:schemeClr val="accent4">
              <a:lumMod val="50000"/>
            </a:schemeClr>
          </a:solidFill>
        </p:grpSpPr>
        <p:sp>
          <p:nvSpPr>
            <p:cNvPr id="15" name="Rectangle 14">
              <a:extLst>
                <a:ext uri="{FF2B5EF4-FFF2-40B4-BE49-F238E27FC236}">
                  <a16:creationId xmlns:a16="http://schemas.microsoft.com/office/drawing/2014/main" id="{2D4AD5A0-4317-4D3B-8DC7-DDA386B081F6}"/>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82F460D-96E3-4720-97D0-2AECA847D8B0}"/>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6070ABA-9698-4B00-9B67-E869F5C05986}"/>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63C70A-9C6D-4646-9071-EF3BD020E48A}"/>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6B55EC2-AF59-4A12-82A7-3BDA4CAC4A65}"/>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509CDF8-63E4-4646-BFBB-A359D2815570}"/>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D0BC29-F1C3-4D9C-93C7-1DC0C24CDDE7}"/>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3230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22" name="Graphic 21" descr="An organic corner shape">
            <a:extLst>
              <a:ext uri="{FF2B5EF4-FFF2-40B4-BE49-F238E27FC236}">
                <a16:creationId xmlns:a16="http://schemas.microsoft.com/office/drawing/2014/main" id="{4FA8E2E9-4112-4DE5-86C2-233513BE9BF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7415" r="11642"/>
          <a:stretch/>
        </p:blipFill>
        <p:spPr>
          <a:xfrm>
            <a:off x="-10180" y="4453838"/>
            <a:ext cx="4039730" cy="2404162"/>
          </a:xfrm>
          <a:prstGeom prst="rect">
            <a:avLst/>
          </a:prstGeom>
        </p:spPr>
      </p:pic>
      <p:pic>
        <p:nvPicPr>
          <p:cNvPr id="23" name="Graphic 22" descr="A circle filled with diagonal lines">
            <a:extLst>
              <a:ext uri="{FF2B5EF4-FFF2-40B4-BE49-F238E27FC236}">
                <a16:creationId xmlns:a16="http://schemas.microsoft.com/office/drawing/2014/main" id="{9A35C895-99A7-46CC-A81C-63ABF4385F5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8934" t="11636" r="12364" b="10950"/>
          <a:stretch/>
        </p:blipFill>
        <p:spPr>
          <a:xfrm>
            <a:off x="-10180" y="3318626"/>
            <a:ext cx="1312242" cy="3539374"/>
          </a:xfrm>
          <a:prstGeom prst="rect">
            <a:avLst/>
          </a:prstGeom>
        </p:spPr>
      </p:pic>
      <p:cxnSp>
        <p:nvCxnSpPr>
          <p:cNvPr id="24" name="Straight Connector 23">
            <a:extLst>
              <a:ext uri="{FF2B5EF4-FFF2-40B4-BE49-F238E27FC236}">
                <a16:creationId xmlns:a16="http://schemas.microsoft.com/office/drawing/2014/main" id="{970B86EC-AFFC-4854-98CB-4B4E454F9512}"/>
              </a:ext>
            </a:extLst>
          </p:cNvPr>
          <p:cNvCxnSpPr>
            <a:cxnSpLocks/>
          </p:cNvCxnSpPr>
          <p:nvPr userDrawn="1"/>
        </p:nvCxnSpPr>
        <p:spPr>
          <a:xfrm flipH="1">
            <a:off x="1168400" y="6176963"/>
            <a:ext cx="6747350"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5" name="Graphic 24" descr="A square made of dots">
            <a:extLst>
              <a:ext uri="{FF2B5EF4-FFF2-40B4-BE49-F238E27FC236}">
                <a16:creationId xmlns:a16="http://schemas.microsoft.com/office/drawing/2014/main" id="{33E989C8-BB79-4F03-9C36-8B9D4F54F520}"/>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3332" t="46819" r="40223" b="13693"/>
          <a:stretch/>
        </p:blipFill>
        <p:spPr>
          <a:xfrm>
            <a:off x="10068560" y="-1"/>
            <a:ext cx="2123440" cy="1805375"/>
          </a:xfrm>
          <a:prstGeom prst="rect">
            <a:avLst/>
          </a:prstGeom>
        </p:spPr>
      </p:pic>
      <p:grpSp>
        <p:nvGrpSpPr>
          <p:cNvPr id="26" name="Group 25">
            <a:extLst>
              <a:ext uri="{FF2B5EF4-FFF2-40B4-BE49-F238E27FC236}">
                <a16:creationId xmlns:a16="http://schemas.microsoft.com/office/drawing/2014/main" id="{76CBF405-2A9B-4C97-9A57-6C00599BE4EF}"/>
              </a:ext>
            </a:extLst>
          </p:cNvPr>
          <p:cNvGrpSpPr/>
          <p:nvPr userDrawn="1"/>
        </p:nvGrpSpPr>
        <p:grpSpPr>
          <a:xfrm rot="16200000">
            <a:off x="10469429" y="1181806"/>
            <a:ext cx="2584807" cy="869620"/>
            <a:chOff x="9177476" y="5772727"/>
            <a:chExt cx="2584807" cy="869620"/>
          </a:xfrm>
          <a:solidFill>
            <a:schemeClr val="accent4">
              <a:lumMod val="50000"/>
            </a:schemeClr>
          </a:solidFill>
        </p:grpSpPr>
        <p:sp>
          <p:nvSpPr>
            <p:cNvPr id="27" name="Rectangle 26">
              <a:extLst>
                <a:ext uri="{FF2B5EF4-FFF2-40B4-BE49-F238E27FC236}">
                  <a16:creationId xmlns:a16="http://schemas.microsoft.com/office/drawing/2014/main" id="{934BEE70-C1F8-4B01-96C2-5CB59E6F37DA}"/>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8225E60-935E-417F-92A2-5B2F5AA889E0}"/>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B126E63-C0F2-46D5-9CB5-A89941B436BC}"/>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BF1EBE4-2A3C-46DD-BEF2-4268DE053428}"/>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5DAB9E1-7FF4-4D92-B28A-9013B2320E83}"/>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96535D9-57DB-4EFF-A731-6063477B40EB}"/>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E12B85A-8588-42EA-A745-4EBFCC64792A}"/>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C1A2026-B319-4345-99C3-5A91C49FD4DF}"/>
              </a:ext>
            </a:extLst>
          </p:cNvPr>
          <p:cNvSpPr>
            <a:spLocks noGrp="1"/>
          </p:cNvSpPr>
          <p:nvPr>
            <p:ph type="title"/>
          </p:nvPr>
        </p:nvSpPr>
        <p:spPr>
          <a:xfrm>
            <a:off x="839788" y="365125"/>
            <a:ext cx="905097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E7A0E75-00F3-4A54-AC5F-5DA96A153259}"/>
              </a:ext>
            </a:extLst>
          </p:cNvPr>
          <p:cNvSpPr>
            <a:spLocks noGrp="1"/>
          </p:cNvSpPr>
          <p:nvPr>
            <p:ph type="body" idx="1"/>
          </p:nvPr>
        </p:nvSpPr>
        <p:spPr>
          <a:xfrm>
            <a:off x="1415737" y="1879598"/>
            <a:ext cx="4599537" cy="621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51841DE0-C31D-4561-9095-DF5AB072C4DC}"/>
              </a:ext>
            </a:extLst>
          </p:cNvPr>
          <p:cNvSpPr>
            <a:spLocks noGrp="1"/>
          </p:cNvSpPr>
          <p:nvPr>
            <p:ph type="body" sz="quarter" idx="3"/>
          </p:nvPr>
        </p:nvSpPr>
        <p:spPr>
          <a:xfrm>
            <a:off x="6377528" y="1870073"/>
            <a:ext cx="4599537" cy="621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Content Placeholder 3">
            <a:extLst>
              <a:ext uri="{FF2B5EF4-FFF2-40B4-BE49-F238E27FC236}">
                <a16:creationId xmlns:a16="http://schemas.microsoft.com/office/drawing/2014/main" id="{828B7A96-C9C1-4448-A1CC-FC4F4FDADA28}"/>
              </a:ext>
            </a:extLst>
          </p:cNvPr>
          <p:cNvSpPr>
            <a:spLocks noGrp="1"/>
          </p:cNvSpPr>
          <p:nvPr>
            <p:ph sz="half" idx="2"/>
          </p:nvPr>
        </p:nvSpPr>
        <p:spPr>
          <a:xfrm>
            <a:off x="6377529" y="2670561"/>
            <a:ext cx="4587240" cy="32317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3">
            <a:extLst>
              <a:ext uri="{FF2B5EF4-FFF2-40B4-BE49-F238E27FC236}">
                <a16:creationId xmlns:a16="http://schemas.microsoft.com/office/drawing/2014/main" id="{244FBF8B-A1B8-4CC5-9DA4-D9A26BF94AC5}"/>
              </a:ext>
            </a:extLst>
          </p:cNvPr>
          <p:cNvSpPr>
            <a:spLocks noGrp="1"/>
          </p:cNvSpPr>
          <p:nvPr>
            <p:ph sz="half" idx="13"/>
          </p:nvPr>
        </p:nvSpPr>
        <p:spPr>
          <a:xfrm>
            <a:off x="1428035" y="2657443"/>
            <a:ext cx="4587240" cy="3220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Date Placeholder 35">
            <a:extLst>
              <a:ext uri="{FF2B5EF4-FFF2-40B4-BE49-F238E27FC236}">
                <a16:creationId xmlns:a16="http://schemas.microsoft.com/office/drawing/2014/main" id="{87DB8E0F-E4CD-4A08-AF4A-E7BCE72C8410}"/>
              </a:ext>
            </a:extLst>
          </p:cNvPr>
          <p:cNvSpPr>
            <a:spLocks noGrp="1"/>
          </p:cNvSpPr>
          <p:nvPr>
            <p:ph type="dt" sz="half" idx="14"/>
          </p:nvPr>
        </p:nvSpPr>
        <p:spPr/>
        <p:txBody>
          <a:bodyPr/>
          <a:lstStyle/>
          <a:p>
            <a:fld id="{9E7F3E95-5449-464B-9A17-EBCF3AFEBB5B}" type="datetimeFigureOut">
              <a:rPr lang="en-US" smtClean="0"/>
              <a:pPr/>
              <a:t>6/2/2022</a:t>
            </a:fld>
            <a:endParaRPr lang="en-US" dirty="0"/>
          </a:p>
        </p:txBody>
      </p:sp>
      <p:sp>
        <p:nvSpPr>
          <p:cNvPr id="37" name="Footer Placeholder 36">
            <a:extLst>
              <a:ext uri="{FF2B5EF4-FFF2-40B4-BE49-F238E27FC236}">
                <a16:creationId xmlns:a16="http://schemas.microsoft.com/office/drawing/2014/main" id="{C111E237-987F-4611-B8EE-B8901F9E16F7}"/>
              </a:ext>
            </a:extLst>
          </p:cNvPr>
          <p:cNvSpPr>
            <a:spLocks noGrp="1"/>
          </p:cNvSpPr>
          <p:nvPr>
            <p:ph type="ftr" sz="quarter" idx="15"/>
          </p:nvPr>
        </p:nvSpPr>
        <p:spPr/>
        <p:txBody>
          <a:bodyPr/>
          <a:lstStyle/>
          <a:p>
            <a:endParaRPr lang="en-US" dirty="0"/>
          </a:p>
        </p:txBody>
      </p:sp>
      <p:sp>
        <p:nvSpPr>
          <p:cNvPr id="38" name="Slide Number Placeholder 37">
            <a:extLst>
              <a:ext uri="{FF2B5EF4-FFF2-40B4-BE49-F238E27FC236}">
                <a16:creationId xmlns:a16="http://schemas.microsoft.com/office/drawing/2014/main" id="{973A9DBC-DB91-44EF-B0A4-E108604642F2}"/>
              </a:ext>
            </a:extLst>
          </p:cNvPr>
          <p:cNvSpPr>
            <a:spLocks noGrp="1"/>
          </p:cNvSpPr>
          <p:nvPr>
            <p:ph type="sldNum" sz="quarter" idx="16"/>
          </p:nvPr>
        </p:nvSpPr>
        <p:spPr/>
        <p:txBody>
          <a:bodyPr/>
          <a:lstStyle/>
          <a:p>
            <a:fld id="{5B4CAECD-02FE-4C4A-9471-426DCC91B0DD}" type="slidenum">
              <a:rPr lang="en-US" smtClean="0"/>
              <a:pPr/>
              <a:t>‹#›</a:t>
            </a:fld>
            <a:endParaRPr lang="en-US" dirty="0"/>
          </a:p>
        </p:txBody>
      </p:sp>
    </p:spTree>
    <p:extLst>
      <p:ext uri="{BB962C8B-B14F-4D97-AF65-F5344CB8AC3E}">
        <p14:creationId xmlns:p14="http://schemas.microsoft.com/office/powerpoint/2010/main" val="1163808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 Slide">
    <p:spTree>
      <p:nvGrpSpPr>
        <p:cNvPr id="1" name=""/>
        <p:cNvGrpSpPr/>
        <p:nvPr/>
      </p:nvGrpSpPr>
      <p:grpSpPr>
        <a:xfrm>
          <a:off x="0" y="0"/>
          <a:ext cx="0" cy="0"/>
          <a:chOff x="0" y="0"/>
          <a:chExt cx="0" cy="0"/>
        </a:xfrm>
      </p:grpSpPr>
      <p:pic>
        <p:nvPicPr>
          <p:cNvPr id="29" name="Graphic 28" descr="Clock outline">
            <a:extLst>
              <a:ext uri="{FF2B5EF4-FFF2-40B4-BE49-F238E27FC236}">
                <a16:creationId xmlns:a16="http://schemas.microsoft.com/office/drawing/2014/main" id="{F33E31B3-206B-4F40-AC8A-244322589EA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9320" y="4384574"/>
            <a:ext cx="1999069" cy="1999069"/>
          </a:xfrm>
          <a:prstGeom prst="rect">
            <a:avLst/>
          </a:prstGeom>
        </p:spPr>
      </p:pic>
      <p:pic>
        <p:nvPicPr>
          <p:cNvPr id="33" name="Picture 32" descr="A person smiling at the camera&#10;&#10;Description automatically generated with low confidence">
            <a:extLst>
              <a:ext uri="{FF2B5EF4-FFF2-40B4-BE49-F238E27FC236}">
                <a16:creationId xmlns:a16="http://schemas.microsoft.com/office/drawing/2014/main" id="{3A863B90-BC8D-465D-AF8D-93AC863FC1A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788" t="2748"/>
          <a:stretch/>
        </p:blipFill>
        <p:spPr>
          <a:xfrm>
            <a:off x="-14824" y="-1038"/>
            <a:ext cx="8177275" cy="5864420"/>
          </a:xfrm>
          <a:prstGeom prst="rect">
            <a:avLst/>
          </a:prstGeom>
        </p:spPr>
      </p:pic>
      <p:pic>
        <p:nvPicPr>
          <p:cNvPr id="10" name="Graphic 9" descr="An organic corner shape">
            <a:extLst>
              <a:ext uri="{FF2B5EF4-FFF2-40B4-BE49-F238E27FC236}">
                <a16:creationId xmlns:a16="http://schemas.microsoft.com/office/drawing/2014/main" id="{F03558DD-D7CD-4A4E-A9F3-397BEA6A09F1}"/>
              </a:ext>
            </a:extLst>
          </p:cNvPr>
          <p:cNvPicPr>
            <a:picLocks noChangeAspect="1"/>
          </p:cNvPicPr>
          <p:nvPr userDrawn="1"/>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65540"/>
          <a:stretch/>
        </p:blipFill>
        <p:spPr>
          <a:xfrm>
            <a:off x="7620000" y="-1038"/>
            <a:ext cx="4572000" cy="1575516"/>
          </a:xfrm>
          <a:prstGeom prst="rect">
            <a:avLst/>
          </a:prstGeom>
        </p:spPr>
      </p:pic>
      <p:pic>
        <p:nvPicPr>
          <p:cNvPr id="5" name="Graphic 4" descr="An organic corner shape">
            <a:extLst>
              <a:ext uri="{FF2B5EF4-FFF2-40B4-BE49-F238E27FC236}">
                <a16:creationId xmlns:a16="http://schemas.microsoft.com/office/drawing/2014/main" id="{B4FD9E7D-07D2-4FF6-A3B4-DBA59F372C42}"/>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t="47415" r="11642"/>
          <a:stretch/>
        </p:blipFill>
        <p:spPr>
          <a:xfrm>
            <a:off x="-10180" y="4453838"/>
            <a:ext cx="4039730" cy="2404162"/>
          </a:xfrm>
          <a:prstGeom prst="rect">
            <a:avLst/>
          </a:prstGeom>
        </p:spPr>
      </p:pic>
      <p:pic>
        <p:nvPicPr>
          <p:cNvPr id="6" name="Graphic 5" descr="A circle filled with diagonal lines">
            <a:extLst>
              <a:ext uri="{FF2B5EF4-FFF2-40B4-BE49-F238E27FC236}">
                <a16:creationId xmlns:a16="http://schemas.microsoft.com/office/drawing/2014/main" id="{171FA279-6A52-4E9F-8979-B3B394139779}"/>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l="58934" t="11636" r="12364" b="10950"/>
          <a:stretch/>
        </p:blipFill>
        <p:spPr>
          <a:xfrm>
            <a:off x="-10180" y="3318626"/>
            <a:ext cx="1312242" cy="3539374"/>
          </a:xfrm>
          <a:prstGeom prst="rect">
            <a:avLst/>
          </a:prstGeom>
        </p:spPr>
      </p:pic>
      <p:cxnSp>
        <p:nvCxnSpPr>
          <p:cNvPr id="7" name="Straight Connector 6">
            <a:extLst>
              <a:ext uri="{FF2B5EF4-FFF2-40B4-BE49-F238E27FC236}">
                <a16:creationId xmlns:a16="http://schemas.microsoft.com/office/drawing/2014/main" id="{D76F3F89-FCCF-4346-8EAC-8644FC998F7D}"/>
              </a:ext>
            </a:extLst>
          </p:cNvPr>
          <p:cNvCxnSpPr>
            <a:cxnSpLocks/>
          </p:cNvCxnSpPr>
          <p:nvPr userDrawn="1"/>
        </p:nvCxnSpPr>
        <p:spPr>
          <a:xfrm flipH="1">
            <a:off x="5186294" y="4786732"/>
            <a:ext cx="6747350" cy="0"/>
          </a:xfrm>
          <a:prstGeom prst="line">
            <a:avLst/>
          </a:prstGeom>
          <a:ln w="76200"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A7840984-2724-484D-BF88-EDA1800F8207}"/>
              </a:ext>
            </a:extLst>
          </p:cNvPr>
          <p:cNvGrpSpPr/>
          <p:nvPr userDrawn="1"/>
        </p:nvGrpSpPr>
        <p:grpSpPr>
          <a:xfrm rot="16200000">
            <a:off x="10469429" y="1181806"/>
            <a:ext cx="2584807" cy="869620"/>
            <a:chOff x="9177476" y="5772727"/>
            <a:chExt cx="2584807" cy="869620"/>
          </a:xfrm>
          <a:solidFill>
            <a:schemeClr val="accent4">
              <a:lumMod val="50000"/>
            </a:schemeClr>
          </a:solidFill>
        </p:grpSpPr>
        <p:sp>
          <p:nvSpPr>
            <p:cNvPr id="12" name="Rectangle 11">
              <a:extLst>
                <a:ext uri="{FF2B5EF4-FFF2-40B4-BE49-F238E27FC236}">
                  <a16:creationId xmlns:a16="http://schemas.microsoft.com/office/drawing/2014/main" id="{3A8D0D81-4503-4EE5-B883-4BA60B3CDAE5}"/>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82D0EF0-8E08-49D9-B5DB-8F4B11CB5905}"/>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1B50287-8523-4E68-867E-6C41A2D6703F}"/>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D4F260-BE42-4BE4-88F0-CD09E4FAE9C9}"/>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77C2CC8-AB96-4906-BAB4-CFBB0D2A65A0}"/>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B21D5FF-29D4-4420-9E5F-3B89576884AB}"/>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0BF8512-52A0-4470-A24E-C2041AFF7275}"/>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itle 21">
            <a:extLst>
              <a:ext uri="{FF2B5EF4-FFF2-40B4-BE49-F238E27FC236}">
                <a16:creationId xmlns:a16="http://schemas.microsoft.com/office/drawing/2014/main" id="{C6F95D87-B110-475E-B4F6-66D7E6E983CD}"/>
              </a:ext>
            </a:extLst>
          </p:cNvPr>
          <p:cNvSpPr>
            <a:spLocks noGrp="1"/>
          </p:cNvSpPr>
          <p:nvPr>
            <p:ph type="title" hasCustomPrompt="1"/>
          </p:nvPr>
        </p:nvSpPr>
        <p:spPr>
          <a:xfrm>
            <a:off x="0" y="-1242689"/>
            <a:ext cx="9082603" cy="1105037"/>
          </a:xfrm>
        </p:spPr>
        <p:txBody>
          <a:bodyPr/>
          <a:lstStyle>
            <a:lvl1pPr>
              <a:defRPr/>
            </a:lvl1pPr>
          </a:lstStyle>
          <a:p>
            <a:r>
              <a:rPr lang="en-US" dirty="0"/>
              <a:t>Break time slide</a:t>
            </a:r>
          </a:p>
        </p:txBody>
      </p:sp>
      <p:sp>
        <p:nvSpPr>
          <p:cNvPr id="23" name="TextBox 22">
            <a:extLst>
              <a:ext uri="{FF2B5EF4-FFF2-40B4-BE49-F238E27FC236}">
                <a16:creationId xmlns:a16="http://schemas.microsoft.com/office/drawing/2014/main" id="{D837D49D-08AC-4DEA-BD5B-2DB5216BEBED}"/>
              </a:ext>
            </a:extLst>
          </p:cNvPr>
          <p:cNvSpPr txBox="1"/>
          <p:nvPr userDrawn="1"/>
        </p:nvSpPr>
        <p:spPr>
          <a:xfrm>
            <a:off x="5186294" y="4947807"/>
            <a:ext cx="7005706" cy="1107996"/>
          </a:xfrm>
          <a:prstGeom prst="rect">
            <a:avLst/>
          </a:prstGeom>
          <a:noFill/>
        </p:spPr>
        <p:txBody>
          <a:bodyPr wrap="square" rtlCol="0">
            <a:spAutoFit/>
          </a:bodyPr>
          <a:lstStyle/>
          <a:p>
            <a:r>
              <a:rPr lang="en-US" sz="6600" b="1" spc="600" dirty="0">
                <a:latin typeface="+mj-lt"/>
              </a:rPr>
              <a:t>BREAK TIME</a:t>
            </a:r>
          </a:p>
        </p:txBody>
      </p:sp>
    </p:spTree>
    <p:extLst>
      <p:ext uri="{BB962C8B-B14F-4D97-AF65-F5344CB8AC3E}">
        <p14:creationId xmlns:p14="http://schemas.microsoft.com/office/powerpoint/2010/main" val="969083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299454-A714-4845-8B14-EC54C70A0AC0}"/>
              </a:ext>
            </a:extLst>
          </p:cNvPr>
          <p:cNvSpPr>
            <a:spLocks noGrp="1"/>
          </p:cNvSpPr>
          <p:nvPr>
            <p:ph type="dt" sz="half" idx="10"/>
          </p:nvPr>
        </p:nvSpPr>
        <p:spPr/>
        <p:txBody>
          <a:bodyPr/>
          <a:lstStyle/>
          <a:p>
            <a:fld id="{9E7F3E95-5449-464B-9A17-EBCF3AFEBB5B}" type="datetimeFigureOut">
              <a:rPr lang="en-US" smtClean="0"/>
              <a:t>6/2/2022</a:t>
            </a:fld>
            <a:endParaRPr lang="en-US"/>
          </a:p>
        </p:txBody>
      </p:sp>
      <p:sp>
        <p:nvSpPr>
          <p:cNvPr id="4" name="Footer Placeholder 3">
            <a:extLst>
              <a:ext uri="{FF2B5EF4-FFF2-40B4-BE49-F238E27FC236}">
                <a16:creationId xmlns:a16="http://schemas.microsoft.com/office/drawing/2014/main" id="{C3EDC05A-6EFB-47FE-B6D9-8C844160BF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6E0B9E-7211-4B10-9EA9-3FBAF7F28A7D}"/>
              </a:ext>
            </a:extLst>
          </p:cNvPr>
          <p:cNvSpPr>
            <a:spLocks noGrp="1"/>
          </p:cNvSpPr>
          <p:nvPr>
            <p:ph type="sldNum" sz="quarter" idx="12"/>
          </p:nvPr>
        </p:nvSpPr>
        <p:spPr/>
        <p:txBody>
          <a:bodyPr/>
          <a:lstStyle/>
          <a:p>
            <a:fld id="{5B4CAECD-02FE-4C4A-9471-426DCC91B0DD}" type="slidenum">
              <a:rPr lang="en-US" smtClean="0"/>
              <a:t>‹#›</a:t>
            </a:fld>
            <a:endParaRPr lang="en-US"/>
          </a:p>
        </p:txBody>
      </p:sp>
      <p:sp>
        <p:nvSpPr>
          <p:cNvPr id="6" name="Title 5">
            <a:extLst>
              <a:ext uri="{FF2B5EF4-FFF2-40B4-BE49-F238E27FC236}">
                <a16:creationId xmlns:a16="http://schemas.microsoft.com/office/drawing/2014/main" id="{52A79CAF-10AA-45A9-B2AC-A9D989E1242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1884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nly 2">
    <p:spTree>
      <p:nvGrpSpPr>
        <p:cNvPr id="1" name=""/>
        <p:cNvGrpSpPr/>
        <p:nvPr/>
      </p:nvGrpSpPr>
      <p:grpSpPr>
        <a:xfrm>
          <a:off x="0" y="0"/>
          <a:ext cx="0" cy="0"/>
          <a:chOff x="0" y="0"/>
          <a:chExt cx="0" cy="0"/>
        </a:xfrm>
      </p:grpSpPr>
      <p:pic>
        <p:nvPicPr>
          <p:cNvPr id="7" name="Graphic 6" descr="An organic corner shape">
            <a:extLst>
              <a:ext uri="{FF2B5EF4-FFF2-40B4-BE49-F238E27FC236}">
                <a16:creationId xmlns:a16="http://schemas.microsoft.com/office/drawing/2014/main" id="{2B1102AC-8EB6-4934-959F-AC0EE6F0200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93" b="65540"/>
          <a:stretch/>
        </p:blipFill>
        <p:spPr>
          <a:xfrm rot="5400000" flipV="1">
            <a:off x="-2087881" y="2087880"/>
            <a:ext cx="6858003" cy="2682242"/>
          </a:xfrm>
          <a:prstGeom prst="rect">
            <a:avLst/>
          </a:prstGeom>
        </p:spPr>
      </p:pic>
      <p:sp>
        <p:nvSpPr>
          <p:cNvPr id="3" name="Date Placeholder 2">
            <a:extLst>
              <a:ext uri="{FF2B5EF4-FFF2-40B4-BE49-F238E27FC236}">
                <a16:creationId xmlns:a16="http://schemas.microsoft.com/office/drawing/2014/main" id="{B9299454-A714-4845-8B14-EC54C70A0AC0}"/>
              </a:ext>
            </a:extLst>
          </p:cNvPr>
          <p:cNvSpPr>
            <a:spLocks noGrp="1"/>
          </p:cNvSpPr>
          <p:nvPr>
            <p:ph type="dt" sz="half" idx="10"/>
          </p:nvPr>
        </p:nvSpPr>
        <p:spPr/>
        <p:txBody>
          <a:bodyPr/>
          <a:lstStyle/>
          <a:p>
            <a:fld id="{9E7F3E95-5449-464B-9A17-EBCF3AFEBB5B}" type="datetimeFigureOut">
              <a:rPr lang="en-US" smtClean="0"/>
              <a:t>6/2/2022</a:t>
            </a:fld>
            <a:endParaRPr lang="en-US"/>
          </a:p>
        </p:txBody>
      </p:sp>
      <p:sp>
        <p:nvSpPr>
          <p:cNvPr id="4" name="Footer Placeholder 3">
            <a:extLst>
              <a:ext uri="{FF2B5EF4-FFF2-40B4-BE49-F238E27FC236}">
                <a16:creationId xmlns:a16="http://schemas.microsoft.com/office/drawing/2014/main" id="{C3EDC05A-6EFB-47FE-B6D9-8C844160BF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6E0B9E-7211-4B10-9EA9-3FBAF7F28A7D}"/>
              </a:ext>
            </a:extLst>
          </p:cNvPr>
          <p:cNvSpPr>
            <a:spLocks noGrp="1"/>
          </p:cNvSpPr>
          <p:nvPr>
            <p:ph type="sldNum" sz="quarter" idx="12"/>
          </p:nvPr>
        </p:nvSpPr>
        <p:spPr/>
        <p:txBody>
          <a:bodyPr/>
          <a:lstStyle/>
          <a:p>
            <a:fld id="{5B4CAECD-02FE-4C4A-9471-426DCC91B0DD}" type="slidenum">
              <a:rPr lang="en-US" smtClean="0"/>
              <a:t>‹#›</a:t>
            </a:fld>
            <a:endParaRPr lang="en-US"/>
          </a:p>
        </p:txBody>
      </p:sp>
      <p:sp>
        <p:nvSpPr>
          <p:cNvPr id="6" name="Title 5">
            <a:extLst>
              <a:ext uri="{FF2B5EF4-FFF2-40B4-BE49-F238E27FC236}">
                <a16:creationId xmlns:a16="http://schemas.microsoft.com/office/drawing/2014/main" id="{52A79CAF-10AA-45A9-B2AC-A9D989E1242A}"/>
              </a:ext>
            </a:extLst>
          </p:cNvPr>
          <p:cNvSpPr>
            <a:spLocks noGrp="1"/>
          </p:cNvSpPr>
          <p:nvPr>
            <p:ph type="title"/>
          </p:nvPr>
        </p:nvSpPr>
        <p:spPr>
          <a:xfrm>
            <a:off x="3455470" y="585651"/>
            <a:ext cx="6811843" cy="1105037"/>
          </a:xfrm>
        </p:spPr>
        <p:txBody>
          <a:bodyPr/>
          <a:lstStyle/>
          <a:p>
            <a:r>
              <a:rPr lang="en-US"/>
              <a:t>Click to edit Master title style</a:t>
            </a:r>
            <a:endParaRPr lang="en-US" dirty="0"/>
          </a:p>
        </p:txBody>
      </p:sp>
      <p:pic>
        <p:nvPicPr>
          <p:cNvPr id="8" name="Picture 7">
            <a:extLst>
              <a:ext uri="{FF2B5EF4-FFF2-40B4-BE49-F238E27FC236}">
                <a16:creationId xmlns:a16="http://schemas.microsoft.com/office/drawing/2014/main" id="{793FE53E-29FB-4D09-8C13-C143C0AF73E7}"/>
              </a:ext>
            </a:extLst>
          </p:cNvPr>
          <p:cNvPicPr>
            <a:picLocks noChangeAspect="1"/>
          </p:cNvPicPr>
          <p:nvPr userDrawn="1"/>
        </p:nvPicPr>
        <p:blipFill>
          <a:blip r:embed="rId4">
            <a:extLst>
              <a:ext uri="{28A0092B-C50C-407E-A947-70E740481C1C}">
                <a14:useLocalDpi xmlns:a14="http://schemas.microsoft.com/office/drawing/2010/main" val="0"/>
              </a:ext>
            </a:extLst>
          </a:blip>
          <a:srcRect l="16667" r="16667"/>
          <a:stretch/>
        </p:blipFill>
        <p:spPr>
          <a:xfrm>
            <a:off x="722314" y="886303"/>
            <a:ext cx="2255520" cy="2255520"/>
          </a:xfrm>
          <a:prstGeom prst="ellipse">
            <a:avLst/>
          </a:prstGeom>
          <a:ln w="76200">
            <a:solidFill>
              <a:schemeClr val="accent2"/>
            </a:solidFill>
          </a:ln>
        </p:spPr>
      </p:pic>
      <p:pic>
        <p:nvPicPr>
          <p:cNvPr id="9" name="Picture 8">
            <a:extLst>
              <a:ext uri="{FF2B5EF4-FFF2-40B4-BE49-F238E27FC236}">
                <a16:creationId xmlns:a16="http://schemas.microsoft.com/office/drawing/2014/main" id="{3AC286AA-C7E6-4AA5-91C6-DE069B283BD8}"/>
              </a:ext>
            </a:extLst>
          </p:cNvPr>
          <p:cNvPicPr>
            <a:picLocks noChangeAspect="1"/>
          </p:cNvPicPr>
          <p:nvPr userDrawn="1"/>
        </p:nvPicPr>
        <p:blipFill>
          <a:blip r:embed="rId5">
            <a:extLst>
              <a:ext uri="{28A0092B-C50C-407E-A947-70E740481C1C}">
                <a14:useLocalDpi xmlns:a14="http://schemas.microsoft.com/office/drawing/2010/main" val="0"/>
              </a:ext>
            </a:extLst>
          </a:blip>
          <a:srcRect l="16748" r="16748"/>
          <a:stretch/>
        </p:blipFill>
        <p:spPr>
          <a:xfrm>
            <a:off x="1629095" y="3759361"/>
            <a:ext cx="1731326" cy="1731326"/>
          </a:xfrm>
          <a:prstGeom prst="ellipse">
            <a:avLst/>
          </a:prstGeom>
          <a:ln w="76200">
            <a:solidFill>
              <a:schemeClr val="tx2"/>
            </a:solidFill>
          </a:ln>
        </p:spPr>
      </p:pic>
      <p:pic>
        <p:nvPicPr>
          <p:cNvPr id="10" name="Graphic 9" descr="A circle filled with diagonal lines">
            <a:extLst>
              <a:ext uri="{FF2B5EF4-FFF2-40B4-BE49-F238E27FC236}">
                <a16:creationId xmlns:a16="http://schemas.microsoft.com/office/drawing/2014/main" id="{E0E1E002-3F69-4F07-B9EE-491BEF3BDD03}"/>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29003" t="11635" r="12363" b="52733"/>
          <a:stretch/>
        </p:blipFill>
        <p:spPr>
          <a:xfrm rot="5400000" flipV="1">
            <a:off x="10037114" y="525789"/>
            <a:ext cx="2680677" cy="1629095"/>
          </a:xfrm>
          <a:prstGeom prst="rect">
            <a:avLst/>
          </a:prstGeom>
        </p:spPr>
      </p:pic>
      <p:pic>
        <p:nvPicPr>
          <p:cNvPr id="11" name="Graphic 10" descr="A square made of dots">
            <a:extLst>
              <a:ext uri="{FF2B5EF4-FFF2-40B4-BE49-F238E27FC236}">
                <a16:creationId xmlns:a16="http://schemas.microsoft.com/office/drawing/2014/main" id="{4C0D2209-1C97-444D-963E-64AA356270B3}"/>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4777" t="13758" r="30556" b="40300"/>
          <a:stretch/>
        </p:blipFill>
        <p:spPr>
          <a:xfrm rot="5400000">
            <a:off x="486330" y="4207589"/>
            <a:ext cx="1127760" cy="2100421"/>
          </a:xfrm>
          <a:prstGeom prst="rect">
            <a:avLst/>
          </a:prstGeom>
        </p:spPr>
      </p:pic>
    </p:spTree>
    <p:extLst>
      <p:ext uri="{BB962C8B-B14F-4D97-AF65-F5344CB8AC3E}">
        <p14:creationId xmlns:p14="http://schemas.microsoft.com/office/powerpoint/2010/main" val="1937757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590C293-FE0B-463C-857E-DF3752343DE7}"/>
              </a:ext>
            </a:extLst>
          </p:cNvPr>
          <p:cNvSpPr>
            <a:spLocks noGrp="1"/>
          </p:cNvSpPr>
          <p:nvPr>
            <p:ph type="title" hasCustomPrompt="1"/>
          </p:nvPr>
        </p:nvSpPr>
        <p:spPr>
          <a:xfrm>
            <a:off x="381000" y="-1105037"/>
            <a:ext cx="9082603" cy="1105037"/>
          </a:xfrm>
        </p:spPr>
        <p:txBody>
          <a:bodyPr/>
          <a:lstStyle>
            <a:lvl1pPr>
              <a:defRPr/>
            </a:lvl1pPr>
          </a:lstStyle>
          <a:p>
            <a:r>
              <a:rPr lang="en-US" dirty="0"/>
              <a:t>Blank layout title (1)</a:t>
            </a:r>
          </a:p>
        </p:txBody>
      </p:sp>
      <p:sp>
        <p:nvSpPr>
          <p:cNvPr id="9" name="Date Placeholder 8">
            <a:extLst>
              <a:ext uri="{FF2B5EF4-FFF2-40B4-BE49-F238E27FC236}">
                <a16:creationId xmlns:a16="http://schemas.microsoft.com/office/drawing/2014/main" id="{C5059B3B-ADB1-49A4-871E-05C78B568FD3}"/>
              </a:ext>
            </a:extLst>
          </p:cNvPr>
          <p:cNvSpPr>
            <a:spLocks noGrp="1"/>
          </p:cNvSpPr>
          <p:nvPr>
            <p:ph type="dt" sz="half" idx="10"/>
          </p:nvPr>
        </p:nvSpPr>
        <p:spPr/>
        <p:txBody>
          <a:bodyPr/>
          <a:lstStyle/>
          <a:p>
            <a:fld id="{9E7F3E95-5449-464B-9A17-EBCF3AFEBB5B}" type="datetimeFigureOut">
              <a:rPr lang="en-US" smtClean="0"/>
              <a:pPr/>
              <a:t>6/2/2022</a:t>
            </a:fld>
            <a:endParaRPr lang="en-US" dirty="0"/>
          </a:p>
        </p:txBody>
      </p:sp>
      <p:sp>
        <p:nvSpPr>
          <p:cNvPr id="10" name="Footer Placeholder 9">
            <a:extLst>
              <a:ext uri="{FF2B5EF4-FFF2-40B4-BE49-F238E27FC236}">
                <a16:creationId xmlns:a16="http://schemas.microsoft.com/office/drawing/2014/main" id="{3872F73A-0F28-42E1-9F70-85468A66094A}"/>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DDF14BCE-7454-4381-83D0-3B2A215A78AD}"/>
              </a:ext>
            </a:extLst>
          </p:cNvPr>
          <p:cNvSpPr>
            <a:spLocks noGrp="1"/>
          </p:cNvSpPr>
          <p:nvPr>
            <p:ph type="sldNum" sz="quarter" idx="12"/>
          </p:nvPr>
        </p:nvSpPr>
        <p:spPr/>
        <p:txBody>
          <a:bodyPr/>
          <a:lstStyle/>
          <a:p>
            <a:fld id="{5B4CAECD-02FE-4C4A-9471-426DCC91B0DD}" type="slidenum">
              <a:rPr lang="en-US" smtClean="0"/>
              <a:pPr/>
              <a:t>‹#›</a:t>
            </a:fld>
            <a:endParaRPr lang="en-US" dirty="0"/>
          </a:p>
        </p:txBody>
      </p:sp>
    </p:spTree>
    <p:extLst>
      <p:ext uri="{BB962C8B-B14F-4D97-AF65-F5344CB8AC3E}">
        <p14:creationId xmlns:p14="http://schemas.microsoft.com/office/powerpoint/2010/main" val="4256767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2">
    <p:spTree>
      <p:nvGrpSpPr>
        <p:cNvPr id="1" name=""/>
        <p:cNvGrpSpPr/>
        <p:nvPr/>
      </p:nvGrpSpPr>
      <p:grpSpPr>
        <a:xfrm>
          <a:off x="0" y="0"/>
          <a:ext cx="0" cy="0"/>
          <a:chOff x="0" y="0"/>
          <a:chExt cx="0" cy="0"/>
        </a:xfrm>
      </p:grpSpPr>
      <p:pic>
        <p:nvPicPr>
          <p:cNvPr id="18" name="Picture 17" descr="Shape, circle&#10;&#10;Description automatically generated">
            <a:extLst>
              <a:ext uri="{FF2B5EF4-FFF2-40B4-BE49-F238E27FC236}">
                <a16:creationId xmlns:a16="http://schemas.microsoft.com/office/drawing/2014/main" id="{479209DD-943F-40A3-BE67-568D7AFFA1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96" r="41616" b="8148"/>
          <a:stretch/>
        </p:blipFill>
        <p:spPr>
          <a:xfrm>
            <a:off x="7415810" y="0"/>
            <a:ext cx="4776190" cy="6858000"/>
          </a:xfrm>
          <a:prstGeom prst="rect">
            <a:avLst/>
          </a:prstGeom>
        </p:spPr>
      </p:pic>
      <p:pic>
        <p:nvPicPr>
          <p:cNvPr id="19" name="Picture 18" descr="Shape, circle&#10;&#10;Description automatically generated">
            <a:extLst>
              <a:ext uri="{FF2B5EF4-FFF2-40B4-BE49-F238E27FC236}">
                <a16:creationId xmlns:a16="http://schemas.microsoft.com/office/drawing/2014/main" id="{58BBFD0D-E49D-4D6F-8B9E-9CC0C43E12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393" r="11727" b="3836"/>
          <a:stretch/>
        </p:blipFill>
        <p:spPr>
          <a:xfrm>
            <a:off x="7734769" y="1"/>
            <a:ext cx="4457231" cy="6858000"/>
          </a:xfrm>
          <a:prstGeom prst="rect">
            <a:avLst/>
          </a:prstGeom>
        </p:spPr>
      </p:pic>
      <p:sp>
        <p:nvSpPr>
          <p:cNvPr id="5" name="Oval 4">
            <a:extLst>
              <a:ext uri="{FF2B5EF4-FFF2-40B4-BE49-F238E27FC236}">
                <a16:creationId xmlns:a16="http://schemas.microsoft.com/office/drawing/2014/main" id="{06F819EA-B217-48B3-B2B1-2751E4E5BA3E}"/>
              </a:ext>
            </a:extLst>
          </p:cNvPr>
          <p:cNvSpPr/>
          <p:nvPr userDrawn="1"/>
        </p:nvSpPr>
        <p:spPr>
          <a:xfrm>
            <a:off x="411661" y="6209844"/>
            <a:ext cx="579122" cy="579122"/>
          </a:xfrm>
          <a:prstGeom prst="ellipse">
            <a:avLst/>
          </a:prstGeom>
          <a:noFill/>
          <a:ln w="571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9">
            <a:extLst>
              <a:ext uri="{FF2B5EF4-FFF2-40B4-BE49-F238E27FC236}">
                <a16:creationId xmlns:a16="http://schemas.microsoft.com/office/drawing/2014/main" id="{C082D011-36B9-40ED-B869-8C337537A6C1}"/>
              </a:ext>
            </a:extLst>
          </p:cNvPr>
          <p:cNvSpPr>
            <a:spLocks noGrp="1"/>
          </p:cNvSpPr>
          <p:nvPr>
            <p:ph type="pic" sz="quarter" idx="13"/>
          </p:nvPr>
        </p:nvSpPr>
        <p:spPr>
          <a:xfrm rot="386686">
            <a:off x="8283840" y="812680"/>
            <a:ext cx="3611140" cy="2527509"/>
          </a:xfrm>
          <a:prstGeom prst="roundRect">
            <a:avLst/>
          </a:prstGeom>
          <a:blipFill>
            <a:blip r:embed="rId4"/>
            <a:stretch>
              <a:fillRect l="-1733" t="-4791" r="-4532" b="-12623"/>
            </a:stretch>
          </a:blipFill>
          <a:ln>
            <a:solidFill>
              <a:schemeClr val="tx1">
                <a:lumMod val="20000"/>
                <a:lumOff val="80000"/>
              </a:schemeClr>
            </a:solidFill>
          </a:ln>
        </p:spPr>
        <p:txBody>
          <a:bodyPr/>
          <a:lstStyle/>
          <a:p>
            <a:r>
              <a:rPr lang="en-US"/>
              <a:t>Click icon to add picture</a:t>
            </a:r>
            <a:endParaRPr lang="en-US" dirty="0"/>
          </a:p>
        </p:txBody>
      </p:sp>
      <p:sp>
        <p:nvSpPr>
          <p:cNvPr id="8" name="Picture Placeholder 9">
            <a:extLst>
              <a:ext uri="{FF2B5EF4-FFF2-40B4-BE49-F238E27FC236}">
                <a16:creationId xmlns:a16="http://schemas.microsoft.com/office/drawing/2014/main" id="{95985E1C-8F86-46BD-AB71-6EB09CF5B8C3}"/>
              </a:ext>
            </a:extLst>
          </p:cNvPr>
          <p:cNvSpPr>
            <a:spLocks noGrp="1"/>
          </p:cNvSpPr>
          <p:nvPr>
            <p:ph type="pic" sz="quarter" idx="14"/>
          </p:nvPr>
        </p:nvSpPr>
        <p:spPr>
          <a:xfrm rot="21288546">
            <a:off x="8351197" y="3413999"/>
            <a:ext cx="3611136" cy="2527506"/>
          </a:xfrm>
          <a:prstGeom prst="roundRect">
            <a:avLst/>
          </a:prstGeom>
          <a:blipFill>
            <a:blip r:embed="rId5"/>
            <a:stretch>
              <a:fillRect/>
            </a:stretch>
          </a:blipFill>
          <a:ln>
            <a:solidFill>
              <a:schemeClr val="tx1">
                <a:lumMod val="20000"/>
                <a:lumOff val="80000"/>
              </a:schemeClr>
            </a:solidFill>
          </a:ln>
        </p:spPr>
        <p:txBody>
          <a:bodyPr/>
          <a:lstStyle/>
          <a:p>
            <a:r>
              <a:rPr lang="en-US"/>
              <a:t>Click icon to add picture</a:t>
            </a:r>
          </a:p>
        </p:txBody>
      </p:sp>
      <p:pic>
        <p:nvPicPr>
          <p:cNvPr id="9" name="Graphic 8" descr="Grid lines">
            <a:extLst>
              <a:ext uri="{FF2B5EF4-FFF2-40B4-BE49-F238E27FC236}">
                <a16:creationId xmlns:a16="http://schemas.microsoft.com/office/drawing/2014/main" id="{163AE603-C95D-4DDE-B34B-93955F9C722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2255" b="2640"/>
          <a:stretch/>
        </p:blipFill>
        <p:spPr>
          <a:xfrm>
            <a:off x="-24659" y="4297680"/>
            <a:ext cx="992606" cy="2560320"/>
          </a:xfrm>
          <a:prstGeom prst="rect">
            <a:avLst/>
          </a:prstGeom>
        </p:spPr>
      </p:pic>
      <p:sp>
        <p:nvSpPr>
          <p:cNvPr id="10" name="Oval 9">
            <a:extLst>
              <a:ext uri="{FF2B5EF4-FFF2-40B4-BE49-F238E27FC236}">
                <a16:creationId xmlns:a16="http://schemas.microsoft.com/office/drawing/2014/main" id="{A79D7753-0650-4DB1-8866-957993B6D7D1}"/>
              </a:ext>
            </a:extLst>
          </p:cNvPr>
          <p:cNvSpPr/>
          <p:nvPr userDrawn="1"/>
        </p:nvSpPr>
        <p:spPr>
          <a:xfrm>
            <a:off x="-62798" y="5220697"/>
            <a:ext cx="304726" cy="304726"/>
          </a:xfrm>
          <a:prstGeom prst="ellipse">
            <a:avLst/>
          </a:prstGeom>
          <a:solidFill>
            <a:schemeClr val="accent6">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1AAB39C7-E81F-4BA6-8500-0DCEF7392285}"/>
              </a:ext>
            </a:extLst>
          </p:cNvPr>
          <p:cNvSpPr>
            <a:spLocks noGrp="1"/>
          </p:cNvSpPr>
          <p:nvPr>
            <p:ph type="title" hasCustomPrompt="1"/>
          </p:nvPr>
        </p:nvSpPr>
        <p:spPr>
          <a:xfrm>
            <a:off x="241928" y="-1333944"/>
            <a:ext cx="9082603" cy="1105037"/>
          </a:xfrm>
        </p:spPr>
        <p:txBody>
          <a:bodyPr/>
          <a:lstStyle>
            <a:lvl1pPr>
              <a:defRPr/>
            </a:lvl1pPr>
          </a:lstStyle>
          <a:p>
            <a:r>
              <a:rPr lang="en-US" dirty="0"/>
              <a:t>Blank layout title (2)</a:t>
            </a:r>
          </a:p>
        </p:txBody>
      </p:sp>
      <p:sp>
        <p:nvSpPr>
          <p:cNvPr id="15" name="Date Placeholder 14">
            <a:extLst>
              <a:ext uri="{FF2B5EF4-FFF2-40B4-BE49-F238E27FC236}">
                <a16:creationId xmlns:a16="http://schemas.microsoft.com/office/drawing/2014/main" id="{013535A6-3393-4FBF-8BA0-5DA53B823292}"/>
              </a:ext>
            </a:extLst>
          </p:cNvPr>
          <p:cNvSpPr>
            <a:spLocks noGrp="1"/>
          </p:cNvSpPr>
          <p:nvPr>
            <p:ph type="dt" sz="half" idx="15"/>
          </p:nvPr>
        </p:nvSpPr>
        <p:spPr/>
        <p:txBody>
          <a:bodyPr/>
          <a:lstStyle/>
          <a:p>
            <a:fld id="{9E7F3E95-5449-464B-9A17-EBCF3AFEBB5B}" type="datetimeFigureOut">
              <a:rPr lang="en-US" smtClean="0"/>
              <a:pPr/>
              <a:t>6/2/2022</a:t>
            </a:fld>
            <a:endParaRPr lang="en-US" dirty="0"/>
          </a:p>
        </p:txBody>
      </p:sp>
      <p:sp>
        <p:nvSpPr>
          <p:cNvPr id="16" name="Footer Placeholder 15">
            <a:extLst>
              <a:ext uri="{FF2B5EF4-FFF2-40B4-BE49-F238E27FC236}">
                <a16:creationId xmlns:a16="http://schemas.microsoft.com/office/drawing/2014/main" id="{7E234428-7E96-4FE7-8942-9205369580F6}"/>
              </a:ext>
            </a:extLst>
          </p:cNvPr>
          <p:cNvSpPr>
            <a:spLocks noGrp="1"/>
          </p:cNvSpPr>
          <p:nvPr>
            <p:ph type="ftr" sz="quarter" idx="16"/>
          </p:nvPr>
        </p:nvSpPr>
        <p:spPr/>
        <p:txBody>
          <a:bodyPr/>
          <a:lstStyle/>
          <a:p>
            <a:endParaRPr lang="en-US" dirty="0"/>
          </a:p>
        </p:txBody>
      </p:sp>
      <p:sp>
        <p:nvSpPr>
          <p:cNvPr id="17" name="Slide Number Placeholder 16">
            <a:extLst>
              <a:ext uri="{FF2B5EF4-FFF2-40B4-BE49-F238E27FC236}">
                <a16:creationId xmlns:a16="http://schemas.microsoft.com/office/drawing/2014/main" id="{7E77D726-89A3-47B7-8AC2-C9B56E1EA289}"/>
              </a:ext>
            </a:extLst>
          </p:cNvPr>
          <p:cNvSpPr>
            <a:spLocks noGrp="1"/>
          </p:cNvSpPr>
          <p:nvPr>
            <p:ph type="sldNum" sz="quarter" idx="17"/>
          </p:nvPr>
        </p:nvSpPr>
        <p:spPr/>
        <p:txBody>
          <a:bodyPr/>
          <a:lstStyle/>
          <a:p>
            <a:fld id="{5B4CAECD-02FE-4C4A-9471-426DCC91B0DD}" type="slidenum">
              <a:rPr lang="en-US" smtClean="0"/>
              <a:pPr/>
              <a:t>‹#›</a:t>
            </a:fld>
            <a:endParaRPr lang="en-US" dirty="0"/>
          </a:p>
        </p:txBody>
      </p:sp>
    </p:spTree>
    <p:extLst>
      <p:ext uri="{BB962C8B-B14F-4D97-AF65-F5344CB8AC3E}">
        <p14:creationId xmlns:p14="http://schemas.microsoft.com/office/powerpoint/2010/main" val="1408166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3">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AB39C7-E81F-4BA6-8500-0DCEF7392285}"/>
              </a:ext>
            </a:extLst>
          </p:cNvPr>
          <p:cNvSpPr>
            <a:spLocks noGrp="1"/>
          </p:cNvSpPr>
          <p:nvPr>
            <p:ph type="title" hasCustomPrompt="1"/>
          </p:nvPr>
        </p:nvSpPr>
        <p:spPr>
          <a:xfrm>
            <a:off x="241928" y="-1333944"/>
            <a:ext cx="9082603" cy="1105037"/>
          </a:xfrm>
        </p:spPr>
        <p:txBody>
          <a:bodyPr/>
          <a:lstStyle>
            <a:lvl1pPr>
              <a:defRPr/>
            </a:lvl1pPr>
          </a:lstStyle>
          <a:p>
            <a:r>
              <a:rPr lang="en-US" dirty="0"/>
              <a:t>Blank layout title (3)</a:t>
            </a:r>
          </a:p>
        </p:txBody>
      </p:sp>
      <p:pic>
        <p:nvPicPr>
          <p:cNvPr id="18" name="Graphic 17" descr="An organic corner shape">
            <a:extLst>
              <a:ext uri="{FF2B5EF4-FFF2-40B4-BE49-F238E27FC236}">
                <a16:creationId xmlns:a16="http://schemas.microsoft.com/office/drawing/2014/main" id="{603D9619-B176-499A-8439-AC985FB84C1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93" b="65540"/>
          <a:stretch/>
        </p:blipFill>
        <p:spPr>
          <a:xfrm rot="5400000" flipV="1">
            <a:off x="-2087881" y="2087880"/>
            <a:ext cx="6858003" cy="2682242"/>
          </a:xfrm>
          <a:prstGeom prst="rect">
            <a:avLst/>
          </a:prstGeom>
        </p:spPr>
      </p:pic>
      <p:pic>
        <p:nvPicPr>
          <p:cNvPr id="19" name="Picture 18">
            <a:extLst>
              <a:ext uri="{FF2B5EF4-FFF2-40B4-BE49-F238E27FC236}">
                <a16:creationId xmlns:a16="http://schemas.microsoft.com/office/drawing/2014/main" id="{D776022C-68A9-46BA-805B-E772668E93DC}"/>
              </a:ext>
            </a:extLst>
          </p:cNvPr>
          <p:cNvPicPr>
            <a:picLocks noChangeAspect="1"/>
          </p:cNvPicPr>
          <p:nvPr userDrawn="1"/>
        </p:nvPicPr>
        <p:blipFill>
          <a:blip r:embed="rId4">
            <a:extLst>
              <a:ext uri="{28A0092B-C50C-407E-A947-70E740481C1C}">
                <a14:useLocalDpi xmlns:a14="http://schemas.microsoft.com/office/drawing/2010/main" val="0"/>
              </a:ext>
            </a:extLst>
          </a:blip>
          <a:srcRect l="16667" r="16667"/>
          <a:stretch/>
        </p:blipFill>
        <p:spPr>
          <a:xfrm>
            <a:off x="722314" y="886303"/>
            <a:ext cx="2255520" cy="2255520"/>
          </a:xfrm>
          <a:prstGeom prst="ellipse">
            <a:avLst/>
          </a:prstGeom>
          <a:ln w="76200">
            <a:solidFill>
              <a:schemeClr val="accent2"/>
            </a:solidFill>
          </a:ln>
        </p:spPr>
      </p:pic>
      <p:pic>
        <p:nvPicPr>
          <p:cNvPr id="20" name="Picture 19">
            <a:extLst>
              <a:ext uri="{FF2B5EF4-FFF2-40B4-BE49-F238E27FC236}">
                <a16:creationId xmlns:a16="http://schemas.microsoft.com/office/drawing/2014/main" id="{A3C44E2E-C748-4A8D-BA50-9CA5D500F606}"/>
              </a:ext>
            </a:extLst>
          </p:cNvPr>
          <p:cNvPicPr>
            <a:picLocks noChangeAspect="1"/>
          </p:cNvPicPr>
          <p:nvPr userDrawn="1"/>
        </p:nvPicPr>
        <p:blipFill>
          <a:blip r:embed="rId5">
            <a:extLst>
              <a:ext uri="{28A0092B-C50C-407E-A947-70E740481C1C}">
                <a14:useLocalDpi xmlns:a14="http://schemas.microsoft.com/office/drawing/2010/main" val="0"/>
              </a:ext>
            </a:extLst>
          </a:blip>
          <a:srcRect l="16748" r="16748"/>
          <a:stretch/>
        </p:blipFill>
        <p:spPr>
          <a:xfrm>
            <a:off x="1629095" y="3759361"/>
            <a:ext cx="1731326" cy="1731326"/>
          </a:xfrm>
          <a:prstGeom prst="ellipse">
            <a:avLst/>
          </a:prstGeom>
          <a:ln w="76200">
            <a:solidFill>
              <a:schemeClr val="tx2"/>
            </a:solidFill>
          </a:ln>
        </p:spPr>
      </p:pic>
      <p:pic>
        <p:nvPicPr>
          <p:cNvPr id="21" name="Graphic 20" descr="A circle filled with diagonal lines">
            <a:extLst>
              <a:ext uri="{FF2B5EF4-FFF2-40B4-BE49-F238E27FC236}">
                <a16:creationId xmlns:a16="http://schemas.microsoft.com/office/drawing/2014/main" id="{DEBA5AF1-83D9-4A20-81C9-AB6821DA9ED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29003" t="11635" r="12363" b="52733"/>
          <a:stretch/>
        </p:blipFill>
        <p:spPr>
          <a:xfrm rot="5400000" flipV="1">
            <a:off x="10037114" y="525789"/>
            <a:ext cx="2680677" cy="1629095"/>
          </a:xfrm>
          <a:prstGeom prst="rect">
            <a:avLst/>
          </a:prstGeom>
        </p:spPr>
      </p:pic>
      <p:pic>
        <p:nvPicPr>
          <p:cNvPr id="22" name="Graphic 21" descr="A square made of dots">
            <a:extLst>
              <a:ext uri="{FF2B5EF4-FFF2-40B4-BE49-F238E27FC236}">
                <a16:creationId xmlns:a16="http://schemas.microsoft.com/office/drawing/2014/main" id="{CA5BDBA7-1B1B-46A2-966E-800C90298081}"/>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44777" t="13758" r="30556" b="40300"/>
          <a:stretch/>
        </p:blipFill>
        <p:spPr>
          <a:xfrm rot="5400000">
            <a:off x="486330" y="4207589"/>
            <a:ext cx="1127760" cy="2100421"/>
          </a:xfrm>
          <a:prstGeom prst="rect">
            <a:avLst/>
          </a:prstGeom>
        </p:spPr>
      </p:pic>
      <p:sp>
        <p:nvSpPr>
          <p:cNvPr id="2" name="Date Placeholder 1">
            <a:extLst>
              <a:ext uri="{FF2B5EF4-FFF2-40B4-BE49-F238E27FC236}">
                <a16:creationId xmlns:a16="http://schemas.microsoft.com/office/drawing/2014/main" id="{75007D48-0C35-4111-988C-9FFF28C22336}"/>
              </a:ext>
            </a:extLst>
          </p:cNvPr>
          <p:cNvSpPr>
            <a:spLocks noGrp="1"/>
          </p:cNvSpPr>
          <p:nvPr>
            <p:ph type="dt" sz="half" idx="10"/>
          </p:nvPr>
        </p:nvSpPr>
        <p:spPr/>
        <p:txBody>
          <a:bodyPr/>
          <a:lstStyle/>
          <a:p>
            <a:fld id="{9E7F3E95-5449-464B-9A17-EBCF3AFEBB5B}" type="datetimeFigureOut">
              <a:rPr lang="en-US" smtClean="0"/>
              <a:pPr/>
              <a:t>6/2/2022</a:t>
            </a:fld>
            <a:endParaRPr lang="en-US" dirty="0"/>
          </a:p>
        </p:txBody>
      </p:sp>
      <p:sp>
        <p:nvSpPr>
          <p:cNvPr id="3" name="Footer Placeholder 2">
            <a:extLst>
              <a:ext uri="{FF2B5EF4-FFF2-40B4-BE49-F238E27FC236}">
                <a16:creationId xmlns:a16="http://schemas.microsoft.com/office/drawing/2014/main" id="{9657E83A-904E-4044-893F-7DF5B91478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A031DB5-EF50-4B81-AAB9-D4BA3C1D124D}"/>
              </a:ext>
            </a:extLst>
          </p:cNvPr>
          <p:cNvSpPr>
            <a:spLocks noGrp="1"/>
          </p:cNvSpPr>
          <p:nvPr>
            <p:ph type="sldNum" sz="quarter" idx="12"/>
          </p:nvPr>
        </p:nvSpPr>
        <p:spPr/>
        <p:txBody>
          <a:bodyPr/>
          <a:lstStyle/>
          <a:p>
            <a:fld id="{5B4CAECD-02FE-4C4A-9471-426DCC91B0DD}" type="slidenum">
              <a:rPr lang="en-US" smtClean="0"/>
              <a:pPr/>
              <a:t>‹#›</a:t>
            </a:fld>
            <a:endParaRPr lang="en-US" dirty="0"/>
          </a:p>
        </p:txBody>
      </p:sp>
    </p:spTree>
    <p:extLst>
      <p:ext uri="{BB962C8B-B14F-4D97-AF65-F5344CB8AC3E}">
        <p14:creationId xmlns:p14="http://schemas.microsoft.com/office/powerpoint/2010/main" val="4285864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Ission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2EFABFB2-8E4D-40CA-818A-E5799E5703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180" y="-1038"/>
            <a:ext cx="5735954" cy="6526998"/>
          </a:xfrm>
          <a:prstGeom prst="rect">
            <a:avLst/>
          </a:prstGeom>
        </p:spPr>
      </p:pic>
      <p:pic>
        <p:nvPicPr>
          <p:cNvPr id="21" name="Graphic 20" descr="An organic corner shape">
            <a:extLst>
              <a:ext uri="{FF2B5EF4-FFF2-40B4-BE49-F238E27FC236}">
                <a16:creationId xmlns:a16="http://schemas.microsoft.com/office/drawing/2014/main" id="{48611652-191E-48F6-8C6F-E6C5A677D2B7}"/>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7415" r="11642"/>
          <a:stretch/>
        </p:blipFill>
        <p:spPr>
          <a:xfrm>
            <a:off x="-10180" y="4453838"/>
            <a:ext cx="4039730" cy="2404162"/>
          </a:xfrm>
          <a:prstGeom prst="rect">
            <a:avLst/>
          </a:prstGeom>
        </p:spPr>
      </p:pic>
      <p:pic>
        <p:nvPicPr>
          <p:cNvPr id="22" name="Graphic 21" descr="A circle filled with diagonal lines">
            <a:extLst>
              <a:ext uri="{FF2B5EF4-FFF2-40B4-BE49-F238E27FC236}">
                <a16:creationId xmlns:a16="http://schemas.microsoft.com/office/drawing/2014/main" id="{66E180A6-241B-4562-B90C-6E550277B268}"/>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58934" t="11636" r="12364" b="10950"/>
          <a:stretch/>
        </p:blipFill>
        <p:spPr>
          <a:xfrm>
            <a:off x="-10180" y="3318626"/>
            <a:ext cx="1312242" cy="3539374"/>
          </a:xfrm>
          <a:prstGeom prst="rect">
            <a:avLst/>
          </a:prstGeom>
        </p:spPr>
      </p:pic>
      <p:cxnSp>
        <p:nvCxnSpPr>
          <p:cNvPr id="23" name="Straight Connector 22">
            <a:extLst>
              <a:ext uri="{FF2B5EF4-FFF2-40B4-BE49-F238E27FC236}">
                <a16:creationId xmlns:a16="http://schemas.microsoft.com/office/drawing/2014/main" id="{A8F3CEFD-0959-442D-BF10-88A4BEEC1B07}"/>
              </a:ext>
            </a:extLst>
          </p:cNvPr>
          <p:cNvCxnSpPr>
            <a:cxnSpLocks/>
          </p:cNvCxnSpPr>
          <p:nvPr userDrawn="1"/>
        </p:nvCxnSpPr>
        <p:spPr>
          <a:xfrm flipH="1">
            <a:off x="1168400" y="6176963"/>
            <a:ext cx="6747350" cy="0"/>
          </a:xfrm>
          <a:prstGeom prst="line">
            <a:avLst/>
          </a:prstGeom>
          <a:ln w="76200" cap="rnd">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BBF9D1D-0CB9-45A8-AC0B-3AFE16682B61}"/>
              </a:ext>
            </a:extLst>
          </p:cNvPr>
          <p:cNvSpPr>
            <a:spLocks noGrp="1"/>
          </p:cNvSpPr>
          <p:nvPr>
            <p:ph type="title" hasCustomPrompt="1"/>
          </p:nvPr>
        </p:nvSpPr>
        <p:spPr>
          <a:xfrm>
            <a:off x="-101620" y="-1312401"/>
            <a:ext cx="5273040" cy="1105037"/>
          </a:xfrm>
        </p:spPr>
        <p:txBody>
          <a:bodyPr/>
          <a:lstStyle>
            <a:lvl1pPr algn="ctr">
              <a:defRPr spc="600"/>
            </a:lvl1pPr>
          </a:lstStyle>
          <a:p>
            <a:r>
              <a:rPr lang="en-US" dirty="0"/>
              <a:t>Mission</a:t>
            </a:r>
          </a:p>
        </p:txBody>
      </p:sp>
      <p:sp>
        <p:nvSpPr>
          <p:cNvPr id="3" name="Date Placeholder 2">
            <a:extLst>
              <a:ext uri="{FF2B5EF4-FFF2-40B4-BE49-F238E27FC236}">
                <a16:creationId xmlns:a16="http://schemas.microsoft.com/office/drawing/2014/main" id="{86DFA69D-190D-4130-8A36-5E35E5ED1EAA}"/>
              </a:ext>
            </a:extLst>
          </p:cNvPr>
          <p:cNvSpPr>
            <a:spLocks noGrp="1"/>
          </p:cNvSpPr>
          <p:nvPr>
            <p:ph type="dt" sz="half" idx="10"/>
          </p:nvPr>
        </p:nvSpPr>
        <p:spPr/>
        <p:txBody>
          <a:bodyPr/>
          <a:lstStyle/>
          <a:p>
            <a:fld id="{9E7F3E95-5449-464B-9A17-EBCF3AFEBB5B}" type="datetimeFigureOut">
              <a:rPr lang="en-US" smtClean="0"/>
              <a:t>6/2/2022</a:t>
            </a:fld>
            <a:endParaRPr lang="en-US" dirty="0"/>
          </a:p>
        </p:txBody>
      </p:sp>
      <p:sp>
        <p:nvSpPr>
          <p:cNvPr id="4" name="Footer Placeholder 3">
            <a:extLst>
              <a:ext uri="{FF2B5EF4-FFF2-40B4-BE49-F238E27FC236}">
                <a16:creationId xmlns:a16="http://schemas.microsoft.com/office/drawing/2014/main" id="{0B528609-2664-49F4-9913-558CE43277B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9053C03F-58B1-41A2-BA16-9D6E5AA4D935}"/>
              </a:ext>
            </a:extLst>
          </p:cNvPr>
          <p:cNvSpPr>
            <a:spLocks noGrp="1"/>
          </p:cNvSpPr>
          <p:nvPr>
            <p:ph type="sldNum" sz="quarter" idx="12"/>
          </p:nvPr>
        </p:nvSpPr>
        <p:spPr/>
        <p:txBody>
          <a:bodyPr/>
          <a:lstStyle>
            <a:lvl1pPr>
              <a:defRPr>
                <a:solidFill>
                  <a:schemeClr val="bg1"/>
                </a:solidFill>
              </a:defRPr>
            </a:lvl1pPr>
          </a:lstStyle>
          <a:p>
            <a:fld id="{5B4CAECD-02FE-4C4A-9471-426DCC91B0DD}" type="slidenum">
              <a:rPr lang="en-US" smtClean="0"/>
              <a:pPr/>
              <a:t>‹#›</a:t>
            </a:fld>
            <a:endParaRPr lang="en-US" dirty="0"/>
          </a:p>
        </p:txBody>
      </p:sp>
      <p:grpSp>
        <p:nvGrpSpPr>
          <p:cNvPr id="31" name="Group 30">
            <a:extLst>
              <a:ext uri="{FF2B5EF4-FFF2-40B4-BE49-F238E27FC236}">
                <a16:creationId xmlns:a16="http://schemas.microsoft.com/office/drawing/2014/main" id="{58B6982C-8912-4CE9-9FE2-508D1BBCA9A6}"/>
              </a:ext>
            </a:extLst>
          </p:cNvPr>
          <p:cNvGrpSpPr/>
          <p:nvPr userDrawn="1"/>
        </p:nvGrpSpPr>
        <p:grpSpPr>
          <a:xfrm rot="16200000">
            <a:off x="10469429" y="1181806"/>
            <a:ext cx="2584807" cy="869620"/>
            <a:chOff x="9177476" y="5772727"/>
            <a:chExt cx="2584807" cy="869620"/>
          </a:xfrm>
          <a:solidFill>
            <a:schemeClr val="tx2"/>
          </a:solidFill>
        </p:grpSpPr>
        <p:sp>
          <p:nvSpPr>
            <p:cNvPr id="32" name="Rectangle 31">
              <a:extLst>
                <a:ext uri="{FF2B5EF4-FFF2-40B4-BE49-F238E27FC236}">
                  <a16:creationId xmlns:a16="http://schemas.microsoft.com/office/drawing/2014/main" id="{B73FE4F4-8A2B-4704-BAF7-11F65B09931F}"/>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21294810-550C-40CE-90C4-3506A1678F4C}"/>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0771D2E-E358-40D5-B1C5-0CB73E3C3566}"/>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2FDB7F4-76EA-4091-88CF-71CEF3BDFB1B}"/>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8DDA743-628F-4815-92FC-5BB88814E2CA}"/>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6971250-8A27-460C-A0DB-8B6B53D5D19D}"/>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994FA83-76B9-429C-93B7-7AE992DF7027}"/>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8F15FD0F-06EA-41CA-8BFB-DEE0ACE09374}"/>
              </a:ext>
            </a:extLst>
          </p:cNvPr>
          <p:cNvSpPr txBox="1"/>
          <p:nvPr userDrawn="1"/>
        </p:nvSpPr>
        <p:spPr>
          <a:xfrm>
            <a:off x="6095311" y="2492314"/>
            <a:ext cx="4902814" cy="34778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The mission of the BIE is to provide students at BIE-funded schools with a culturally relevant, high-quality education that prepares students with the knowledge, skills, and behaviors needed to flourish in the opportunities of tomorrow, become healthy and successful individuals, and lead their communities and sovereign nations to a thriving future that preserves their unique cultural identities.</a:t>
            </a:r>
          </a:p>
          <a:p>
            <a:pPr algn="ctr"/>
            <a:endParaRPr lang="en-US" sz="2000" dirty="0">
              <a:solidFill>
                <a:schemeClr val="bg1"/>
              </a:solidFill>
            </a:endParaRPr>
          </a:p>
        </p:txBody>
      </p:sp>
      <p:sp>
        <p:nvSpPr>
          <p:cNvPr id="42" name="TextBox 41">
            <a:extLst>
              <a:ext uri="{FF2B5EF4-FFF2-40B4-BE49-F238E27FC236}">
                <a16:creationId xmlns:a16="http://schemas.microsoft.com/office/drawing/2014/main" id="{950C1D84-898C-4C1C-BD79-D133E59C2F43}"/>
              </a:ext>
            </a:extLst>
          </p:cNvPr>
          <p:cNvSpPr txBox="1"/>
          <p:nvPr userDrawn="1"/>
        </p:nvSpPr>
        <p:spPr>
          <a:xfrm>
            <a:off x="6159193" y="1283566"/>
            <a:ext cx="490281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spc="600" dirty="0">
                <a:solidFill>
                  <a:schemeClr val="bg1"/>
                </a:solidFill>
                <a:latin typeface="+mj-lt"/>
              </a:rPr>
              <a:t>MISSION</a:t>
            </a:r>
          </a:p>
        </p:txBody>
      </p:sp>
    </p:spTree>
    <p:extLst>
      <p:ext uri="{BB962C8B-B14F-4D97-AF65-F5344CB8AC3E}">
        <p14:creationId xmlns:p14="http://schemas.microsoft.com/office/powerpoint/2010/main" val="4113327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4">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AB39C7-E81F-4BA6-8500-0DCEF7392285}"/>
              </a:ext>
            </a:extLst>
          </p:cNvPr>
          <p:cNvSpPr>
            <a:spLocks noGrp="1"/>
          </p:cNvSpPr>
          <p:nvPr>
            <p:ph type="title" hasCustomPrompt="1"/>
          </p:nvPr>
        </p:nvSpPr>
        <p:spPr>
          <a:xfrm>
            <a:off x="241928" y="-1333944"/>
            <a:ext cx="9082603" cy="1105037"/>
          </a:xfrm>
        </p:spPr>
        <p:txBody>
          <a:bodyPr/>
          <a:lstStyle>
            <a:lvl1pPr>
              <a:defRPr/>
            </a:lvl1pPr>
          </a:lstStyle>
          <a:p>
            <a:r>
              <a:rPr lang="en-US" dirty="0"/>
              <a:t>Blank layout title (4)</a:t>
            </a:r>
          </a:p>
        </p:txBody>
      </p:sp>
      <p:pic>
        <p:nvPicPr>
          <p:cNvPr id="11" name="Graphic 10" descr="An organic corner shape">
            <a:extLst>
              <a:ext uri="{FF2B5EF4-FFF2-40B4-BE49-F238E27FC236}">
                <a16:creationId xmlns:a16="http://schemas.microsoft.com/office/drawing/2014/main" id="{264CDAEC-A9BB-4CA6-A21B-E140F430846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7415" r="11642"/>
          <a:stretch/>
        </p:blipFill>
        <p:spPr>
          <a:xfrm>
            <a:off x="-10180" y="4453838"/>
            <a:ext cx="4039730" cy="2404162"/>
          </a:xfrm>
          <a:prstGeom prst="rect">
            <a:avLst/>
          </a:prstGeom>
        </p:spPr>
      </p:pic>
      <p:pic>
        <p:nvPicPr>
          <p:cNvPr id="12" name="Graphic 11" descr="A circle filled with diagonal lines">
            <a:extLst>
              <a:ext uri="{FF2B5EF4-FFF2-40B4-BE49-F238E27FC236}">
                <a16:creationId xmlns:a16="http://schemas.microsoft.com/office/drawing/2014/main" id="{45CB4A73-B19C-4863-9F69-A53CEED964E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8934" t="11636" r="12364" b="10950"/>
          <a:stretch/>
        </p:blipFill>
        <p:spPr>
          <a:xfrm>
            <a:off x="-10180" y="3318626"/>
            <a:ext cx="1312242" cy="3539374"/>
          </a:xfrm>
          <a:prstGeom prst="rect">
            <a:avLst/>
          </a:prstGeom>
        </p:spPr>
      </p:pic>
      <p:cxnSp>
        <p:nvCxnSpPr>
          <p:cNvPr id="13" name="Straight Connector 12">
            <a:extLst>
              <a:ext uri="{FF2B5EF4-FFF2-40B4-BE49-F238E27FC236}">
                <a16:creationId xmlns:a16="http://schemas.microsoft.com/office/drawing/2014/main" id="{E66F8711-67C5-411F-A09C-9056FA789604}"/>
              </a:ext>
            </a:extLst>
          </p:cNvPr>
          <p:cNvCxnSpPr>
            <a:cxnSpLocks/>
          </p:cNvCxnSpPr>
          <p:nvPr userDrawn="1"/>
        </p:nvCxnSpPr>
        <p:spPr>
          <a:xfrm flipH="1">
            <a:off x="1168400" y="6176963"/>
            <a:ext cx="6747350"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5" name="Graphic 14" descr="A square made of dots">
            <a:extLst>
              <a:ext uri="{FF2B5EF4-FFF2-40B4-BE49-F238E27FC236}">
                <a16:creationId xmlns:a16="http://schemas.microsoft.com/office/drawing/2014/main" id="{722016FE-7B36-45CB-836C-DC16CBE78B9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13332" t="46819" r="40223" b="13693"/>
          <a:stretch/>
        </p:blipFill>
        <p:spPr>
          <a:xfrm>
            <a:off x="10068560" y="-1"/>
            <a:ext cx="2123440" cy="1805375"/>
          </a:xfrm>
          <a:prstGeom prst="rect">
            <a:avLst/>
          </a:prstGeom>
        </p:spPr>
      </p:pic>
      <p:grpSp>
        <p:nvGrpSpPr>
          <p:cNvPr id="16" name="Group 15">
            <a:extLst>
              <a:ext uri="{FF2B5EF4-FFF2-40B4-BE49-F238E27FC236}">
                <a16:creationId xmlns:a16="http://schemas.microsoft.com/office/drawing/2014/main" id="{6D70B5BE-97CB-4945-A8FF-A7D2C3B9F856}"/>
              </a:ext>
            </a:extLst>
          </p:cNvPr>
          <p:cNvGrpSpPr/>
          <p:nvPr userDrawn="1"/>
        </p:nvGrpSpPr>
        <p:grpSpPr>
          <a:xfrm rot="16200000">
            <a:off x="10469429" y="1181806"/>
            <a:ext cx="2584807" cy="869620"/>
            <a:chOff x="9177476" y="5772727"/>
            <a:chExt cx="2584807" cy="869620"/>
          </a:xfrm>
          <a:solidFill>
            <a:schemeClr val="accent4">
              <a:lumMod val="50000"/>
            </a:schemeClr>
          </a:solidFill>
        </p:grpSpPr>
        <p:sp>
          <p:nvSpPr>
            <p:cNvPr id="17" name="Rectangle 16">
              <a:extLst>
                <a:ext uri="{FF2B5EF4-FFF2-40B4-BE49-F238E27FC236}">
                  <a16:creationId xmlns:a16="http://schemas.microsoft.com/office/drawing/2014/main" id="{D2180A69-0B4F-41DF-B135-7B5145524C44}"/>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D76A55B-3287-4125-AA75-197C4771AF31}"/>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35FC12B-1035-48F6-8C0D-25B4B08BC8E3}"/>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C91697E-17D8-49CA-AF99-5ADAF084E56C}"/>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6AF629A-7E8E-424A-BEC7-B134E2935A9C}"/>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B5BC8CE-974D-4E5F-95F6-8F9D1D58FC93}"/>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5FD62D7-DFD6-4D8A-89B6-147E2AF70874}"/>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Date Placeholder 4">
            <a:extLst>
              <a:ext uri="{FF2B5EF4-FFF2-40B4-BE49-F238E27FC236}">
                <a16:creationId xmlns:a16="http://schemas.microsoft.com/office/drawing/2014/main" id="{A0076F1E-B7E8-4F9F-9A28-BBAD8E03ADFB}"/>
              </a:ext>
            </a:extLst>
          </p:cNvPr>
          <p:cNvSpPr>
            <a:spLocks noGrp="1"/>
          </p:cNvSpPr>
          <p:nvPr>
            <p:ph type="dt" sz="half" idx="10"/>
          </p:nvPr>
        </p:nvSpPr>
        <p:spPr/>
        <p:txBody>
          <a:bodyPr/>
          <a:lstStyle/>
          <a:p>
            <a:fld id="{9E7F3E95-5449-464B-9A17-EBCF3AFEBB5B}" type="datetimeFigureOut">
              <a:rPr lang="en-US" smtClean="0"/>
              <a:pPr/>
              <a:t>6/2/2022</a:t>
            </a:fld>
            <a:endParaRPr lang="en-US" dirty="0"/>
          </a:p>
        </p:txBody>
      </p:sp>
      <p:sp>
        <p:nvSpPr>
          <p:cNvPr id="6" name="Footer Placeholder 5">
            <a:extLst>
              <a:ext uri="{FF2B5EF4-FFF2-40B4-BE49-F238E27FC236}">
                <a16:creationId xmlns:a16="http://schemas.microsoft.com/office/drawing/2014/main" id="{77396BB8-8EFD-4075-B278-19CBE70972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DC1D27-8DD7-4D3A-BB1C-79717B85EF5E}"/>
              </a:ext>
            </a:extLst>
          </p:cNvPr>
          <p:cNvSpPr>
            <a:spLocks noGrp="1"/>
          </p:cNvSpPr>
          <p:nvPr>
            <p:ph type="sldNum" sz="quarter" idx="12"/>
          </p:nvPr>
        </p:nvSpPr>
        <p:spPr/>
        <p:txBody>
          <a:bodyPr/>
          <a:lstStyle/>
          <a:p>
            <a:fld id="{5B4CAECD-02FE-4C4A-9471-426DCC91B0DD}" type="slidenum">
              <a:rPr lang="en-US" smtClean="0"/>
              <a:pPr/>
              <a:t>‹#›</a:t>
            </a:fld>
            <a:endParaRPr lang="en-US" dirty="0"/>
          </a:p>
        </p:txBody>
      </p:sp>
    </p:spTree>
    <p:extLst>
      <p:ext uri="{BB962C8B-B14F-4D97-AF65-F5344CB8AC3E}">
        <p14:creationId xmlns:p14="http://schemas.microsoft.com/office/powerpoint/2010/main" val="2672228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5">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AB39C7-E81F-4BA6-8500-0DCEF7392285}"/>
              </a:ext>
            </a:extLst>
          </p:cNvPr>
          <p:cNvSpPr>
            <a:spLocks noGrp="1"/>
          </p:cNvSpPr>
          <p:nvPr>
            <p:ph type="title" hasCustomPrompt="1"/>
          </p:nvPr>
        </p:nvSpPr>
        <p:spPr>
          <a:xfrm>
            <a:off x="241928" y="-1333944"/>
            <a:ext cx="9082603" cy="1105037"/>
          </a:xfrm>
        </p:spPr>
        <p:txBody>
          <a:bodyPr/>
          <a:lstStyle>
            <a:lvl1pPr>
              <a:defRPr/>
            </a:lvl1pPr>
          </a:lstStyle>
          <a:p>
            <a:r>
              <a:rPr lang="en-US" dirty="0"/>
              <a:t>Blank layout title (5)</a:t>
            </a:r>
          </a:p>
        </p:txBody>
      </p:sp>
      <p:pic>
        <p:nvPicPr>
          <p:cNvPr id="11" name="Picture 10">
            <a:extLst>
              <a:ext uri="{FF2B5EF4-FFF2-40B4-BE49-F238E27FC236}">
                <a16:creationId xmlns:a16="http://schemas.microsoft.com/office/drawing/2014/main" id="{BB6B5453-02BD-4550-8107-4D7C4D6A1536}"/>
              </a:ext>
            </a:extLst>
          </p:cNvPr>
          <p:cNvPicPr>
            <a:picLocks noChangeAspect="1"/>
          </p:cNvPicPr>
          <p:nvPr userDrawn="1"/>
        </p:nvPicPr>
        <p:blipFill rotWithShape="1">
          <a:blip r:embed="rId2"/>
          <a:srcRect l="35167" t="11305" b="10043"/>
          <a:stretch/>
        </p:blipFill>
        <p:spPr>
          <a:xfrm>
            <a:off x="-386596" y="0"/>
            <a:ext cx="4470916" cy="6892290"/>
          </a:xfrm>
          <a:prstGeom prst="rect">
            <a:avLst/>
          </a:prstGeom>
        </p:spPr>
      </p:pic>
      <p:pic>
        <p:nvPicPr>
          <p:cNvPr id="12" name="Picture 11" descr="A picture containing person, person&#10;&#10;Description automatically generated">
            <a:extLst>
              <a:ext uri="{FF2B5EF4-FFF2-40B4-BE49-F238E27FC236}">
                <a16:creationId xmlns:a16="http://schemas.microsoft.com/office/drawing/2014/main" id="{8F166864-F910-4A93-9220-1BE39E6BC71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882" t="9187" r="-1"/>
          <a:stretch/>
        </p:blipFill>
        <p:spPr>
          <a:xfrm>
            <a:off x="0" y="0"/>
            <a:ext cx="3652004" cy="6892290"/>
          </a:xfrm>
          <a:prstGeom prst="flowChartDelay">
            <a:avLst/>
          </a:prstGeom>
        </p:spPr>
      </p:pic>
      <p:pic>
        <p:nvPicPr>
          <p:cNvPr id="24" name="Graphic 23" descr="A circle filled with diagonal lines">
            <a:extLst>
              <a:ext uri="{FF2B5EF4-FFF2-40B4-BE49-F238E27FC236}">
                <a16:creationId xmlns:a16="http://schemas.microsoft.com/office/drawing/2014/main" id="{EF265E78-51A3-4411-AB33-A26AEEBCC270}"/>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8934" t="11636" r="12364" b="45921"/>
          <a:stretch/>
        </p:blipFill>
        <p:spPr>
          <a:xfrm rot="5400000" flipV="1">
            <a:off x="10565628" y="-308386"/>
            <a:ext cx="1312242" cy="1940502"/>
          </a:xfrm>
          <a:prstGeom prst="rect">
            <a:avLst/>
          </a:prstGeom>
        </p:spPr>
      </p:pic>
      <p:pic>
        <p:nvPicPr>
          <p:cNvPr id="25" name="Graphic 24" descr="A square made of dots">
            <a:extLst>
              <a:ext uri="{FF2B5EF4-FFF2-40B4-BE49-F238E27FC236}">
                <a16:creationId xmlns:a16="http://schemas.microsoft.com/office/drawing/2014/main" id="{E9030905-C85D-4048-ABD2-E590BFB72811}"/>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4777" t="13758" r="30556" b="40300"/>
          <a:stretch/>
        </p:blipFill>
        <p:spPr>
          <a:xfrm rot="5400000">
            <a:off x="486330" y="4207589"/>
            <a:ext cx="1127760" cy="2100421"/>
          </a:xfrm>
          <a:prstGeom prst="rect">
            <a:avLst/>
          </a:prstGeom>
        </p:spPr>
      </p:pic>
      <p:sp>
        <p:nvSpPr>
          <p:cNvPr id="8" name="Date Placeholder 7">
            <a:extLst>
              <a:ext uri="{FF2B5EF4-FFF2-40B4-BE49-F238E27FC236}">
                <a16:creationId xmlns:a16="http://schemas.microsoft.com/office/drawing/2014/main" id="{144F7245-BEC7-448E-B7F6-BF4480297FF3}"/>
              </a:ext>
            </a:extLst>
          </p:cNvPr>
          <p:cNvSpPr>
            <a:spLocks noGrp="1"/>
          </p:cNvSpPr>
          <p:nvPr>
            <p:ph type="dt" sz="half" idx="10"/>
          </p:nvPr>
        </p:nvSpPr>
        <p:spPr/>
        <p:txBody>
          <a:bodyPr/>
          <a:lstStyle/>
          <a:p>
            <a:fld id="{9E7F3E95-5449-464B-9A17-EBCF3AFEBB5B}" type="datetimeFigureOut">
              <a:rPr lang="en-US" smtClean="0"/>
              <a:pPr/>
              <a:t>6/2/2022</a:t>
            </a:fld>
            <a:endParaRPr lang="en-US" dirty="0"/>
          </a:p>
        </p:txBody>
      </p:sp>
      <p:sp>
        <p:nvSpPr>
          <p:cNvPr id="9" name="Footer Placeholder 8">
            <a:extLst>
              <a:ext uri="{FF2B5EF4-FFF2-40B4-BE49-F238E27FC236}">
                <a16:creationId xmlns:a16="http://schemas.microsoft.com/office/drawing/2014/main" id="{52AA3E0E-88C4-4C3D-AACC-106B8F5A723A}"/>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2BD9DD4-410F-4142-909B-0B6080F29EED}"/>
              </a:ext>
            </a:extLst>
          </p:cNvPr>
          <p:cNvSpPr>
            <a:spLocks noGrp="1"/>
          </p:cNvSpPr>
          <p:nvPr>
            <p:ph type="sldNum" sz="quarter" idx="12"/>
          </p:nvPr>
        </p:nvSpPr>
        <p:spPr/>
        <p:txBody>
          <a:bodyPr/>
          <a:lstStyle/>
          <a:p>
            <a:fld id="{5B4CAECD-02FE-4C4A-9471-426DCC91B0DD}" type="slidenum">
              <a:rPr lang="en-US" smtClean="0"/>
              <a:pPr/>
              <a:t>‹#›</a:t>
            </a:fld>
            <a:endParaRPr lang="en-US" dirty="0"/>
          </a:p>
        </p:txBody>
      </p:sp>
    </p:spTree>
    <p:extLst>
      <p:ext uri="{BB962C8B-B14F-4D97-AF65-F5344CB8AC3E}">
        <p14:creationId xmlns:p14="http://schemas.microsoft.com/office/powerpoint/2010/main" val="2834923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42C27-4FBE-47F6-AA9B-4334BD71DBA2}"/>
              </a:ext>
            </a:extLst>
          </p:cNvPr>
          <p:cNvSpPr>
            <a:spLocks noGrp="1"/>
          </p:cNvSpPr>
          <p:nvPr>
            <p:ph type="title"/>
          </p:nvPr>
        </p:nvSpPr>
        <p:spPr>
          <a:xfrm>
            <a:off x="838200" y="457200"/>
            <a:ext cx="9111932" cy="132588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D2C0E76-6D2F-4BFD-B5B1-A5FB8CD355F0}"/>
              </a:ext>
            </a:extLst>
          </p:cNvPr>
          <p:cNvSpPr>
            <a:spLocks noGrp="1"/>
          </p:cNvSpPr>
          <p:nvPr>
            <p:ph idx="1"/>
          </p:nvPr>
        </p:nvSpPr>
        <p:spPr>
          <a:xfrm>
            <a:off x="5183188" y="2057400"/>
            <a:ext cx="6169024" cy="3803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84C3FF5-6992-471E-8E54-ED339C5F08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CF937A-360F-42E0-A985-9606836D8B75}"/>
              </a:ext>
            </a:extLst>
          </p:cNvPr>
          <p:cNvSpPr>
            <a:spLocks noGrp="1"/>
          </p:cNvSpPr>
          <p:nvPr>
            <p:ph type="dt" sz="half" idx="10"/>
          </p:nvPr>
        </p:nvSpPr>
        <p:spPr/>
        <p:txBody>
          <a:bodyPr/>
          <a:lstStyle/>
          <a:p>
            <a:fld id="{9E7F3E95-5449-464B-9A17-EBCF3AFEBB5B}" type="datetimeFigureOut">
              <a:rPr lang="en-US" smtClean="0"/>
              <a:t>6/2/2022</a:t>
            </a:fld>
            <a:endParaRPr lang="en-US"/>
          </a:p>
        </p:txBody>
      </p:sp>
      <p:sp>
        <p:nvSpPr>
          <p:cNvPr id="6" name="Footer Placeholder 5">
            <a:extLst>
              <a:ext uri="{FF2B5EF4-FFF2-40B4-BE49-F238E27FC236}">
                <a16:creationId xmlns:a16="http://schemas.microsoft.com/office/drawing/2014/main" id="{4CF57D59-C2CF-415A-A8ED-2BA333D79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5D851-6AFF-4260-9135-EB3EBD20A7AF}"/>
              </a:ext>
            </a:extLst>
          </p:cNvPr>
          <p:cNvSpPr>
            <a:spLocks noGrp="1"/>
          </p:cNvSpPr>
          <p:nvPr>
            <p:ph type="sldNum" sz="quarter" idx="12"/>
          </p:nvPr>
        </p:nvSpPr>
        <p:spPr/>
        <p:txBody>
          <a:bodyPr/>
          <a:lstStyle/>
          <a:p>
            <a:fld id="{5B4CAECD-02FE-4C4A-9471-426DCC91B0DD}" type="slidenum">
              <a:rPr lang="en-US" smtClean="0"/>
              <a:t>‹#›</a:t>
            </a:fld>
            <a:endParaRPr lang="en-US"/>
          </a:p>
        </p:txBody>
      </p:sp>
    </p:spTree>
    <p:extLst>
      <p:ext uri="{BB962C8B-B14F-4D97-AF65-F5344CB8AC3E}">
        <p14:creationId xmlns:p14="http://schemas.microsoft.com/office/powerpoint/2010/main" val="3625678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58187-BEB2-466B-9FD4-08315C9D2E6F}"/>
              </a:ext>
            </a:extLst>
          </p:cNvPr>
          <p:cNvSpPr>
            <a:spLocks noGrp="1"/>
          </p:cNvSpPr>
          <p:nvPr>
            <p:ph type="title"/>
          </p:nvPr>
        </p:nvSpPr>
        <p:spPr>
          <a:xfrm>
            <a:off x="839788" y="457200"/>
            <a:ext cx="9111932" cy="132588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E984DC2-B2AA-45EA-83C5-FD0E9D481D54}"/>
              </a:ext>
            </a:extLst>
          </p:cNvPr>
          <p:cNvSpPr>
            <a:spLocks noGrp="1"/>
          </p:cNvSpPr>
          <p:nvPr>
            <p:ph type="pic" idx="1"/>
          </p:nvPr>
        </p:nvSpPr>
        <p:spPr>
          <a:xfrm>
            <a:off x="5183188" y="2049462"/>
            <a:ext cx="617220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F3988EB-A211-4C90-B11D-C275F8CDB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39D7DA-EB69-4BEA-8864-807F239A0247}"/>
              </a:ext>
            </a:extLst>
          </p:cNvPr>
          <p:cNvSpPr>
            <a:spLocks noGrp="1"/>
          </p:cNvSpPr>
          <p:nvPr>
            <p:ph type="dt" sz="half" idx="10"/>
          </p:nvPr>
        </p:nvSpPr>
        <p:spPr/>
        <p:txBody>
          <a:bodyPr/>
          <a:lstStyle/>
          <a:p>
            <a:fld id="{9E7F3E95-5449-464B-9A17-EBCF3AFEBB5B}" type="datetimeFigureOut">
              <a:rPr lang="en-US" smtClean="0"/>
              <a:t>6/2/2022</a:t>
            </a:fld>
            <a:endParaRPr lang="en-US"/>
          </a:p>
        </p:txBody>
      </p:sp>
      <p:sp>
        <p:nvSpPr>
          <p:cNvPr id="6" name="Footer Placeholder 5">
            <a:extLst>
              <a:ext uri="{FF2B5EF4-FFF2-40B4-BE49-F238E27FC236}">
                <a16:creationId xmlns:a16="http://schemas.microsoft.com/office/drawing/2014/main" id="{A07DDACA-EEC0-4F66-B17A-45607E80C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E951A-2A57-493A-A425-78AF73439C0A}"/>
              </a:ext>
            </a:extLst>
          </p:cNvPr>
          <p:cNvSpPr>
            <a:spLocks noGrp="1"/>
          </p:cNvSpPr>
          <p:nvPr>
            <p:ph type="sldNum" sz="quarter" idx="12"/>
          </p:nvPr>
        </p:nvSpPr>
        <p:spPr/>
        <p:txBody>
          <a:bodyPr/>
          <a:lstStyle/>
          <a:p>
            <a:fld id="{5B4CAECD-02FE-4C4A-9471-426DCC91B0DD}" type="slidenum">
              <a:rPr lang="en-US" smtClean="0"/>
              <a:t>‹#›</a:t>
            </a:fld>
            <a:endParaRPr lang="en-US"/>
          </a:p>
        </p:txBody>
      </p:sp>
    </p:spTree>
    <p:extLst>
      <p:ext uri="{BB962C8B-B14F-4D97-AF65-F5344CB8AC3E}">
        <p14:creationId xmlns:p14="http://schemas.microsoft.com/office/powerpoint/2010/main" val="1565156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BB96-9DD8-42C6-A02C-15DFE827EA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F5C20F-9AC3-485F-8C85-E28BE126AA73}"/>
              </a:ext>
            </a:extLst>
          </p:cNvPr>
          <p:cNvSpPr>
            <a:spLocks noGrp="1"/>
          </p:cNvSpPr>
          <p:nvPr>
            <p:ph type="body" orient="vert" idx="1"/>
          </p:nvPr>
        </p:nvSpPr>
        <p:spPr>
          <a:xfrm>
            <a:off x="1455592" y="1920239"/>
            <a:ext cx="9700088" cy="38822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82392A7-A9DA-4483-ABAB-31B17AF906CF}"/>
              </a:ext>
            </a:extLst>
          </p:cNvPr>
          <p:cNvSpPr>
            <a:spLocks noGrp="1"/>
          </p:cNvSpPr>
          <p:nvPr>
            <p:ph type="dt" sz="half" idx="10"/>
          </p:nvPr>
        </p:nvSpPr>
        <p:spPr/>
        <p:txBody>
          <a:bodyPr/>
          <a:lstStyle/>
          <a:p>
            <a:fld id="{9E7F3E95-5449-464B-9A17-EBCF3AFEBB5B}" type="datetimeFigureOut">
              <a:rPr lang="en-US" smtClean="0"/>
              <a:t>6/2/2022</a:t>
            </a:fld>
            <a:endParaRPr lang="en-US"/>
          </a:p>
        </p:txBody>
      </p:sp>
      <p:sp>
        <p:nvSpPr>
          <p:cNvPr id="5" name="Footer Placeholder 4">
            <a:extLst>
              <a:ext uri="{FF2B5EF4-FFF2-40B4-BE49-F238E27FC236}">
                <a16:creationId xmlns:a16="http://schemas.microsoft.com/office/drawing/2014/main" id="{BE6F1B1A-70F3-4330-8269-45F0C5170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BA41F5-0279-464D-835E-D4A4312D7EC9}"/>
              </a:ext>
            </a:extLst>
          </p:cNvPr>
          <p:cNvSpPr>
            <a:spLocks noGrp="1"/>
          </p:cNvSpPr>
          <p:nvPr>
            <p:ph type="sldNum" sz="quarter" idx="12"/>
          </p:nvPr>
        </p:nvSpPr>
        <p:spPr/>
        <p:txBody>
          <a:bodyPr/>
          <a:lstStyle/>
          <a:p>
            <a:fld id="{5B4CAECD-02FE-4C4A-9471-426DCC91B0DD}" type="slidenum">
              <a:rPr lang="en-US" smtClean="0"/>
              <a:t>‹#›</a:t>
            </a:fld>
            <a:endParaRPr lang="en-US"/>
          </a:p>
        </p:txBody>
      </p:sp>
    </p:spTree>
    <p:extLst>
      <p:ext uri="{BB962C8B-B14F-4D97-AF65-F5344CB8AC3E}">
        <p14:creationId xmlns:p14="http://schemas.microsoft.com/office/powerpoint/2010/main" val="630873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7D25FA-B111-4643-B71C-7B32C3814442}"/>
              </a:ext>
            </a:extLst>
          </p:cNvPr>
          <p:cNvSpPr>
            <a:spLocks noGrp="1"/>
          </p:cNvSpPr>
          <p:nvPr>
            <p:ph type="title" orient="vert"/>
          </p:nvPr>
        </p:nvSpPr>
        <p:spPr>
          <a:xfrm>
            <a:off x="8724900" y="1996439"/>
            <a:ext cx="2522220" cy="41805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2725277-ACA1-4AA9-BDC6-35FD85ADC9A4}"/>
              </a:ext>
            </a:extLst>
          </p:cNvPr>
          <p:cNvSpPr>
            <a:spLocks noGrp="1"/>
          </p:cNvSpPr>
          <p:nvPr>
            <p:ph type="body" orient="vert" idx="1"/>
          </p:nvPr>
        </p:nvSpPr>
        <p:spPr>
          <a:xfrm>
            <a:off x="1402080" y="731519"/>
            <a:ext cx="7170420" cy="54454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A3DED14-2C31-45FC-B438-4F5C3674AAF2}"/>
              </a:ext>
            </a:extLst>
          </p:cNvPr>
          <p:cNvSpPr>
            <a:spLocks noGrp="1"/>
          </p:cNvSpPr>
          <p:nvPr>
            <p:ph type="dt" sz="half" idx="10"/>
          </p:nvPr>
        </p:nvSpPr>
        <p:spPr/>
        <p:txBody>
          <a:bodyPr/>
          <a:lstStyle/>
          <a:p>
            <a:fld id="{9E7F3E95-5449-464B-9A17-EBCF3AFEBB5B}" type="datetimeFigureOut">
              <a:rPr lang="en-US" smtClean="0"/>
              <a:t>6/2/2022</a:t>
            </a:fld>
            <a:endParaRPr lang="en-US"/>
          </a:p>
        </p:txBody>
      </p:sp>
      <p:sp>
        <p:nvSpPr>
          <p:cNvPr id="5" name="Footer Placeholder 4">
            <a:extLst>
              <a:ext uri="{FF2B5EF4-FFF2-40B4-BE49-F238E27FC236}">
                <a16:creationId xmlns:a16="http://schemas.microsoft.com/office/drawing/2014/main" id="{F059B367-0E2F-48B1-ADAE-0BB082B3F9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265A8-0535-440C-87A7-D6C7E18E8DE1}"/>
              </a:ext>
            </a:extLst>
          </p:cNvPr>
          <p:cNvSpPr>
            <a:spLocks noGrp="1"/>
          </p:cNvSpPr>
          <p:nvPr>
            <p:ph type="sldNum" sz="quarter" idx="12"/>
          </p:nvPr>
        </p:nvSpPr>
        <p:spPr/>
        <p:txBody>
          <a:bodyPr/>
          <a:lstStyle/>
          <a:p>
            <a:fld id="{5B4CAECD-02FE-4C4A-9471-426DCC91B0DD}" type="slidenum">
              <a:rPr lang="en-US" smtClean="0"/>
              <a:t>‹#›</a:t>
            </a:fld>
            <a:endParaRPr lang="en-US"/>
          </a:p>
        </p:txBody>
      </p:sp>
    </p:spTree>
    <p:extLst>
      <p:ext uri="{BB962C8B-B14F-4D97-AF65-F5344CB8AC3E}">
        <p14:creationId xmlns:p14="http://schemas.microsoft.com/office/powerpoint/2010/main" val="844560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 Category Titles">
    <p:spTree>
      <p:nvGrpSpPr>
        <p:cNvPr id="1" name=""/>
        <p:cNvGrpSpPr/>
        <p:nvPr/>
      </p:nvGrpSpPr>
      <p:grpSpPr>
        <a:xfrm>
          <a:off x="0" y="0"/>
          <a:ext cx="0" cy="0"/>
          <a:chOff x="0" y="0"/>
          <a:chExt cx="0" cy="0"/>
        </a:xfrm>
      </p:grpSpPr>
      <p:pic>
        <p:nvPicPr>
          <p:cNvPr id="32" name="Graphic 31" descr="An organic corner shape">
            <a:extLst>
              <a:ext uri="{FF2B5EF4-FFF2-40B4-BE49-F238E27FC236}">
                <a16:creationId xmlns:a16="http://schemas.microsoft.com/office/drawing/2014/main" id="{F0865FDB-6E63-4037-8BE3-D3ACC82EDD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93" b="65540"/>
          <a:stretch/>
        </p:blipFill>
        <p:spPr>
          <a:xfrm rot="5400000" flipV="1">
            <a:off x="-2087881" y="2087880"/>
            <a:ext cx="6858003" cy="2682242"/>
          </a:xfrm>
          <a:prstGeom prst="rect">
            <a:avLst/>
          </a:prstGeom>
        </p:spPr>
      </p:pic>
      <p:pic>
        <p:nvPicPr>
          <p:cNvPr id="34" name="Graphic 33" descr="A square made of dots">
            <a:extLst>
              <a:ext uri="{FF2B5EF4-FFF2-40B4-BE49-F238E27FC236}">
                <a16:creationId xmlns:a16="http://schemas.microsoft.com/office/drawing/2014/main" id="{C450BFEA-8D6C-44FF-B4F4-025B66CBD6D7}"/>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4777" t="13758" r="30556" b="40300"/>
          <a:stretch/>
        </p:blipFill>
        <p:spPr>
          <a:xfrm rot="5400000">
            <a:off x="486330" y="-6112"/>
            <a:ext cx="1127760" cy="2100421"/>
          </a:xfrm>
          <a:prstGeom prst="rect">
            <a:avLst/>
          </a:prstGeom>
        </p:spPr>
      </p:pic>
      <p:sp>
        <p:nvSpPr>
          <p:cNvPr id="2" name="Title 1">
            <a:extLst>
              <a:ext uri="{FF2B5EF4-FFF2-40B4-BE49-F238E27FC236}">
                <a16:creationId xmlns:a16="http://schemas.microsoft.com/office/drawing/2014/main" id="{94B67A70-7BDE-4994-805F-77BEB041C689}"/>
              </a:ext>
            </a:extLst>
          </p:cNvPr>
          <p:cNvSpPr>
            <a:spLocks noGrp="1"/>
          </p:cNvSpPr>
          <p:nvPr>
            <p:ph type="title"/>
          </p:nvPr>
        </p:nvSpPr>
        <p:spPr>
          <a:xfrm>
            <a:off x="840568" y="1807242"/>
            <a:ext cx="4770120" cy="1934982"/>
          </a:xfrm>
        </p:spPr>
        <p:txBody>
          <a:bodyPr anchor="b"/>
          <a:lstStyle/>
          <a:p>
            <a:r>
              <a:rPr lang="en-US"/>
              <a:t>Click to edit Master title style</a:t>
            </a:r>
            <a:endParaRPr lang="en-US" dirty="0"/>
          </a:p>
        </p:txBody>
      </p:sp>
      <p:pic>
        <p:nvPicPr>
          <p:cNvPr id="10" name="Picture 9" descr="A person reading a newspaper&#10;&#10;Description automatically generated with low confidence">
            <a:extLst>
              <a:ext uri="{FF2B5EF4-FFF2-40B4-BE49-F238E27FC236}">
                <a16:creationId xmlns:a16="http://schemas.microsoft.com/office/drawing/2014/main" id="{28D1BC92-0742-4FA8-BB48-489B1AF52F9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5" r="39415"/>
          <a:stretch/>
        </p:blipFill>
        <p:spPr>
          <a:xfrm rot="10800000">
            <a:off x="5952744" y="0"/>
            <a:ext cx="6239256" cy="6858000"/>
          </a:xfrm>
          <a:prstGeom prst="flowChartDelay">
            <a:avLst/>
          </a:prstGeom>
        </p:spPr>
      </p:pic>
      <p:sp>
        <p:nvSpPr>
          <p:cNvPr id="17" name="Rectangle: Rounded Corners 16">
            <a:extLst>
              <a:ext uri="{FF2B5EF4-FFF2-40B4-BE49-F238E27FC236}">
                <a16:creationId xmlns:a16="http://schemas.microsoft.com/office/drawing/2014/main" id="{02E2E11C-8FCD-462C-B8C2-E5DA77936659}"/>
              </a:ext>
            </a:extLst>
          </p:cNvPr>
          <p:cNvSpPr/>
          <p:nvPr userDrawn="1"/>
        </p:nvSpPr>
        <p:spPr>
          <a:xfrm>
            <a:off x="838200" y="4343718"/>
            <a:ext cx="4143756" cy="1630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768F3CB-7C79-4A86-A69D-3D6BE10635D1}"/>
              </a:ext>
            </a:extLst>
          </p:cNvPr>
          <p:cNvSpPr/>
          <p:nvPr userDrawn="1"/>
        </p:nvSpPr>
        <p:spPr>
          <a:xfrm>
            <a:off x="5268631" y="4313238"/>
            <a:ext cx="4143756" cy="1630680"/>
          </a:xfrm>
          <a:prstGeom prst="roundRect">
            <a:avLst/>
          </a:prstGeom>
          <a:solidFill>
            <a:schemeClr val="bg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Text Placeholder 19">
            <a:extLst>
              <a:ext uri="{FF2B5EF4-FFF2-40B4-BE49-F238E27FC236}">
                <a16:creationId xmlns:a16="http://schemas.microsoft.com/office/drawing/2014/main" id="{107CF4DA-41F6-4B4F-8835-9771AE5B0A5B}"/>
              </a:ext>
            </a:extLst>
          </p:cNvPr>
          <p:cNvSpPr>
            <a:spLocks noGrp="1"/>
          </p:cNvSpPr>
          <p:nvPr>
            <p:ph type="body" sz="quarter" idx="11" hasCustomPrompt="1"/>
          </p:nvPr>
        </p:nvSpPr>
        <p:spPr>
          <a:xfrm>
            <a:off x="2198123" y="4709716"/>
            <a:ext cx="2388273" cy="837723"/>
          </a:xfrm>
        </p:spPr>
        <p:txBody>
          <a:bodyPr>
            <a:normAutofit/>
          </a:bodyPr>
          <a:lstStyle>
            <a:lvl3pPr marL="0" indent="0">
              <a:buNone/>
              <a:defRPr sz="2000">
                <a:solidFill>
                  <a:schemeClr val="bg1"/>
                </a:solidFill>
              </a:defRPr>
            </a:lvl3pPr>
          </a:lstStyle>
          <a:p>
            <a:pPr lvl="2"/>
            <a:r>
              <a:rPr lang="en-US" dirty="0"/>
              <a:t>Click to add text here</a:t>
            </a:r>
          </a:p>
        </p:txBody>
      </p:sp>
      <p:sp>
        <p:nvSpPr>
          <p:cNvPr id="24" name="Text Placeholder 19">
            <a:extLst>
              <a:ext uri="{FF2B5EF4-FFF2-40B4-BE49-F238E27FC236}">
                <a16:creationId xmlns:a16="http://schemas.microsoft.com/office/drawing/2014/main" id="{03708480-6214-42D4-AA21-5D0B51EBA4CE}"/>
              </a:ext>
            </a:extLst>
          </p:cNvPr>
          <p:cNvSpPr>
            <a:spLocks noGrp="1"/>
          </p:cNvSpPr>
          <p:nvPr>
            <p:ph type="body" sz="quarter" idx="12" hasCustomPrompt="1"/>
          </p:nvPr>
        </p:nvSpPr>
        <p:spPr>
          <a:xfrm>
            <a:off x="6684099" y="4709716"/>
            <a:ext cx="2388273" cy="837723"/>
          </a:xfrm>
        </p:spPr>
        <p:txBody>
          <a:bodyPr>
            <a:normAutofit/>
          </a:bodyPr>
          <a:lstStyle>
            <a:lvl3pPr marL="0" indent="0">
              <a:buNone/>
              <a:defRPr sz="2000">
                <a:solidFill>
                  <a:schemeClr val="bg1"/>
                </a:solidFill>
              </a:defRPr>
            </a:lvl3pPr>
          </a:lstStyle>
          <a:p>
            <a:pPr lvl="2"/>
            <a:r>
              <a:rPr lang="en-US" dirty="0"/>
              <a:t>Click to add text here</a:t>
            </a:r>
          </a:p>
        </p:txBody>
      </p:sp>
      <p:pic>
        <p:nvPicPr>
          <p:cNvPr id="33" name="Graphic 32" descr="A circle filled with diagonal lines">
            <a:extLst>
              <a:ext uri="{FF2B5EF4-FFF2-40B4-BE49-F238E27FC236}">
                <a16:creationId xmlns:a16="http://schemas.microsoft.com/office/drawing/2014/main" id="{15DA5350-A086-42DB-8702-B52C2A04FDE4}"/>
              </a:ext>
            </a:extLst>
          </p:cNvPr>
          <p:cNvPicPr>
            <a:picLocks noChangeAspect="1"/>
          </p:cNvPicPr>
          <p:nvPr userDrawn="1"/>
        </p:nvPicPr>
        <p:blipFill rotWithShape="1">
          <a:blip r:embed="rId7">
            <a:extLst>
              <a:ext uri="{96DAC541-7B7A-43D3-8B79-37D633B846F1}">
                <asvg:svgBlip xmlns:asvg="http://schemas.microsoft.com/office/drawing/2016/SVG/main" r:embed="rId8"/>
              </a:ext>
            </a:extLst>
          </a:blip>
          <a:srcRect l="29003" t="11635" r="12363" b="52733"/>
          <a:stretch/>
        </p:blipFill>
        <p:spPr>
          <a:xfrm rot="5400000" flipV="1">
            <a:off x="10037114" y="525789"/>
            <a:ext cx="2680677" cy="1629095"/>
          </a:xfrm>
          <a:prstGeom prst="rect">
            <a:avLst/>
          </a:prstGeom>
        </p:spPr>
      </p:pic>
    </p:spTree>
    <p:extLst>
      <p:ext uri="{BB962C8B-B14F-4D97-AF65-F5344CB8AC3E}">
        <p14:creationId xmlns:p14="http://schemas.microsoft.com/office/powerpoint/2010/main" val="7148028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Emphas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7D2F-21A2-4497-B701-B7DA7E7DDAE5}"/>
              </a:ext>
            </a:extLst>
          </p:cNvPr>
          <p:cNvSpPr>
            <a:spLocks noGrp="1"/>
          </p:cNvSpPr>
          <p:nvPr>
            <p:ph type="title" hasCustomPrompt="1"/>
          </p:nvPr>
        </p:nvSpPr>
        <p:spPr>
          <a:xfrm>
            <a:off x="1754907" y="1819563"/>
            <a:ext cx="9855201" cy="2761673"/>
          </a:xfrm>
        </p:spPr>
        <p:txBody>
          <a:bodyPr>
            <a:noAutofit/>
          </a:bodyPr>
          <a:lstStyle>
            <a:lvl1pPr>
              <a:defRPr sz="6000" b="1"/>
            </a:lvl1pPr>
          </a:lstStyle>
          <a:p>
            <a:r>
              <a:rPr lang="en-US" dirty="0"/>
              <a:t>“Insert A Quote or statement you want to emphasize.”</a:t>
            </a:r>
          </a:p>
        </p:txBody>
      </p:sp>
      <p:sp>
        <p:nvSpPr>
          <p:cNvPr id="4" name="Text Placeholder 3">
            <a:extLst>
              <a:ext uri="{FF2B5EF4-FFF2-40B4-BE49-F238E27FC236}">
                <a16:creationId xmlns:a16="http://schemas.microsoft.com/office/drawing/2014/main" id="{89FC3F81-613A-430C-8040-0798B375F45B}"/>
              </a:ext>
            </a:extLst>
          </p:cNvPr>
          <p:cNvSpPr>
            <a:spLocks noGrp="1"/>
          </p:cNvSpPr>
          <p:nvPr>
            <p:ph type="body" sz="quarter" idx="10" hasCustomPrompt="1"/>
          </p:nvPr>
        </p:nvSpPr>
        <p:spPr>
          <a:xfrm>
            <a:off x="6454774" y="4945064"/>
            <a:ext cx="5155333" cy="514704"/>
          </a:xfrm>
        </p:spPr>
        <p:txBody>
          <a:bodyPr/>
          <a:lstStyle>
            <a:lvl1pPr marL="0" indent="0">
              <a:buNone/>
              <a:defRPr/>
            </a:lvl1pPr>
            <a:lvl2pPr marL="457200" indent="0">
              <a:buNone/>
              <a:defRPr/>
            </a:lvl2pPr>
          </a:lstStyle>
          <a:p>
            <a:pPr lvl="1"/>
            <a:r>
              <a:rPr lang="en-US" dirty="0"/>
              <a:t>- Source</a:t>
            </a:r>
          </a:p>
        </p:txBody>
      </p:sp>
    </p:spTree>
    <p:extLst>
      <p:ext uri="{BB962C8B-B14F-4D97-AF65-F5344CB8AC3E}">
        <p14:creationId xmlns:p14="http://schemas.microsoft.com/office/powerpoint/2010/main" val="1078920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Emphasis 2">
    <p:spTree>
      <p:nvGrpSpPr>
        <p:cNvPr id="1" name=""/>
        <p:cNvGrpSpPr/>
        <p:nvPr/>
      </p:nvGrpSpPr>
      <p:grpSpPr>
        <a:xfrm>
          <a:off x="0" y="0"/>
          <a:ext cx="0" cy="0"/>
          <a:chOff x="0" y="0"/>
          <a:chExt cx="0" cy="0"/>
        </a:xfrm>
      </p:grpSpPr>
      <p:pic>
        <p:nvPicPr>
          <p:cNvPr id="5" name="Graphic 4" descr="An organic corner shape">
            <a:extLst>
              <a:ext uri="{FF2B5EF4-FFF2-40B4-BE49-F238E27FC236}">
                <a16:creationId xmlns:a16="http://schemas.microsoft.com/office/drawing/2014/main" id="{FD6A09BC-CBC1-45DD-AA9F-F869B3199E8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93" b="65540"/>
          <a:stretch/>
        </p:blipFill>
        <p:spPr>
          <a:xfrm rot="5400000" flipV="1">
            <a:off x="-2087881" y="2087880"/>
            <a:ext cx="6858003" cy="2682242"/>
          </a:xfrm>
          <a:prstGeom prst="rect">
            <a:avLst/>
          </a:prstGeom>
        </p:spPr>
      </p:pic>
      <p:pic>
        <p:nvPicPr>
          <p:cNvPr id="6" name="Graphic 5" descr="A square made of dots">
            <a:extLst>
              <a:ext uri="{FF2B5EF4-FFF2-40B4-BE49-F238E27FC236}">
                <a16:creationId xmlns:a16="http://schemas.microsoft.com/office/drawing/2014/main" id="{7C8A20ED-07FC-4BD9-984F-CCBC98246C80}"/>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4777" t="13758" r="30556" b="40300"/>
          <a:stretch/>
        </p:blipFill>
        <p:spPr>
          <a:xfrm rot="5400000">
            <a:off x="486330" y="-6112"/>
            <a:ext cx="1127760" cy="2100421"/>
          </a:xfrm>
          <a:prstGeom prst="rect">
            <a:avLst/>
          </a:prstGeom>
        </p:spPr>
      </p:pic>
      <p:pic>
        <p:nvPicPr>
          <p:cNvPr id="8" name="Graphic 7" descr="A circle filled with diagonal lines">
            <a:extLst>
              <a:ext uri="{FF2B5EF4-FFF2-40B4-BE49-F238E27FC236}">
                <a16:creationId xmlns:a16="http://schemas.microsoft.com/office/drawing/2014/main" id="{4B812ACF-EBE8-4B3E-993C-C4AFFE159089}"/>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29003" t="11635" r="12363" b="52733"/>
          <a:stretch/>
        </p:blipFill>
        <p:spPr>
          <a:xfrm rot="5400000" flipV="1">
            <a:off x="10037114" y="525789"/>
            <a:ext cx="2680677" cy="1629095"/>
          </a:xfrm>
          <a:prstGeom prst="rect">
            <a:avLst/>
          </a:prstGeom>
        </p:spPr>
      </p:pic>
      <p:sp>
        <p:nvSpPr>
          <p:cNvPr id="2" name="Title 1">
            <a:extLst>
              <a:ext uri="{FF2B5EF4-FFF2-40B4-BE49-F238E27FC236}">
                <a16:creationId xmlns:a16="http://schemas.microsoft.com/office/drawing/2014/main" id="{13AD7D2F-21A2-4497-B701-B7DA7E7DDAE5}"/>
              </a:ext>
            </a:extLst>
          </p:cNvPr>
          <p:cNvSpPr>
            <a:spLocks noGrp="1"/>
          </p:cNvSpPr>
          <p:nvPr>
            <p:ph type="title" hasCustomPrompt="1"/>
          </p:nvPr>
        </p:nvSpPr>
        <p:spPr>
          <a:xfrm>
            <a:off x="1754908" y="1819563"/>
            <a:ext cx="9873674" cy="2761673"/>
          </a:xfrm>
        </p:spPr>
        <p:txBody>
          <a:bodyPr>
            <a:noAutofit/>
          </a:bodyPr>
          <a:lstStyle>
            <a:lvl1pPr>
              <a:defRPr sz="6000" b="1"/>
            </a:lvl1pPr>
          </a:lstStyle>
          <a:p>
            <a:r>
              <a:rPr lang="en-US" dirty="0"/>
              <a:t>“Insert A Quote or statement you want to emphasize.”</a:t>
            </a:r>
          </a:p>
        </p:txBody>
      </p:sp>
      <p:sp>
        <p:nvSpPr>
          <p:cNvPr id="9" name="Text Placeholder 3">
            <a:extLst>
              <a:ext uri="{FF2B5EF4-FFF2-40B4-BE49-F238E27FC236}">
                <a16:creationId xmlns:a16="http://schemas.microsoft.com/office/drawing/2014/main" id="{EB054F8B-73D5-484B-A3D0-F8277A91F432}"/>
              </a:ext>
            </a:extLst>
          </p:cNvPr>
          <p:cNvSpPr>
            <a:spLocks noGrp="1"/>
          </p:cNvSpPr>
          <p:nvPr>
            <p:ph type="body" sz="quarter" idx="10" hasCustomPrompt="1"/>
          </p:nvPr>
        </p:nvSpPr>
        <p:spPr>
          <a:xfrm>
            <a:off x="6454774" y="4945064"/>
            <a:ext cx="5155333" cy="514704"/>
          </a:xfrm>
        </p:spPr>
        <p:txBody>
          <a:bodyPr/>
          <a:lstStyle>
            <a:lvl1pPr marL="0" indent="0">
              <a:buNone/>
              <a:defRPr/>
            </a:lvl1pPr>
            <a:lvl2pPr marL="457200" indent="0">
              <a:buNone/>
              <a:defRPr/>
            </a:lvl2pPr>
          </a:lstStyle>
          <a:p>
            <a:pPr lvl="1"/>
            <a:r>
              <a:rPr lang="en-US" dirty="0"/>
              <a:t>- Source</a:t>
            </a:r>
          </a:p>
        </p:txBody>
      </p:sp>
    </p:spTree>
    <p:extLst>
      <p:ext uri="{BB962C8B-B14F-4D97-AF65-F5344CB8AC3E}">
        <p14:creationId xmlns:p14="http://schemas.microsoft.com/office/powerpoint/2010/main" val="1875904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gital Media">
    <p:spTree>
      <p:nvGrpSpPr>
        <p:cNvPr id="1" name=""/>
        <p:cNvGrpSpPr/>
        <p:nvPr/>
      </p:nvGrpSpPr>
      <p:grpSpPr>
        <a:xfrm>
          <a:off x="0" y="0"/>
          <a:ext cx="0" cy="0"/>
          <a:chOff x="0" y="0"/>
          <a:chExt cx="0" cy="0"/>
        </a:xfrm>
      </p:grpSpPr>
      <p:pic>
        <p:nvPicPr>
          <p:cNvPr id="45" name="Graphic 44" descr="An organic corner shape">
            <a:extLst>
              <a:ext uri="{FF2B5EF4-FFF2-40B4-BE49-F238E27FC236}">
                <a16:creationId xmlns:a16="http://schemas.microsoft.com/office/drawing/2014/main" id="{A9B0C62D-8739-4E54-8E3D-AFE42036848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93" b="65540"/>
          <a:stretch/>
        </p:blipFill>
        <p:spPr>
          <a:xfrm rot="5400000" flipV="1">
            <a:off x="-2087881" y="2087880"/>
            <a:ext cx="6858003" cy="2682242"/>
          </a:xfrm>
          <a:prstGeom prst="rect">
            <a:avLst/>
          </a:prstGeom>
        </p:spPr>
      </p:pic>
      <p:pic>
        <p:nvPicPr>
          <p:cNvPr id="46" name="Graphic 45" descr="A square made of dots">
            <a:extLst>
              <a:ext uri="{FF2B5EF4-FFF2-40B4-BE49-F238E27FC236}">
                <a16:creationId xmlns:a16="http://schemas.microsoft.com/office/drawing/2014/main" id="{9BCDFFBA-6394-4457-9789-55E37DA610C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4777" t="13758" r="30556" b="40300"/>
          <a:stretch/>
        </p:blipFill>
        <p:spPr>
          <a:xfrm rot="5400000">
            <a:off x="486330" y="-6112"/>
            <a:ext cx="1127760" cy="2100421"/>
          </a:xfrm>
          <a:prstGeom prst="rect">
            <a:avLst/>
          </a:prstGeom>
        </p:spPr>
      </p:pic>
      <p:pic>
        <p:nvPicPr>
          <p:cNvPr id="47" name="Graphic 46" descr="A circle filled with diagonal lines">
            <a:extLst>
              <a:ext uri="{FF2B5EF4-FFF2-40B4-BE49-F238E27FC236}">
                <a16:creationId xmlns:a16="http://schemas.microsoft.com/office/drawing/2014/main" id="{375079BB-17CF-46A7-927E-4C3D5DBAF141}"/>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29003" t="11635" r="12363" b="52733"/>
          <a:stretch/>
        </p:blipFill>
        <p:spPr>
          <a:xfrm rot="5400000" flipV="1">
            <a:off x="10037114" y="525789"/>
            <a:ext cx="2680677" cy="1629095"/>
          </a:xfrm>
          <a:prstGeom prst="rect">
            <a:avLst/>
          </a:prstGeom>
        </p:spPr>
      </p:pic>
      <p:pic>
        <p:nvPicPr>
          <p:cNvPr id="29" name="Picture 28" descr="Logo, icon&#10;&#10;Description automatically generated">
            <a:extLst>
              <a:ext uri="{FF2B5EF4-FFF2-40B4-BE49-F238E27FC236}">
                <a16:creationId xmlns:a16="http://schemas.microsoft.com/office/drawing/2014/main" id="{9EFE57F0-215F-433C-8462-875563B99B3B}"/>
              </a:ext>
            </a:extLst>
          </p:cNvPr>
          <p:cNvPicPr>
            <a:picLocks noChangeAspect="1"/>
          </p:cNvPicPr>
          <p:nvPr userDrawn="1"/>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607207" y="4769288"/>
            <a:ext cx="457200" cy="457200"/>
          </a:xfrm>
          <a:prstGeom prst="rect">
            <a:avLst/>
          </a:prstGeom>
        </p:spPr>
      </p:pic>
      <p:pic>
        <p:nvPicPr>
          <p:cNvPr id="33" name="Picture 32" descr="Logo&#10;&#10;Description automatically generated">
            <a:extLst>
              <a:ext uri="{FF2B5EF4-FFF2-40B4-BE49-F238E27FC236}">
                <a16:creationId xmlns:a16="http://schemas.microsoft.com/office/drawing/2014/main" id="{576B91F5-7E74-439F-A1F9-518CFC6111D1}"/>
              </a:ext>
            </a:extLst>
          </p:cNvPr>
          <p:cNvPicPr>
            <a:picLocks noChangeAspect="1"/>
          </p:cNvPicPr>
          <p:nvPr userDrawn="1"/>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861868" y="3659033"/>
            <a:ext cx="457200" cy="457200"/>
          </a:xfrm>
          <a:prstGeom prst="rect">
            <a:avLst/>
          </a:prstGeom>
        </p:spPr>
      </p:pic>
      <p:pic>
        <p:nvPicPr>
          <p:cNvPr id="35" name="Picture 34" descr="Icon&#10;&#10;Description automatically generated">
            <a:extLst>
              <a:ext uri="{FF2B5EF4-FFF2-40B4-BE49-F238E27FC236}">
                <a16:creationId xmlns:a16="http://schemas.microsoft.com/office/drawing/2014/main" id="{E8F2C734-8FB6-4297-9DB4-D30771565670}"/>
              </a:ext>
            </a:extLst>
          </p:cNvPr>
          <p:cNvPicPr>
            <a:picLocks noChangeAspect="1"/>
          </p:cNvPicPr>
          <p:nvPr userDrawn="1"/>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861868" y="4769288"/>
            <a:ext cx="457200" cy="457200"/>
          </a:xfrm>
          <a:prstGeom prst="rect">
            <a:avLst/>
          </a:prstGeom>
        </p:spPr>
      </p:pic>
      <p:pic>
        <p:nvPicPr>
          <p:cNvPr id="37" name="Picture 36" descr="Icon&#10;&#10;Description automatically generated">
            <a:extLst>
              <a:ext uri="{FF2B5EF4-FFF2-40B4-BE49-F238E27FC236}">
                <a16:creationId xmlns:a16="http://schemas.microsoft.com/office/drawing/2014/main" id="{A0F92822-5C46-48AB-9801-EA008DC6F12C}"/>
              </a:ext>
            </a:extLst>
          </p:cNvPr>
          <p:cNvPicPr>
            <a:picLocks noChangeAspect="1"/>
          </p:cNvPicPr>
          <p:nvPr userDrawn="1"/>
        </p:nvPicPr>
        <p:blipFill>
          <a:blip r:embed="rId11">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581843" y="3653179"/>
            <a:ext cx="457200" cy="457200"/>
          </a:xfrm>
          <a:prstGeom prst="rect">
            <a:avLst/>
          </a:prstGeom>
        </p:spPr>
      </p:pic>
      <p:pic>
        <p:nvPicPr>
          <p:cNvPr id="39" name="Picture 38">
            <a:extLst>
              <a:ext uri="{FF2B5EF4-FFF2-40B4-BE49-F238E27FC236}">
                <a16:creationId xmlns:a16="http://schemas.microsoft.com/office/drawing/2014/main" id="{51F4659B-D38F-4CE1-80E3-AEC81E4D01A1}"/>
              </a:ext>
            </a:extLst>
          </p:cNvPr>
          <p:cNvPicPr>
            <a:picLocks noChangeAspect="1"/>
          </p:cNvPicPr>
          <p:nvPr userDrawn="1"/>
        </p:nvPicPr>
        <p:blipFill>
          <a:blip r:embed="rId12">
            <a:duotone>
              <a:schemeClr val="accent4">
                <a:shade val="45000"/>
                <a:satMod val="135000"/>
              </a:schemeClr>
              <a:prstClr val="white"/>
            </a:duotone>
            <a:extLst>
              <a:ext uri="{28A0092B-C50C-407E-A947-70E740481C1C}">
                <a14:useLocalDpi xmlns:a14="http://schemas.microsoft.com/office/drawing/2010/main" val="0"/>
              </a:ext>
            </a:extLst>
          </a:blip>
          <a:srcRect/>
          <a:stretch/>
        </p:blipFill>
        <p:spPr>
          <a:xfrm>
            <a:off x="4615214" y="2228959"/>
            <a:ext cx="992009" cy="992009"/>
          </a:xfrm>
          <a:prstGeom prst="rect">
            <a:avLst/>
          </a:prstGeom>
        </p:spPr>
      </p:pic>
      <p:sp>
        <p:nvSpPr>
          <p:cNvPr id="40" name="Title 39">
            <a:extLst>
              <a:ext uri="{FF2B5EF4-FFF2-40B4-BE49-F238E27FC236}">
                <a16:creationId xmlns:a16="http://schemas.microsoft.com/office/drawing/2014/main" id="{7057E90E-5502-496E-A452-2CF52D9DEEA8}"/>
              </a:ext>
            </a:extLst>
          </p:cNvPr>
          <p:cNvSpPr>
            <a:spLocks noGrp="1"/>
          </p:cNvSpPr>
          <p:nvPr>
            <p:ph type="title" hasCustomPrompt="1"/>
          </p:nvPr>
        </p:nvSpPr>
        <p:spPr>
          <a:xfrm>
            <a:off x="2327563" y="585651"/>
            <a:ext cx="7860146" cy="1105037"/>
          </a:xfrm>
        </p:spPr>
        <p:txBody>
          <a:bodyPr>
            <a:normAutofit/>
          </a:bodyPr>
          <a:lstStyle>
            <a:lvl1pPr>
              <a:defRPr sz="5400" b="1"/>
            </a:lvl1pPr>
          </a:lstStyle>
          <a:p>
            <a:r>
              <a:rPr lang="en-US" dirty="0"/>
              <a:t>Connect With Us!</a:t>
            </a:r>
          </a:p>
        </p:txBody>
      </p:sp>
      <p:sp>
        <p:nvSpPr>
          <p:cNvPr id="41" name="TextBox 40">
            <a:extLst>
              <a:ext uri="{FF2B5EF4-FFF2-40B4-BE49-F238E27FC236}">
                <a16:creationId xmlns:a16="http://schemas.microsoft.com/office/drawing/2014/main" id="{C9BFF8D3-6784-4E3E-9495-B2599E04154C}"/>
              </a:ext>
            </a:extLst>
          </p:cNvPr>
          <p:cNvSpPr txBox="1"/>
          <p:nvPr userDrawn="1"/>
        </p:nvSpPr>
        <p:spPr>
          <a:xfrm>
            <a:off x="3511661" y="3674124"/>
            <a:ext cx="306507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mj-lt"/>
              </a:rPr>
              <a:t>@BureauIndEdu</a:t>
            </a:r>
          </a:p>
          <a:p>
            <a:endParaRPr lang="en-US" sz="2400" b="1" dirty="0">
              <a:latin typeface="+mj-lt"/>
            </a:endParaRPr>
          </a:p>
          <a:p>
            <a:endParaRPr lang="en-US" sz="2400" b="1" dirty="0">
              <a:latin typeface="+mj-lt"/>
            </a:endParaRPr>
          </a:p>
          <a:p>
            <a:r>
              <a:rPr lang="en-US" sz="2400" b="1" dirty="0">
                <a:latin typeface="+mj-lt"/>
              </a:rPr>
              <a:t>/</a:t>
            </a:r>
            <a:r>
              <a:rPr lang="en-US" sz="2400" b="1" dirty="0" err="1">
                <a:latin typeface="+mj-lt"/>
              </a:rPr>
              <a:t>BureauIndianEdu</a:t>
            </a:r>
            <a:endParaRPr lang="en-US" sz="2400" b="1" dirty="0">
              <a:latin typeface="+mj-lt"/>
            </a:endParaRPr>
          </a:p>
        </p:txBody>
      </p:sp>
      <p:sp>
        <p:nvSpPr>
          <p:cNvPr id="42" name="TextBox 41">
            <a:extLst>
              <a:ext uri="{FF2B5EF4-FFF2-40B4-BE49-F238E27FC236}">
                <a16:creationId xmlns:a16="http://schemas.microsoft.com/office/drawing/2014/main" id="{A1F244C2-E7BC-4C50-9AB4-106803BB8CDF}"/>
              </a:ext>
            </a:extLst>
          </p:cNvPr>
          <p:cNvSpPr txBox="1"/>
          <p:nvPr userDrawn="1"/>
        </p:nvSpPr>
        <p:spPr>
          <a:xfrm>
            <a:off x="7228763" y="3676270"/>
            <a:ext cx="4146602"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mj-lt"/>
              </a:rPr>
              <a:t>@BureauofIndianEducation</a:t>
            </a:r>
          </a:p>
          <a:p>
            <a:endParaRPr lang="en-US" sz="2400" b="1" dirty="0">
              <a:latin typeface="+mj-lt"/>
            </a:endParaRPr>
          </a:p>
          <a:p>
            <a:endParaRPr lang="en-US" sz="2400"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mj-lt"/>
              </a:rPr>
              <a:t>/</a:t>
            </a:r>
            <a:r>
              <a:rPr lang="en-US" sz="2400" b="1" dirty="0" err="1">
                <a:latin typeface="+mj-lt"/>
              </a:rPr>
              <a:t>BureauofIndianEducation</a:t>
            </a:r>
            <a:endParaRPr lang="en-US" sz="2400" b="1" dirty="0">
              <a:latin typeface="+mj-lt"/>
            </a:endParaRPr>
          </a:p>
          <a:p>
            <a:endParaRPr lang="en-US" sz="2400" b="1" dirty="0">
              <a:latin typeface="+mj-lt"/>
            </a:endParaRPr>
          </a:p>
        </p:txBody>
      </p:sp>
      <p:sp>
        <p:nvSpPr>
          <p:cNvPr id="44" name="TextBox 43">
            <a:extLst>
              <a:ext uri="{FF2B5EF4-FFF2-40B4-BE49-F238E27FC236}">
                <a16:creationId xmlns:a16="http://schemas.microsoft.com/office/drawing/2014/main" id="{BDD09183-3B0D-4FCC-9485-BD2AE1278D71}"/>
              </a:ext>
            </a:extLst>
          </p:cNvPr>
          <p:cNvSpPr txBox="1"/>
          <p:nvPr userDrawn="1"/>
        </p:nvSpPr>
        <p:spPr>
          <a:xfrm>
            <a:off x="5450629" y="2344371"/>
            <a:ext cx="2623127" cy="461665"/>
          </a:xfrm>
          <a:prstGeom prst="rect">
            <a:avLst/>
          </a:prstGeom>
          <a:noFill/>
        </p:spPr>
        <p:txBody>
          <a:bodyPr wrap="square">
            <a:spAutoFit/>
          </a:bodyPr>
          <a:lstStyle/>
          <a:p>
            <a:pPr algn="ctr"/>
            <a:r>
              <a:rPr lang="en-US" sz="2400" b="1" dirty="0">
                <a:latin typeface="+mj-lt"/>
                <a:hlinkClick r:id="rId13"/>
              </a:rPr>
              <a:t>www.bie.edu</a:t>
            </a:r>
            <a:endParaRPr lang="en-US" sz="2400" b="1" dirty="0">
              <a:latin typeface="+mj-lt"/>
            </a:endParaRPr>
          </a:p>
        </p:txBody>
      </p:sp>
      <p:cxnSp>
        <p:nvCxnSpPr>
          <p:cNvPr id="48" name="Straight Connector 47">
            <a:extLst>
              <a:ext uri="{FF2B5EF4-FFF2-40B4-BE49-F238E27FC236}">
                <a16:creationId xmlns:a16="http://schemas.microsoft.com/office/drawing/2014/main" id="{758E748B-619E-4CAC-B085-CBBAA607F83C}"/>
              </a:ext>
            </a:extLst>
          </p:cNvPr>
          <p:cNvCxnSpPr>
            <a:cxnSpLocks/>
          </p:cNvCxnSpPr>
          <p:nvPr userDrawn="1"/>
        </p:nvCxnSpPr>
        <p:spPr>
          <a:xfrm flipH="1">
            <a:off x="1168400" y="6176963"/>
            <a:ext cx="6747350"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F2B81C0-46CF-4CFF-BCE1-715224C52873}"/>
              </a:ext>
            </a:extLst>
          </p:cNvPr>
          <p:cNvSpPr/>
          <p:nvPr userDrawn="1"/>
        </p:nvSpPr>
        <p:spPr>
          <a:xfrm rot="20435240">
            <a:off x="420900" y="2620825"/>
            <a:ext cx="2452384" cy="4296925"/>
          </a:xfrm>
          <a:prstGeom prst="rect">
            <a:avLst/>
          </a:prstGeom>
          <a:blipFill>
            <a:blip r:embed="rId14"/>
            <a:stretch>
              <a:fillRect l="-1125" r="-11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264611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Presenter Page">
    <p:spTree>
      <p:nvGrpSpPr>
        <p:cNvPr id="1" name=""/>
        <p:cNvGrpSpPr/>
        <p:nvPr/>
      </p:nvGrpSpPr>
      <p:grpSpPr>
        <a:xfrm>
          <a:off x="0" y="0"/>
          <a:ext cx="0" cy="0"/>
          <a:chOff x="0" y="0"/>
          <a:chExt cx="0" cy="0"/>
        </a:xfrm>
      </p:grpSpPr>
      <p:pic>
        <p:nvPicPr>
          <p:cNvPr id="63" name="Graphic 62" descr="An organic corner shape">
            <a:extLst>
              <a:ext uri="{FF2B5EF4-FFF2-40B4-BE49-F238E27FC236}">
                <a16:creationId xmlns:a16="http://schemas.microsoft.com/office/drawing/2014/main" id="{C17D362D-3536-4F1A-B190-DE3722E5EEF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93" b="65540"/>
          <a:stretch/>
        </p:blipFill>
        <p:spPr>
          <a:xfrm rot="5400000" flipV="1">
            <a:off x="-2087881" y="2087880"/>
            <a:ext cx="6858003" cy="2682242"/>
          </a:xfrm>
          <a:prstGeom prst="rect">
            <a:avLst/>
          </a:prstGeom>
        </p:spPr>
      </p:pic>
      <p:pic>
        <p:nvPicPr>
          <p:cNvPr id="64" name="Graphic 63" descr="A square made of dots">
            <a:extLst>
              <a:ext uri="{FF2B5EF4-FFF2-40B4-BE49-F238E27FC236}">
                <a16:creationId xmlns:a16="http://schemas.microsoft.com/office/drawing/2014/main" id="{94B258D1-E93F-4313-A8F7-E00FA8E6B351}"/>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44777" t="13758" r="30556" b="40300"/>
          <a:stretch/>
        </p:blipFill>
        <p:spPr>
          <a:xfrm rot="5400000">
            <a:off x="486330" y="-6112"/>
            <a:ext cx="1127760" cy="2100421"/>
          </a:xfrm>
          <a:prstGeom prst="rect">
            <a:avLst/>
          </a:prstGeom>
        </p:spPr>
      </p:pic>
      <p:grpSp>
        <p:nvGrpSpPr>
          <p:cNvPr id="55" name="Group 54">
            <a:extLst>
              <a:ext uri="{FF2B5EF4-FFF2-40B4-BE49-F238E27FC236}">
                <a16:creationId xmlns:a16="http://schemas.microsoft.com/office/drawing/2014/main" id="{5029AE00-2768-4B05-A79B-1C13721F37C6}"/>
              </a:ext>
            </a:extLst>
          </p:cNvPr>
          <p:cNvGrpSpPr/>
          <p:nvPr userDrawn="1"/>
        </p:nvGrpSpPr>
        <p:grpSpPr>
          <a:xfrm rot="16200000">
            <a:off x="10469429" y="1181806"/>
            <a:ext cx="2584807" cy="869620"/>
            <a:chOff x="9177476" y="5772727"/>
            <a:chExt cx="2584807" cy="869620"/>
          </a:xfrm>
          <a:solidFill>
            <a:schemeClr val="accent6"/>
          </a:solidFill>
        </p:grpSpPr>
        <p:sp>
          <p:nvSpPr>
            <p:cNvPr id="56" name="Rectangle 55">
              <a:extLst>
                <a:ext uri="{FF2B5EF4-FFF2-40B4-BE49-F238E27FC236}">
                  <a16:creationId xmlns:a16="http://schemas.microsoft.com/office/drawing/2014/main" id="{28E9071F-D59A-4EC3-9782-25BB347BC8C5}"/>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0E7C622B-D4B3-4E11-ABC5-1784BB92AF0B}"/>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274FA137-A8A5-4BCB-9D63-DE69D360126D}"/>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312AD42-2075-4C18-97F5-BEACD15E6E81}"/>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A2D5CBB8-7DB8-4B10-A6A2-910B2901E7DC}"/>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3F06F53-EE0A-4126-BF62-0E1A02D793BC}"/>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597B41A-E7A2-4F2C-AE2D-48DFF07CC8C7}"/>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Picture Placeholder 6">
            <a:extLst>
              <a:ext uri="{FF2B5EF4-FFF2-40B4-BE49-F238E27FC236}">
                <a16:creationId xmlns:a16="http://schemas.microsoft.com/office/drawing/2014/main" id="{96388559-3CDE-4EF2-8D3C-469A4F3420C9}"/>
              </a:ext>
            </a:extLst>
          </p:cNvPr>
          <p:cNvSpPr>
            <a:spLocks noGrp="1"/>
          </p:cNvSpPr>
          <p:nvPr>
            <p:ph type="pic" sz="quarter" idx="10"/>
          </p:nvPr>
        </p:nvSpPr>
        <p:spPr>
          <a:xfrm>
            <a:off x="3173755" y="1981415"/>
            <a:ext cx="2743200" cy="2743200"/>
          </a:xfrm>
          <a:prstGeom prst="ellipse">
            <a:avLst/>
          </a:prstGeom>
          <a:blipFill>
            <a:blip r:embed="rId6"/>
            <a:stretch>
              <a:fillRect l="-1733" t="-4791" r="-4532" b="-12623"/>
            </a:stretch>
          </a:blipFill>
          <a:ln w="57150">
            <a:solidFill>
              <a:schemeClr val="tx2"/>
            </a:solidFill>
          </a:ln>
        </p:spPr>
        <p:txBody>
          <a:bodyPr>
            <a:normAutofit/>
          </a:bodyPr>
          <a:lstStyle>
            <a:lvl1pPr>
              <a:defRPr sz="1400"/>
            </a:lvl1pPr>
          </a:lstStyle>
          <a:p>
            <a:r>
              <a:rPr lang="en-US"/>
              <a:t>Click icon to add picture</a:t>
            </a:r>
            <a:endParaRPr lang="en-US" dirty="0"/>
          </a:p>
        </p:txBody>
      </p:sp>
      <p:sp>
        <p:nvSpPr>
          <p:cNvPr id="9" name="Text Placeholder 8">
            <a:extLst>
              <a:ext uri="{FF2B5EF4-FFF2-40B4-BE49-F238E27FC236}">
                <a16:creationId xmlns:a16="http://schemas.microsoft.com/office/drawing/2014/main" id="{E9B06C60-37B6-43A0-B3AE-53178614A3E1}"/>
              </a:ext>
            </a:extLst>
          </p:cNvPr>
          <p:cNvSpPr>
            <a:spLocks noGrp="1"/>
          </p:cNvSpPr>
          <p:nvPr>
            <p:ph type="body" sz="quarter" idx="11" hasCustomPrompt="1"/>
          </p:nvPr>
        </p:nvSpPr>
        <p:spPr>
          <a:xfrm>
            <a:off x="2789309" y="4855584"/>
            <a:ext cx="3512092" cy="403539"/>
          </a:xfrm>
        </p:spPr>
        <p:txBody>
          <a:bodyPr>
            <a:normAutofit/>
          </a:bodyPr>
          <a:lstStyle>
            <a:lvl2pPr marL="0" indent="0" algn="ctr">
              <a:buNone/>
              <a:defRPr sz="2400"/>
            </a:lvl2pPr>
          </a:lstStyle>
          <a:p>
            <a:pPr lvl="1"/>
            <a:r>
              <a:rPr lang="en-US" dirty="0"/>
              <a:t>Name of Presenter</a:t>
            </a:r>
          </a:p>
        </p:txBody>
      </p:sp>
      <p:sp>
        <p:nvSpPr>
          <p:cNvPr id="11" name="Text Placeholder 10">
            <a:extLst>
              <a:ext uri="{FF2B5EF4-FFF2-40B4-BE49-F238E27FC236}">
                <a16:creationId xmlns:a16="http://schemas.microsoft.com/office/drawing/2014/main" id="{D56F6923-9B36-455B-A2B8-BCE629A69430}"/>
              </a:ext>
            </a:extLst>
          </p:cNvPr>
          <p:cNvSpPr>
            <a:spLocks noGrp="1"/>
          </p:cNvSpPr>
          <p:nvPr>
            <p:ph type="body" sz="quarter" idx="12" hasCustomPrompt="1"/>
          </p:nvPr>
        </p:nvSpPr>
        <p:spPr>
          <a:xfrm>
            <a:off x="2789309" y="5357761"/>
            <a:ext cx="3512092" cy="799085"/>
          </a:xfrm>
        </p:spPr>
        <p:txBody>
          <a:bodyPr>
            <a:normAutofit/>
          </a:bodyPr>
          <a:lstStyle>
            <a:lvl4pPr marL="0" indent="0" algn="ctr">
              <a:buNone/>
              <a:defRPr sz="2000"/>
            </a:lvl4pPr>
          </a:lstStyle>
          <a:p>
            <a:pPr lvl="3"/>
            <a:r>
              <a:rPr lang="en-US" dirty="0"/>
              <a:t>Title/Department</a:t>
            </a:r>
          </a:p>
        </p:txBody>
      </p:sp>
      <p:cxnSp>
        <p:nvCxnSpPr>
          <p:cNvPr id="42" name="Straight Connector 41">
            <a:extLst>
              <a:ext uri="{FF2B5EF4-FFF2-40B4-BE49-F238E27FC236}">
                <a16:creationId xmlns:a16="http://schemas.microsoft.com/office/drawing/2014/main" id="{C6EF294C-8954-4FA1-994F-76CD30BA880C}"/>
              </a:ext>
            </a:extLst>
          </p:cNvPr>
          <p:cNvCxnSpPr>
            <a:cxnSpLocks/>
          </p:cNvCxnSpPr>
          <p:nvPr userDrawn="1"/>
        </p:nvCxnSpPr>
        <p:spPr>
          <a:xfrm>
            <a:off x="7915750" y="7793008"/>
            <a:ext cx="49875" cy="1"/>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1" name="Picture Placeholder 6">
            <a:extLst>
              <a:ext uri="{FF2B5EF4-FFF2-40B4-BE49-F238E27FC236}">
                <a16:creationId xmlns:a16="http://schemas.microsoft.com/office/drawing/2014/main" id="{1062A3C7-C36C-4628-8565-B0A7BC9F17D3}"/>
              </a:ext>
            </a:extLst>
          </p:cNvPr>
          <p:cNvSpPr>
            <a:spLocks noGrp="1"/>
          </p:cNvSpPr>
          <p:nvPr>
            <p:ph type="pic" sz="quarter" idx="13"/>
          </p:nvPr>
        </p:nvSpPr>
        <p:spPr>
          <a:xfrm>
            <a:off x="7467387" y="1981415"/>
            <a:ext cx="2743200" cy="2743200"/>
          </a:xfrm>
          <a:prstGeom prst="ellipse">
            <a:avLst/>
          </a:prstGeom>
          <a:blipFill>
            <a:blip r:embed="rId6"/>
            <a:stretch>
              <a:fillRect l="-1733" t="-4791" r="-4532" b="-12623"/>
            </a:stretch>
          </a:blipFill>
          <a:ln w="57150">
            <a:solidFill>
              <a:schemeClr val="tx2"/>
            </a:solidFill>
          </a:ln>
        </p:spPr>
        <p:txBody>
          <a:bodyPr>
            <a:normAutofit/>
          </a:bodyPr>
          <a:lstStyle>
            <a:lvl1pPr>
              <a:defRPr sz="1400"/>
            </a:lvl1pPr>
          </a:lstStyle>
          <a:p>
            <a:r>
              <a:rPr lang="en-US"/>
              <a:t>Click icon to add picture</a:t>
            </a:r>
            <a:endParaRPr lang="en-US" dirty="0"/>
          </a:p>
        </p:txBody>
      </p:sp>
      <p:sp>
        <p:nvSpPr>
          <p:cNvPr id="49" name="Text Placeholder 8">
            <a:extLst>
              <a:ext uri="{FF2B5EF4-FFF2-40B4-BE49-F238E27FC236}">
                <a16:creationId xmlns:a16="http://schemas.microsoft.com/office/drawing/2014/main" id="{4F5B4A46-EC08-4014-8474-56C1F6259662}"/>
              </a:ext>
            </a:extLst>
          </p:cNvPr>
          <p:cNvSpPr>
            <a:spLocks noGrp="1"/>
          </p:cNvSpPr>
          <p:nvPr>
            <p:ph type="body" sz="quarter" idx="14" hasCustomPrompt="1"/>
          </p:nvPr>
        </p:nvSpPr>
        <p:spPr>
          <a:xfrm>
            <a:off x="7082941" y="4855584"/>
            <a:ext cx="3512092" cy="403539"/>
          </a:xfrm>
        </p:spPr>
        <p:txBody>
          <a:bodyPr>
            <a:normAutofit/>
          </a:bodyPr>
          <a:lstStyle>
            <a:lvl2pPr marL="0" indent="0" algn="ctr">
              <a:buNone/>
              <a:defRPr sz="2400"/>
            </a:lvl2pPr>
          </a:lstStyle>
          <a:p>
            <a:pPr lvl="1"/>
            <a:r>
              <a:rPr lang="en-US" dirty="0"/>
              <a:t>Name of Presenter</a:t>
            </a:r>
          </a:p>
        </p:txBody>
      </p:sp>
      <p:sp>
        <p:nvSpPr>
          <p:cNvPr id="50" name="Text Placeholder 10">
            <a:extLst>
              <a:ext uri="{FF2B5EF4-FFF2-40B4-BE49-F238E27FC236}">
                <a16:creationId xmlns:a16="http://schemas.microsoft.com/office/drawing/2014/main" id="{8A89C8B6-E9F4-4764-9748-224B3E502979}"/>
              </a:ext>
            </a:extLst>
          </p:cNvPr>
          <p:cNvSpPr>
            <a:spLocks noGrp="1"/>
          </p:cNvSpPr>
          <p:nvPr>
            <p:ph type="body" sz="quarter" idx="15" hasCustomPrompt="1"/>
          </p:nvPr>
        </p:nvSpPr>
        <p:spPr>
          <a:xfrm>
            <a:off x="7082941" y="5357761"/>
            <a:ext cx="3512092" cy="799085"/>
          </a:xfrm>
        </p:spPr>
        <p:txBody>
          <a:bodyPr>
            <a:normAutofit/>
          </a:bodyPr>
          <a:lstStyle>
            <a:lvl4pPr marL="0" indent="0" algn="ctr">
              <a:buNone/>
              <a:defRPr sz="2000"/>
            </a:lvl4pPr>
          </a:lstStyle>
          <a:p>
            <a:pPr lvl="3"/>
            <a:r>
              <a:rPr lang="en-US" dirty="0"/>
              <a:t>Title/Department</a:t>
            </a:r>
          </a:p>
        </p:txBody>
      </p:sp>
      <p:sp>
        <p:nvSpPr>
          <p:cNvPr id="5" name="Title 4">
            <a:extLst>
              <a:ext uri="{FF2B5EF4-FFF2-40B4-BE49-F238E27FC236}">
                <a16:creationId xmlns:a16="http://schemas.microsoft.com/office/drawing/2014/main" id="{811157E1-FDDB-4FB2-A177-E52C0239BE3C}"/>
              </a:ext>
            </a:extLst>
          </p:cNvPr>
          <p:cNvSpPr>
            <a:spLocks noGrp="1"/>
          </p:cNvSpPr>
          <p:nvPr>
            <p:ph type="title"/>
          </p:nvPr>
        </p:nvSpPr>
        <p:spPr>
          <a:xfrm>
            <a:off x="2289695" y="491696"/>
            <a:ext cx="7612609" cy="1105037"/>
          </a:xfrm>
        </p:spPr>
        <p:txBody>
          <a:bodyPr/>
          <a:lstStyle/>
          <a:p>
            <a:r>
              <a:rPr lang="en-US"/>
              <a:t>Click to edit Master title style</a:t>
            </a:r>
            <a:endParaRPr lang="en-US" dirty="0"/>
          </a:p>
        </p:txBody>
      </p:sp>
    </p:spTree>
    <p:extLst>
      <p:ext uri="{BB962C8B-B14F-4D97-AF65-F5344CB8AC3E}">
        <p14:creationId xmlns:p14="http://schemas.microsoft.com/office/powerpoint/2010/main" val="3972535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act Information">
    <p:spTree>
      <p:nvGrpSpPr>
        <p:cNvPr id="1" name=""/>
        <p:cNvGrpSpPr/>
        <p:nvPr/>
      </p:nvGrpSpPr>
      <p:grpSpPr>
        <a:xfrm>
          <a:off x="0" y="0"/>
          <a:ext cx="0" cy="0"/>
          <a:chOff x="0" y="0"/>
          <a:chExt cx="0" cy="0"/>
        </a:xfrm>
      </p:grpSpPr>
      <p:pic>
        <p:nvPicPr>
          <p:cNvPr id="11" name="Graphic 10" descr="Customer review with solid fill">
            <a:extLst>
              <a:ext uri="{FF2B5EF4-FFF2-40B4-BE49-F238E27FC236}">
                <a16:creationId xmlns:a16="http://schemas.microsoft.com/office/drawing/2014/main" id="{149B2C69-65D6-44A3-98A6-D2FBDF1A9B0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5654" y="3161295"/>
            <a:ext cx="3331580" cy="3331580"/>
          </a:xfrm>
          <a:prstGeom prst="rect">
            <a:avLst/>
          </a:prstGeom>
        </p:spPr>
      </p:pic>
      <p:pic>
        <p:nvPicPr>
          <p:cNvPr id="22" name="Graphic 21" descr="An organic corner shape">
            <a:extLst>
              <a:ext uri="{FF2B5EF4-FFF2-40B4-BE49-F238E27FC236}">
                <a16:creationId xmlns:a16="http://schemas.microsoft.com/office/drawing/2014/main" id="{4FA8E2E9-4112-4DE5-86C2-233513BE9BF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7415" r="11642"/>
          <a:stretch/>
        </p:blipFill>
        <p:spPr>
          <a:xfrm>
            <a:off x="-10180" y="4453838"/>
            <a:ext cx="4039730" cy="2404162"/>
          </a:xfrm>
          <a:prstGeom prst="rect">
            <a:avLst/>
          </a:prstGeom>
        </p:spPr>
      </p:pic>
      <p:pic>
        <p:nvPicPr>
          <p:cNvPr id="23" name="Graphic 22" descr="A circle filled with diagonal lines">
            <a:extLst>
              <a:ext uri="{FF2B5EF4-FFF2-40B4-BE49-F238E27FC236}">
                <a16:creationId xmlns:a16="http://schemas.microsoft.com/office/drawing/2014/main" id="{9A35C895-99A7-46CC-A81C-63ABF4385F58}"/>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58934" t="11636" r="12364" b="10950"/>
          <a:stretch/>
        </p:blipFill>
        <p:spPr>
          <a:xfrm>
            <a:off x="-10180" y="3318626"/>
            <a:ext cx="1312242" cy="3539374"/>
          </a:xfrm>
          <a:prstGeom prst="rect">
            <a:avLst/>
          </a:prstGeom>
        </p:spPr>
      </p:pic>
      <p:cxnSp>
        <p:nvCxnSpPr>
          <p:cNvPr id="24" name="Straight Connector 23">
            <a:extLst>
              <a:ext uri="{FF2B5EF4-FFF2-40B4-BE49-F238E27FC236}">
                <a16:creationId xmlns:a16="http://schemas.microsoft.com/office/drawing/2014/main" id="{970B86EC-AFFC-4854-98CB-4B4E454F9512}"/>
              </a:ext>
            </a:extLst>
          </p:cNvPr>
          <p:cNvCxnSpPr>
            <a:cxnSpLocks/>
          </p:cNvCxnSpPr>
          <p:nvPr userDrawn="1"/>
        </p:nvCxnSpPr>
        <p:spPr>
          <a:xfrm flipH="1">
            <a:off x="1168400" y="6176963"/>
            <a:ext cx="6747350" cy="0"/>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5" name="Graphic 24" descr="A square made of dots">
            <a:extLst>
              <a:ext uri="{FF2B5EF4-FFF2-40B4-BE49-F238E27FC236}">
                <a16:creationId xmlns:a16="http://schemas.microsoft.com/office/drawing/2014/main" id="{33E989C8-BB79-4F03-9C36-8B9D4F54F520}"/>
              </a:ext>
            </a:extLst>
          </p:cNvPr>
          <p:cNvPicPr>
            <a:picLocks noChangeAspect="1"/>
          </p:cNvPicPr>
          <p:nvPr userDrawn="1"/>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13332" t="46819" r="40223" b="13693"/>
          <a:stretch/>
        </p:blipFill>
        <p:spPr>
          <a:xfrm>
            <a:off x="10068560" y="-1"/>
            <a:ext cx="2123440" cy="1805375"/>
          </a:xfrm>
          <a:prstGeom prst="rect">
            <a:avLst/>
          </a:prstGeom>
        </p:spPr>
      </p:pic>
      <p:grpSp>
        <p:nvGrpSpPr>
          <p:cNvPr id="26" name="Group 25">
            <a:extLst>
              <a:ext uri="{FF2B5EF4-FFF2-40B4-BE49-F238E27FC236}">
                <a16:creationId xmlns:a16="http://schemas.microsoft.com/office/drawing/2014/main" id="{76CBF405-2A9B-4C97-9A57-6C00599BE4EF}"/>
              </a:ext>
            </a:extLst>
          </p:cNvPr>
          <p:cNvGrpSpPr/>
          <p:nvPr userDrawn="1"/>
        </p:nvGrpSpPr>
        <p:grpSpPr>
          <a:xfrm rot="16200000">
            <a:off x="10469429" y="1181806"/>
            <a:ext cx="2584807" cy="869620"/>
            <a:chOff x="9177476" y="5772727"/>
            <a:chExt cx="2584807" cy="869620"/>
          </a:xfrm>
          <a:solidFill>
            <a:schemeClr val="accent4">
              <a:lumMod val="50000"/>
            </a:schemeClr>
          </a:solidFill>
        </p:grpSpPr>
        <p:sp>
          <p:nvSpPr>
            <p:cNvPr id="27" name="Rectangle 26">
              <a:extLst>
                <a:ext uri="{FF2B5EF4-FFF2-40B4-BE49-F238E27FC236}">
                  <a16:creationId xmlns:a16="http://schemas.microsoft.com/office/drawing/2014/main" id="{934BEE70-C1F8-4B01-96C2-5CB59E6F37DA}"/>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8225E60-935E-417F-92A2-5B2F5AA889E0}"/>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9B126E63-C0F2-46D5-9CB5-A89941B436BC}"/>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BF1EBE4-2A3C-46DD-BEF2-4268DE053428}"/>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5DAB9E1-7FF4-4D92-B28A-9013B2320E83}"/>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96535D9-57DB-4EFF-A731-6063477B40EB}"/>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E12B85A-8588-42EA-A745-4EBFCC64792A}"/>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C1A2026-B319-4345-99C3-5A91C49FD4DF}"/>
              </a:ext>
            </a:extLst>
          </p:cNvPr>
          <p:cNvSpPr>
            <a:spLocks noGrp="1"/>
          </p:cNvSpPr>
          <p:nvPr>
            <p:ph type="title" hasCustomPrompt="1"/>
          </p:nvPr>
        </p:nvSpPr>
        <p:spPr>
          <a:xfrm>
            <a:off x="839788" y="365125"/>
            <a:ext cx="9050972" cy="1325563"/>
          </a:xfrm>
        </p:spPr>
        <p:txBody>
          <a:bodyPr/>
          <a:lstStyle>
            <a:lvl1pPr>
              <a:defRPr b="1"/>
            </a:lvl1pPr>
          </a:lstStyle>
          <a:p>
            <a:r>
              <a:rPr lang="en-US" dirty="0"/>
              <a:t>Contact Information</a:t>
            </a:r>
          </a:p>
        </p:txBody>
      </p:sp>
      <p:sp>
        <p:nvSpPr>
          <p:cNvPr id="3" name="Text Placeholder 2">
            <a:extLst>
              <a:ext uri="{FF2B5EF4-FFF2-40B4-BE49-F238E27FC236}">
                <a16:creationId xmlns:a16="http://schemas.microsoft.com/office/drawing/2014/main" id="{FE7A0E75-00F3-4A54-AC5F-5DA96A153259}"/>
              </a:ext>
            </a:extLst>
          </p:cNvPr>
          <p:cNvSpPr>
            <a:spLocks noGrp="1"/>
          </p:cNvSpPr>
          <p:nvPr>
            <p:ph type="body" idx="1" hasCustomPrompt="1"/>
          </p:nvPr>
        </p:nvSpPr>
        <p:spPr>
          <a:xfrm>
            <a:off x="1415737" y="1879598"/>
            <a:ext cx="4599537" cy="621101"/>
          </a:xfrm>
        </p:spPr>
        <p:txBody>
          <a:bodyPr anchor="b"/>
          <a:lstStyle>
            <a:lvl1pPr marL="0" indent="0">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Submit Comments To:</a:t>
            </a:r>
          </a:p>
        </p:txBody>
      </p:sp>
      <p:sp>
        <p:nvSpPr>
          <p:cNvPr id="5" name="Text Placeholder 4">
            <a:extLst>
              <a:ext uri="{FF2B5EF4-FFF2-40B4-BE49-F238E27FC236}">
                <a16:creationId xmlns:a16="http://schemas.microsoft.com/office/drawing/2014/main" id="{51841DE0-C31D-4561-9095-DF5AB072C4DC}"/>
              </a:ext>
            </a:extLst>
          </p:cNvPr>
          <p:cNvSpPr>
            <a:spLocks noGrp="1"/>
          </p:cNvSpPr>
          <p:nvPr>
            <p:ph type="body" sz="quarter" idx="3" hasCustomPrompt="1"/>
          </p:nvPr>
        </p:nvSpPr>
        <p:spPr>
          <a:xfrm>
            <a:off x="6377528" y="1870073"/>
            <a:ext cx="4599537" cy="621101"/>
          </a:xfrm>
        </p:spPr>
        <p:txBody>
          <a:bodyPr anchor="b"/>
          <a:lstStyle>
            <a:lvl1pPr marL="0" indent="0">
              <a:buNone/>
              <a:defRPr sz="2400" b="1">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For Further Information Contact:</a:t>
            </a:r>
          </a:p>
        </p:txBody>
      </p:sp>
      <p:sp>
        <p:nvSpPr>
          <p:cNvPr id="34" name="Content Placeholder 3">
            <a:extLst>
              <a:ext uri="{FF2B5EF4-FFF2-40B4-BE49-F238E27FC236}">
                <a16:creationId xmlns:a16="http://schemas.microsoft.com/office/drawing/2014/main" id="{828B7A96-C9C1-4448-A1CC-FC4F4FDADA28}"/>
              </a:ext>
            </a:extLst>
          </p:cNvPr>
          <p:cNvSpPr>
            <a:spLocks noGrp="1"/>
          </p:cNvSpPr>
          <p:nvPr>
            <p:ph sz="half" idx="2" hasCustomPrompt="1"/>
          </p:nvPr>
        </p:nvSpPr>
        <p:spPr>
          <a:xfrm>
            <a:off x="6377529" y="2670561"/>
            <a:ext cx="4587240" cy="3231743"/>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35" name="Content Placeholder 3">
            <a:extLst>
              <a:ext uri="{FF2B5EF4-FFF2-40B4-BE49-F238E27FC236}">
                <a16:creationId xmlns:a16="http://schemas.microsoft.com/office/drawing/2014/main" id="{244FBF8B-A1B8-4CC5-9DA4-D9A26BF94AC5}"/>
              </a:ext>
            </a:extLst>
          </p:cNvPr>
          <p:cNvSpPr>
            <a:spLocks noGrp="1"/>
          </p:cNvSpPr>
          <p:nvPr>
            <p:ph sz="half" idx="13" hasCustomPrompt="1"/>
          </p:nvPr>
        </p:nvSpPr>
        <p:spPr>
          <a:xfrm>
            <a:off x="1428035" y="2657443"/>
            <a:ext cx="4587240" cy="3220088"/>
          </a:xfrm>
        </p:spPr>
        <p:txBody>
          <a:bodyPr>
            <a:normAutofit/>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36" name="Date Placeholder 35">
            <a:extLst>
              <a:ext uri="{FF2B5EF4-FFF2-40B4-BE49-F238E27FC236}">
                <a16:creationId xmlns:a16="http://schemas.microsoft.com/office/drawing/2014/main" id="{87DB8E0F-E4CD-4A08-AF4A-E7BCE72C8410}"/>
              </a:ext>
            </a:extLst>
          </p:cNvPr>
          <p:cNvSpPr>
            <a:spLocks noGrp="1"/>
          </p:cNvSpPr>
          <p:nvPr>
            <p:ph type="dt" sz="half" idx="14"/>
          </p:nvPr>
        </p:nvSpPr>
        <p:spPr/>
        <p:txBody>
          <a:bodyPr/>
          <a:lstStyle/>
          <a:p>
            <a:fld id="{9E7F3E95-5449-464B-9A17-EBCF3AFEBB5B}" type="datetimeFigureOut">
              <a:rPr lang="en-US" smtClean="0"/>
              <a:pPr/>
              <a:t>6/2/2022</a:t>
            </a:fld>
            <a:endParaRPr lang="en-US" dirty="0"/>
          </a:p>
        </p:txBody>
      </p:sp>
      <p:sp>
        <p:nvSpPr>
          <p:cNvPr id="37" name="Footer Placeholder 36">
            <a:extLst>
              <a:ext uri="{FF2B5EF4-FFF2-40B4-BE49-F238E27FC236}">
                <a16:creationId xmlns:a16="http://schemas.microsoft.com/office/drawing/2014/main" id="{C111E237-987F-4611-B8EE-B8901F9E16F7}"/>
              </a:ext>
            </a:extLst>
          </p:cNvPr>
          <p:cNvSpPr>
            <a:spLocks noGrp="1"/>
          </p:cNvSpPr>
          <p:nvPr>
            <p:ph type="ftr" sz="quarter" idx="15"/>
          </p:nvPr>
        </p:nvSpPr>
        <p:spPr/>
        <p:txBody>
          <a:bodyPr/>
          <a:lstStyle/>
          <a:p>
            <a:endParaRPr lang="en-US" dirty="0"/>
          </a:p>
        </p:txBody>
      </p:sp>
      <p:sp>
        <p:nvSpPr>
          <p:cNvPr id="38" name="Slide Number Placeholder 37">
            <a:extLst>
              <a:ext uri="{FF2B5EF4-FFF2-40B4-BE49-F238E27FC236}">
                <a16:creationId xmlns:a16="http://schemas.microsoft.com/office/drawing/2014/main" id="{973A9DBC-DB91-44EF-B0A4-E108604642F2}"/>
              </a:ext>
            </a:extLst>
          </p:cNvPr>
          <p:cNvSpPr>
            <a:spLocks noGrp="1"/>
          </p:cNvSpPr>
          <p:nvPr>
            <p:ph type="sldNum" sz="quarter" idx="16"/>
          </p:nvPr>
        </p:nvSpPr>
        <p:spPr/>
        <p:txBody>
          <a:bodyPr/>
          <a:lstStyle/>
          <a:p>
            <a:fld id="{5B4CAECD-02FE-4C4A-9471-426DCC91B0DD}" type="slidenum">
              <a:rPr lang="en-US" smtClean="0"/>
              <a:pPr/>
              <a:t>‹#›</a:t>
            </a:fld>
            <a:endParaRPr lang="en-US" dirty="0"/>
          </a:p>
        </p:txBody>
      </p:sp>
    </p:spTree>
    <p:extLst>
      <p:ext uri="{BB962C8B-B14F-4D97-AF65-F5344CB8AC3E}">
        <p14:creationId xmlns:p14="http://schemas.microsoft.com/office/powerpoint/2010/main" val="2868599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8BF7-B745-4C54-B15B-B1FF506701EC}"/>
              </a:ext>
            </a:extLst>
          </p:cNvPr>
          <p:cNvSpPr>
            <a:spLocks noGrp="1"/>
          </p:cNvSpPr>
          <p:nvPr>
            <p:ph type="title" hasCustomPrompt="1"/>
          </p:nvPr>
        </p:nvSpPr>
        <p:spPr>
          <a:xfrm>
            <a:off x="0" y="-1232989"/>
            <a:ext cx="9082603" cy="1105037"/>
          </a:xfrm>
        </p:spPr>
        <p:txBody>
          <a:bodyPr/>
          <a:lstStyle>
            <a:lvl1pPr>
              <a:defRPr/>
            </a:lvl1pPr>
          </a:lstStyle>
          <a:p>
            <a:r>
              <a:rPr lang="en-US" dirty="0"/>
              <a:t>Thank You (Hidden)</a:t>
            </a:r>
          </a:p>
        </p:txBody>
      </p:sp>
      <p:pic>
        <p:nvPicPr>
          <p:cNvPr id="26" name="Picture 25" descr="Text&#10;&#10;Description automatically generated">
            <a:extLst>
              <a:ext uri="{FF2B5EF4-FFF2-40B4-BE49-F238E27FC236}">
                <a16:creationId xmlns:a16="http://schemas.microsoft.com/office/drawing/2014/main" id="{819A420E-241A-4CF1-84F6-234E22FD69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6169" y="527052"/>
            <a:ext cx="9199661" cy="5803895"/>
          </a:xfrm>
          <a:prstGeom prst="rect">
            <a:avLst/>
          </a:prstGeom>
        </p:spPr>
      </p:pic>
    </p:spTree>
    <p:extLst>
      <p:ext uri="{BB962C8B-B14F-4D97-AF65-F5344CB8AC3E}">
        <p14:creationId xmlns:p14="http://schemas.microsoft.com/office/powerpoint/2010/main" val="3638220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Slide - V1">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C62CED8E-ADCA-2F47-BB1E-D4CD01F63C0E}"/>
              </a:ext>
            </a:extLst>
          </p:cNvPr>
          <p:cNvSpPr>
            <a:spLocks noGrp="1"/>
          </p:cNvSpPr>
          <p:nvPr>
            <p:ph sz="quarter" idx="13"/>
          </p:nvPr>
        </p:nvSpPr>
        <p:spPr>
          <a:xfrm>
            <a:off x="526184" y="1624012"/>
            <a:ext cx="11156286" cy="4281483"/>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112A9BE6-A9D3-384E-B429-CA6E3730F751}"/>
              </a:ext>
            </a:extLst>
          </p:cNvPr>
          <p:cNvCxnSpPr>
            <a:cxnSpLocks/>
          </p:cNvCxnSpPr>
          <p:nvPr userDrawn="1"/>
        </p:nvCxnSpPr>
        <p:spPr>
          <a:xfrm>
            <a:off x="526183" y="378189"/>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0DB7A569-14EF-8243-BD74-ACB3C09BB762}"/>
              </a:ext>
            </a:extLst>
          </p:cNvPr>
          <p:cNvSpPr>
            <a:spLocks noGrp="1"/>
          </p:cNvSpPr>
          <p:nvPr>
            <p:ph type="title"/>
          </p:nvPr>
        </p:nvSpPr>
        <p:spPr>
          <a:xfrm>
            <a:off x="526184" y="577643"/>
            <a:ext cx="11156285"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C00455D2-AE0B-6948-ADF5-042D5CED5724}"/>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pic>
        <p:nvPicPr>
          <p:cNvPr id="7" name="Picture 6">
            <a:extLst>
              <a:ext uri="{FF2B5EF4-FFF2-40B4-BE49-F238E27FC236}">
                <a16:creationId xmlns:a16="http://schemas.microsoft.com/office/drawing/2014/main" id="{EA838BA6-37DA-514F-B3D0-DCBB0D6E511A}"/>
              </a:ext>
            </a:extLst>
          </p:cNvPr>
          <p:cNvPicPr>
            <a:picLocks noChangeAspect="1"/>
          </p:cNvPicPr>
          <p:nvPr userDrawn="1"/>
        </p:nvPicPr>
        <p:blipFill>
          <a:blip r:embed="rId2"/>
          <a:stretch>
            <a:fillRect/>
          </a:stretch>
        </p:blipFill>
        <p:spPr>
          <a:xfrm>
            <a:off x="526184" y="6230379"/>
            <a:ext cx="1511357" cy="337109"/>
          </a:xfrm>
          <a:prstGeom prst="rect">
            <a:avLst/>
          </a:prstGeom>
        </p:spPr>
      </p:pic>
    </p:spTree>
    <p:extLst>
      <p:ext uri="{BB962C8B-B14F-4D97-AF65-F5344CB8AC3E}">
        <p14:creationId xmlns:p14="http://schemas.microsoft.com/office/powerpoint/2010/main" val="7947643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Slide - V2A">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966381F-C696-FD47-8203-93E10E269EFE}"/>
              </a:ext>
            </a:extLst>
          </p:cNvPr>
          <p:cNvPicPr>
            <a:picLocks noChangeAspect="1"/>
          </p:cNvPicPr>
          <p:nvPr userDrawn="1"/>
        </p:nvPicPr>
        <p:blipFill>
          <a:blip r:embed="rId2"/>
          <a:stretch>
            <a:fillRect/>
          </a:stretch>
        </p:blipFill>
        <p:spPr>
          <a:xfrm>
            <a:off x="526184" y="6230379"/>
            <a:ext cx="1511357" cy="337109"/>
          </a:xfrm>
          <a:prstGeom prst="rect">
            <a:avLst/>
          </a:prstGeom>
        </p:spPr>
      </p:pic>
      <p:pic>
        <p:nvPicPr>
          <p:cNvPr id="3" name="Picture 2">
            <a:extLst>
              <a:ext uri="{FF2B5EF4-FFF2-40B4-BE49-F238E27FC236}">
                <a16:creationId xmlns:a16="http://schemas.microsoft.com/office/drawing/2014/main" id="{C4243EDB-7CD7-C243-85E5-2C44A0649B5D}"/>
              </a:ext>
            </a:extLst>
          </p:cNvPr>
          <p:cNvPicPr>
            <a:picLocks noChangeAspect="1"/>
          </p:cNvPicPr>
          <p:nvPr userDrawn="1"/>
        </p:nvPicPr>
        <p:blipFill>
          <a:blip r:embed="rId3"/>
          <a:srcRect/>
          <a:stretch/>
        </p:blipFill>
        <p:spPr>
          <a:xfrm>
            <a:off x="8534876" y="0"/>
            <a:ext cx="3657124" cy="6858000"/>
          </a:xfrm>
          <a:prstGeom prst="rect">
            <a:avLst/>
          </a:prstGeom>
        </p:spPr>
      </p:pic>
      <p:sp>
        <p:nvSpPr>
          <p:cNvPr id="10" name="Content Placeholder 13">
            <a:extLst>
              <a:ext uri="{FF2B5EF4-FFF2-40B4-BE49-F238E27FC236}">
                <a16:creationId xmlns:a16="http://schemas.microsoft.com/office/drawing/2014/main" id="{DC76A2A3-E7D6-0A47-9B04-6482908D2335}"/>
              </a:ext>
            </a:extLst>
          </p:cNvPr>
          <p:cNvSpPr>
            <a:spLocks noGrp="1"/>
          </p:cNvSpPr>
          <p:nvPr>
            <p:ph sz="quarter" idx="13"/>
          </p:nvPr>
        </p:nvSpPr>
        <p:spPr>
          <a:xfrm>
            <a:off x="526184" y="1624012"/>
            <a:ext cx="7497103" cy="4281483"/>
          </a:xfrm>
          <a:prstGeom prst="rect">
            <a:avLst/>
          </a:prstGeom>
        </p:spPr>
        <p:txBody>
          <a:bodyPr/>
          <a:lstStyle>
            <a:lvl1pPr>
              <a:lnSpc>
                <a:spcPct val="112000"/>
              </a:lnSpc>
              <a:spcBef>
                <a:spcPts val="1300"/>
              </a:spcBef>
              <a:spcAft>
                <a:spcPts val="200"/>
              </a:spcAft>
              <a:defRPr baseline="0">
                <a:solidFill>
                  <a:schemeClr val="accent3"/>
                </a:solidFill>
              </a:defRPr>
            </a:lvl1pPr>
            <a:lvl2pPr marL="457109" indent="-228554">
              <a:lnSpc>
                <a:spcPct val="110000"/>
              </a:lnSpc>
              <a:spcAft>
                <a:spcPts val="200"/>
              </a:spcAft>
              <a:buClr>
                <a:srgbClr val="51AF46"/>
              </a:buClr>
              <a:buFont typeface="System Font Regular"/>
              <a:buChar char="•"/>
              <a:tabLst/>
              <a:defRPr baseline="0">
                <a:solidFill>
                  <a:schemeClr val="accent4">
                    <a:lumMod val="50000"/>
                  </a:schemeClr>
                </a:solidFill>
              </a:defRPr>
            </a:lvl2pPr>
            <a:lvl3pPr marL="845651" indent="-237696">
              <a:lnSpc>
                <a:spcPct val="110000"/>
              </a:lnSpc>
              <a:spcBef>
                <a:spcPts val="700"/>
              </a:spcBef>
              <a:spcAft>
                <a:spcPts val="200"/>
              </a:spcAft>
              <a:buClr>
                <a:srgbClr val="51AF46"/>
              </a:buClr>
              <a:buFont typeface="Wingdings" pitchFamily="2" charset="2"/>
              <a:buChar char="§"/>
              <a:tabLst/>
              <a:defRPr sz="1500" baseline="0">
                <a:solidFill>
                  <a:schemeClr val="accent4">
                    <a:lumMod val="50000"/>
                  </a:schemeClr>
                </a:solidFill>
              </a:defRPr>
            </a:lvl3pPr>
            <a:lvl4pPr marL="1097061" indent="-159988">
              <a:lnSpc>
                <a:spcPct val="110000"/>
              </a:lnSpc>
              <a:spcBef>
                <a:spcPts val="700"/>
              </a:spcBef>
              <a:spcAft>
                <a:spcPts val="400"/>
              </a:spcAft>
              <a:buClr>
                <a:srgbClr val="51AF46"/>
              </a:buClr>
              <a:buFont typeface="System Font Regular"/>
              <a:buChar char="-"/>
              <a:tabLst/>
              <a:defRPr sz="1300" b="0" baseline="0">
                <a:solidFill>
                  <a:schemeClr val="accent4">
                    <a:lumMod val="50000"/>
                  </a:schemeClr>
                </a:solidFill>
              </a:defRPr>
            </a:lvl4pPr>
            <a:lvl5pPr marL="1462747" indent="-173701">
              <a:lnSpc>
                <a:spcPct val="110000"/>
              </a:lnSpc>
              <a:spcBef>
                <a:spcPts val="600"/>
              </a:spcBef>
              <a:buClr>
                <a:srgbClr val="51AF46"/>
              </a:buClr>
              <a:buSzPct val="100000"/>
              <a:buFont typeface="Arial" panose="020B0604020202020204" pitchFamily="34" charset="0"/>
              <a:buChar char="•"/>
              <a:tabLst/>
              <a:defRPr sz="1200" baseline="0">
                <a:solidFill>
                  <a:schemeClr val="accent4">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C24A1B05-B9E5-2547-BDEE-6EEE6E30FF2D}"/>
              </a:ext>
            </a:extLst>
          </p:cNvPr>
          <p:cNvSpPr>
            <a:spLocks noGrp="1"/>
          </p:cNvSpPr>
          <p:nvPr>
            <p:ph type="title"/>
          </p:nvPr>
        </p:nvSpPr>
        <p:spPr>
          <a:xfrm>
            <a:off x="526183" y="577643"/>
            <a:ext cx="7495709" cy="788661"/>
          </a:xfrm>
          <a:prstGeom prst="rect">
            <a:avLst/>
          </a:prstGeom>
        </p:spPr>
        <p:txBody>
          <a:bodyPr anchor="t" anchorCtr="0"/>
          <a:lstStyle>
            <a:lvl1pPr>
              <a:lnSpc>
                <a:spcPct val="105000"/>
              </a:lnSpc>
              <a:defRPr sz="2599" baseline="0">
                <a:solidFill>
                  <a:schemeClr val="tx1"/>
                </a:solidFill>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D455B5FB-46DD-BF45-B3B4-5ABBA3CE8090}"/>
              </a:ext>
            </a:extLst>
          </p:cNvPr>
          <p:cNvCxnSpPr>
            <a:cxnSpLocks/>
          </p:cNvCxnSpPr>
          <p:nvPr userDrawn="1"/>
        </p:nvCxnSpPr>
        <p:spPr>
          <a:xfrm>
            <a:off x="526183" y="378189"/>
            <a:ext cx="629729" cy="0"/>
          </a:xfrm>
          <a:prstGeom prst="line">
            <a:avLst/>
          </a:prstGeom>
          <a:ln w="139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8262FF3-8D89-0F45-B67F-2CE317983021}"/>
              </a:ext>
            </a:extLst>
          </p:cNvPr>
          <p:cNvSpPr/>
          <p:nvPr userDrawn="1"/>
        </p:nvSpPr>
        <p:spPr>
          <a:xfrm>
            <a:off x="11338334" y="6158941"/>
            <a:ext cx="395573" cy="380064"/>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3" name="Straight Connector 12">
            <a:extLst>
              <a:ext uri="{FF2B5EF4-FFF2-40B4-BE49-F238E27FC236}">
                <a16:creationId xmlns:a16="http://schemas.microsoft.com/office/drawing/2014/main" id="{AF91143E-B90D-ED4D-A64E-140F88B3C448}"/>
              </a:ext>
            </a:extLst>
          </p:cNvPr>
          <p:cNvCxnSpPr/>
          <p:nvPr userDrawn="1"/>
        </p:nvCxnSpPr>
        <p:spPr>
          <a:xfrm>
            <a:off x="11338334" y="6525888"/>
            <a:ext cx="395573" cy="0"/>
          </a:xfrm>
          <a:prstGeom prst="line">
            <a:avLst/>
          </a:prstGeom>
          <a:ln w="63500">
            <a:solidFill>
              <a:srgbClr val="ABC1DA"/>
            </a:solidFill>
          </a:ln>
        </p:spPr>
        <p:style>
          <a:lnRef idx="3">
            <a:schemeClr val="dk1"/>
          </a:lnRef>
          <a:fillRef idx="0">
            <a:schemeClr val="dk1"/>
          </a:fillRef>
          <a:effectRef idx="2">
            <a:schemeClr val="dk1"/>
          </a:effectRef>
          <a:fontRef idx="minor">
            <a:schemeClr val="tx1"/>
          </a:fontRef>
        </p:style>
      </p:cxnSp>
      <p:sp>
        <p:nvSpPr>
          <p:cNvPr id="14" name="Slide Number Placeholder 5">
            <a:extLst>
              <a:ext uri="{FF2B5EF4-FFF2-40B4-BE49-F238E27FC236}">
                <a16:creationId xmlns:a16="http://schemas.microsoft.com/office/drawing/2014/main" id="{413D7E89-D257-C542-A737-EFAA958B5956}"/>
              </a:ext>
            </a:extLst>
          </p:cNvPr>
          <p:cNvSpPr txBox="1">
            <a:spLocks/>
          </p:cNvSpPr>
          <p:nvPr userDrawn="1"/>
        </p:nvSpPr>
        <p:spPr>
          <a:xfrm>
            <a:off x="11338334" y="6168542"/>
            <a:ext cx="395573" cy="365125"/>
          </a:xfrm>
          <a:prstGeom prst="rect">
            <a:avLst/>
          </a:prstGeom>
          <a:ln>
            <a:noFill/>
          </a:ln>
        </p:spPr>
        <p:txBody>
          <a:bodyPr vert="horz" lIns="45714" tIns="22857" rIns="45714" bIns="22857" rtlCol="0" anchor="ctr"/>
          <a:lstStyle>
            <a:defPPr>
              <a:defRPr lang="en-US"/>
            </a:defPPr>
            <a:lvl1pPr marL="0" algn="ctr" defTabSz="457200" rtl="0" eaLnBrk="1" latinLnBrk="0" hangingPunct="1">
              <a:defRPr sz="2400" b="1" kern="1200">
                <a:ln>
                  <a:solidFill>
                    <a:srgbClr val="143367"/>
                  </a:solidFill>
                </a:ln>
                <a:solidFill>
                  <a:srgbClr val="002156"/>
                </a:solidFill>
                <a:latin typeface="Helvetica"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B0A2592-0B1A-734C-B468-DA21C7D792C7}" type="slidenum">
              <a:rPr lang="en-US" sz="1200" smtClean="0"/>
              <a:pPr/>
              <a:t>‹#›</a:t>
            </a:fld>
            <a:endParaRPr lang="en-US" sz="1200" dirty="0"/>
          </a:p>
        </p:txBody>
      </p:sp>
    </p:spTree>
    <p:extLst>
      <p:ext uri="{BB962C8B-B14F-4D97-AF65-F5344CB8AC3E}">
        <p14:creationId xmlns:p14="http://schemas.microsoft.com/office/powerpoint/2010/main" val="455604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am Page">
    <p:spTree>
      <p:nvGrpSpPr>
        <p:cNvPr id="1" name=""/>
        <p:cNvGrpSpPr/>
        <p:nvPr/>
      </p:nvGrpSpPr>
      <p:grpSpPr>
        <a:xfrm>
          <a:off x="0" y="0"/>
          <a:ext cx="0" cy="0"/>
          <a:chOff x="0" y="0"/>
          <a:chExt cx="0" cy="0"/>
        </a:xfrm>
      </p:grpSpPr>
      <p:pic>
        <p:nvPicPr>
          <p:cNvPr id="51" name="Graphic 50" descr="An organic corner shape">
            <a:extLst>
              <a:ext uri="{FF2B5EF4-FFF2-40B4-BE49-F238E27FC236}">
                <a16:creationId xmlns:a16="http://schemas.microsoft.com/office/drawing/2014/main" id="{D0C2E89C-3998-42A9-BC3E-EA3EE4BDB74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7415" r="11642"/>
          <a:stretch/>
        </p:blipFill>
        <p:spPr>
          <a:xfrm>
            <a:off x="-10180" y="4453838"/>
            <a:ext cx="4039730" cy="2404162"/>
          </a:xfrm>
          <a:prstGeom prst="rect">
            <a:avLst/>
          </a:prstGeom>
        </p:spPr>
      </p:pic>
      <p:pic>
        <p:nvPicPr>
          <p:cNvPr id="54" name="Graphic 53" descr="A square made of dots">
            <a:extLst>
              <a:ext uri="{FF2B5EF4-FFF2-40B4-BE49-F238E27FC236}">
                <a16:creationId xmlns:a16="http://schemas.microsoft.com/office/drawing/2014/main" id="{0CCAD805-4AC3-47BB-8EB6-A677644E76B6}"/>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332" t="46819" r="40223" b="13693"/>
          <a:stretch/>
        </p:blipFill>
        <p:spPr>
          <a:xfrm>
            <a:off x="10068560" y="-1"/>
            <a:ext cx="2123440" cy="1805375"/>
          </a:xfrm>
          <a:prstGeom prst="rect">
            <a:avLst/>
          </a:prstGeom>
        </p:spPr>
      </p:pic>
      <p:sp>
        <p:nvSpPr>
          <p:cNvPr id="7" name="Picture Placeholder 6">
            <a:extLst>
              <a:ext uri="{FF2B5EF4-FFF2-40B4-BE49-F238E27FC236}">
                <a16:creationId xmlns:a16="http://schemas.microsoft.com/office/drawing/2014/main" id="{96388559-3CDE-4EF2-8D3C-469A4F3420C9}"/>
              </a:ext>
            </a:extLst>
          </p:cNvPr>
          <p:cNvSpPr>
            <a:spLocks noGrp="1"/>
          </p:cNvSpPr>
          <p:nvPr>
            <p:ph type="pic" sz="quarter" idx="10"/>
          </p:nvPr>
        </p:nvSpPr>
        <p:spPr>
          <a:xfrm>
            <a:off x="1303572" y="2487984"/>
            <a:ext cx="1306574" cy="1304975"/>
          </a:xfrm>
          <a:prstGeom prst="ellipse">
            <a:avLst/>
          </a:prstGeom>
          <a:blipFill>
            <a:blip r:embed="rId6"/>
            <a:stretch>
              <a:fillRect l="-1733" t="-4791" r="-4532" b="-12623"/>
            </a:stretch>
          </a:blipFill>
          <a:ln w="57150">
            <a:solidFill>
              <a:schemeClr val="tx2"/>
            </a:solidFill>
          </a:ln>
        </p:spPr>
        <p:txBody>
          <a:bodyPr>
            <a:normAutofit/>
          </a:bodyPr>
          <a:lstStyle>
            <a:lvl1pPr>
              <a:defRPr sz="1400"/>
            </a:lvl1pPr>
          </a:lstStyle>
          <a:p>
            <a:r>
              <a:rPr lang="en-US"/>
              <a:t>Click icon to add picture</a:t>
            </a:r>
            <a:endParaRPr lang="en-US" dirty="0"/>
          </a:p>
        </p:txBody>
      </p:sp>
      <p:sp>
        <p:nvSpPr>
          <p:cNvPr id="9" name="Text Placeholder 8">
            <a:extLst>
              <a:ext uri="{FF2B5EF4-FFF2-40B4-BE49-F238E27FC236}">
                <a16:creationId xmlns:a16="http://schemas.microsoft.com/office/drawing/2014/main" id="{E9B06C60-37B6-43A0-B3AE-53178614A3E1}"/>
              </a:ext>
            </a:extLst>
          </p:cNvPr>
          <p:cNvSpPr>
            <a:spLocks noGrp="1"/>
          </p:cNvSpPr>
          <p:nvPr>
            <p:ph type="body" sz="quarter" idx="11" hasCustomPrompt="1"/>
          </p:nvPr>
        </p:nvSpPr>
        <p:spPr>
          <a:xfrm>
            <a:off x="2913297" y="2487985"/>
            <a:ext cx="3512092" cy="403539"/>
          </a:xfrm>
        </p:spPr>
        <p:txBody>
          <a:bodyPr>
            <a:normAutofit/>
          </a:bodyPr>
          <a:lstStyle>
            <a:lvl2pPr marL="0" indent="0">
              <a:buNone/>
              <a:defRPr sz="2400"/>
            </a:lvl2pPr>
          </a:lstStyle>
          <a:p>
            <a:pPr lvl="1"/>
            <a:r>
              <a:rPr lang="en-US" dirty="0"/>
              <a:t>Name of Presenter</a:t>
            </a:r>
          </a:p>
        </p:txBody>
      </p:sp>
      <p:sp>
        <p:nvSpPr>
          <p:cNvPr id="11" name="Text Placeholder 10">
            <a:extLst>
              <a:ext uri="{FF2B5EF4-FFF2-40B4-BE49-F238E27FC236}">
                <a16:creationId xmlns:a16="http://schemas.microsoft.com/office/drawing/2014/main" id="{D56F6923-9B36-455B-A2B8-BCE629A69430}"/>
              </a:ext>
            </a:extLst>
          </p:cNvPr>
          <p:cNvSpPr>
            <a:spLocks noGrp="1"/>
          </p:cNvSpPr>
          <p:nvPr>
            <p:ph type="body" sz="quarter" idx="12" hasCustomPrompt="1"/>
          </p:nvPr>
        </p:nvSpPr>
        <p:spPr>
          <a:xfrm>
            <a:off x="2913297" y="2990162"/>
            <a:ext cx="3512092" cy="799085"/>
          </a:xfrm>
        </p:spPr>
        <p:txBody>
          <a:bodyPr>
            <a:normAutofit/>
          </a:bodyPr>
          <a:lstStyle>
            <a:lvl4pPr marL="0" indent="0">
              <a:buNone/>
              <a:defRPr sz="2000"/>
            </a:lvl4pPr>
          </a:lstStyle>
          <a:p>
            <a:pPr lvl="3"/>
            <a:r>
              <a:rPr lang="en-US" dirty="0"/>
              <a:t>Title/Department</a:t>
            </a:r>
          </a:p>
        </p:txBody>
      </p:sp>
      <p:sp>
        <p:nvSpPr>
          <p:cNvPr id="32" name="Picture Placeholder 6">
            <a:extLst>
              <a:ext uri="{FF2B5EF4-FFF2-40B4-BE49-F238E27FC236}">
                <a16:creationId xmlns:a16="http://schemas.microsoft.com/office/drawing/2014/main" id="{F4F4B68B-E8AF-4FEE-8A56-1AE0F7F072A7}"/>
              </a:ext>
            </a:extLst>
          </p:cNvPr>
          <p:cNvSpPr>
            <a:spLocks noGrp="1"/>
          </p:cNvSpPr>
          <p:nvPr>
            <p:ph type="pic" sz="quarter" idx="13"/>
          </p:nvPr>
        </p:nvSpPr>
        <p:spPr>
          <a:xfrm>
            <a:off x="1302062" y="4112489"/>
            <a:ext cx="1306574" cy="1304975"/>
          </a:xfrm>
          <a:prstGeom prst="ellipse">
            <a:avLst/>
          </a:prstGeom>
          <a:blipFill>
            <a:blip r:embed="rId6"/>
            <a:stretch>
              <a:fillRect l="-1733" t="-4791" r="-4532" b="-12623"/>
            </a:stretch>
          </a:blipFill>
          <a:ln w="57150">
            <a:solidFill>
              <a:schemeClr val="tx2"/>
            </a:solidFill>
          </a:ln>
        </p:spPr>
        <p:txBody>
          <a:bodyPr>
            <a:normAutofit/>
          </a:bodyPr>
          <a:lstStyle>
            <a:lvl1pPr>
              <a:defRPr sz="1400"/>
            </a:lvl1pPr>
          </a:lstStyle>
          <a:p>
            <a:r>
              <a:rPr lang="en-US"/>
              <a:t>Click icon to add picture</a:t>
            </a:r>
            <a:endParaRPr lang="en-US" dirty="0"/>
          </a:p>
        </p:txBody>
      </p:sp>
      <p:sp>
        <p:nvSpPr>
          <p:cNvPr id="33" name="Text Placeholder 8">
            <a:extLst>
              <a:ext uri="{FF2B5EF4-FFF2-40B4-BE49-F238E27FC236}">
                <a16:creationId xmlns:a16="http://schemas.microsoft.com/office/drawing/2014/main" id="{27AAB866-C9A0-48F1-B0A2-B8A2E7F164BC}"/>
              </a:ext>
            </a:extLst>
          </p:cNvPr>
          <p:cNvSpPr>
            <a:spLocks noGrp="1"/>
          </p:cNvSpPr>
          <p:nvPr>
            <p:ph type="body" sz="quarter" idx="14" hasCustomPrompt="1"/>
          </p:nvPr>
        </p:nvSpPr>
        <p:spPr>
          <a:xfrm>
            <a:off x="2911787" y="4112490"/>
            <a:ext cx="3512092" cy="403539"/>
          </a:xfrm>
        </p:spPr>
        <p:txBody>
          <a:bodyPr>
            <a:normAutofit/>
          </a:bodyPr>
          <a:lstStyle>
            <a:lvl2pPr marL="0" indent="0">
              <a:buNone/>
              <a:defRPr sz="2400"/>
            </a:lvl2pPr>
          </a:lstStyle>
          <a:p>
            <a:pPr lvl="1"/>
            <a:r>
              <a:rPr lang="en-US" dirty="0"/>
              <a:t>Name of Presenter</a:t>
            </a:r>
          </a:p>
        </p:txBody>
      </p:sp>
      <p:sp>
        <p:nvSpPr>
          <p:cNvPr id="34" name="Text Placeholder 10">
            <a:extLst>
              <a:ext uri="{FF2B5EF4-FFF2-40B4-BE49-F238E27FC236}">
                <a16:creationId xmlns:a16="http://schemas.microsoft.com/office/drawing/2014/main" id="{6347D377-C2A9-407F-BF33-D6CB010319B6}"/>
              </a:ext>
            </a:extLst>
          </p:cNvPr>
          <p:cNvSpPr>
            <a:spLocks noGrp="1"/>
          </p:cNvSpPr>
          <p:nvPr>
            <p:ph type="body" sz="quarter" idx="15" hasCustomPrompt="1"/>
          </p:nvPr>
        </p:nvSpPr>
        <p:spPr>
          <a:xfrm>
            <a:off x="2911787" y="4614667"/>
            <a:ext cx="3512092" cy="799085"/>
          </a:xfrm>
        </p:spPr>
        <p:txBody>
          <a:bodyPr>
            <a:normAutofit/>
          </a:bodyPr>
          <a:lstStyle>
            <a:lvl4pPr marL="0" indent="0">
              <a:buNone/>
              <a:defRPr sz="2000"/>
            </a:lvl4pPr>
          </a:lstStyle>
          <a:p>
            <a:pPr lvl="3"/>
            <a:r>
              <a:rPr lang="en-US" dirty="0"/>
              <a:t>Title/Department</a:t>
            </a:r>
          </a:p>
        </p:txBody>
      </p:sp>
      <p:sp>
        <p:nvSpPr>
          <p:cNvPr id="35" name="Picture Placeholder 6">
            <a:extLst>
              <a:ext uri="{FF2B5EF4-FFF2-40B4-BE49-F238E27FC236}">
                <a16:creationId xmlns:a16="http://schemas.microsoft.com/office/drawing/2014/main" id="{F6E4F088-FA78-48A2-B97D-22F216FB6D6F}"/>
              </a:ext>
            </a:extLst>
          </p:cNvPr>
          <p:cNvSpPr>
            <a:spLocks noGrp="1"/>
          </p:cNvSpPr>
          <p:nvPr>
            <p:ph type="pic" sz="quarter" idx="16"/>
          </p:nvPr>
        </p:nvSpPr>
        <p:spPr>
          <a:xfrm>
            <a:off x="6728540" y="2484272"/>
            <a:ext cx="1306574" cy="1304975"/>
          </a:xfrm>
          <a:prstGeom prst="ellipse">
            <a:avLst/>
          </a:prstGeom>
          <a:blipFill>
            <a:blip r:embed="rId6"/>
            <a:stretch>
              <a:fillRect l="-1733" t="-4791" r="-4532" b="-12623"/>
            </a:stretch>
          </a:blipFill>
          <a:ln w="57150">
            <a:solidFill>
              <a:schemeClr val="tx2"/>
            </a:solidFill>
          </a:ln>
        </p:spPr>
        <p:txBody>
          <a:bodyPr>
            <a:normAutofit/>
          </a:bodyPr>
          <a:lstStyle>
            <a:lvl1pPr>
              <a:defRPr sz="1400"/>
            </a:lvl1pPr>
          </a:lstStyle>
          <a:p>
            <a:r>
              <a:rPr lang="en-US"/>
              <a:t>Click icon to add picture</a:t>
            </a:r>
            <a:endParaRPr lang="en-US" dirty="0"/>
          </a:p>
        </p:txBody>
      </p:sp>
      <p:sp>
        <p:nvSpPr>
          <p:cNvPr id="36" name="Text Placeholder 8">
            <a:extLst>
              <a:ext uri="{FF2B5EF4-FFF2-40B4-BE49-F238E27FC236}">
                <a16:creationId xmlns:a16="http://schemas.microsoft.com/office/drawing/2014/main" id="{551A2504-4472-4216-ACA8-19349A6D4CD3}"/>
              </a:ext>
            </a:extLst>
          </p:cNvPr>
          <p:cNvSpPr>
            <a:spLocks noGrp="1"/>
          </p:cNvSpPr>
          <p:nvPr>
            <p:ph type="body" sz="quarter" idx="17" hasCustomPrompt="1"/>
          </p:nvPr>
        </p:nvSpPr>
        <p:spPr>
          <a:xfrm>
            <a:off x="8338265" y="2484273"/>
            <a:ext cx="3512092" cy="403539"/>
          </a:xfrm>
        </p:spPr>
        <p:txBody>
          <a:bodyPr>
            <a:normAutofit/>
          </a:bodyPr>
          <a:lstStyle>
            <a:lvl2pPr marL="0" indent="0">
              <a:buNone/>
              <a:defRPr sz="2400"/>
            </a:lvl2pPr>
          </a:lstStyle>
          <a:p>
            <a:pPr lvl="1"/>
            <a:r>
              <a:rPr lang="en-US" dirty="0"/>
              <a:t>Name of Presenter</a:t>
            </a:r>
          </a:p>
        </p:txBody>
      </p:sp>
      <p:sp>
        <p:nvSpPr>
          <p:cNvPr id="37" name="Text Placeholder 10">
            <a:extLst>
              <a:ext uri="{FF2B5EF4-FFF2-40B4-BE49-F238E27FC236}">
                <a16:creationId xmlns:a16="http://schemas.microsoft.com/office/drawing/2014/main" id="{BA67BB0D-9D0F-4743-9970-874EC59E1D55}"/>
              </a:ext>
            </a:extLst>
          </p:cNvPr>
          <p:cNvSpPr>
            <a:spLocks noGrp="1"/>
          </p:cNvSpPr>
          <p:nvPr>
            <p:ph type="body" sz="quarter" idx="18" hasCustomPrompt="1"/>
          </p:nvPr>
        </p:nvSpPr>
        <p:spPr>
          <a:xfrm>
            <a:off x="8338265" y="2986450"/>
            <a:ext cx="3512092" cy="799085"/>
          </a:xfrm>
        </p:spPr>
        <p:txBody>
          <a:bodyPr>
            <a:normAutofit/>
          </a:bodyPr>
          <a:lstStyle>
            <a:lvl4pPr marL="0" indent="0">
              <a:buNone/>
              <a:defRPr sz="2000"/>
            </a:lvl4pPr>
          </a:lstStyle>
          <a:p>
            <a:pPr lvl="3"/>
            <a:r>
              <a:rPr lang="en-US" dirty="0"/>
              <a:t>Title/Department</a:t>
            </a:r>
          </a:p>
        </p:txBody>
      </p:sp>
      <p:sp>
        <p:nvSpPr>
          <p:cNvPr id="38" name="Picture Placeholder 6">
            <a:extLst>
              <a:ext uri="{FF2B5EF4-FFF2-40B4-BE49-F238E27FC236}">
                <a16:creationId xmlns:a16="http://schemas.microsoft.com/office/drawing/2014/main" id="{E1E783E0-B65E-47B5-90B6-5EE78C10B54E}"/>
              </a:ext>
            </a:extLst>
          </p:cNvPr>
          <p:cNvSpPr>
            <a:spLocks noGrp="1"/>
          </p:cNvSpPr>
          <p:nvPr>
            <p:ph type="pic" sz="quarter" idx="19"/>
          </p:nvPr>
        </p:nvSpPr>
        <p:spPr>
          <a:xfrm>
            <a:off x="6727030" y="4108777"/>
            <a:ext cx="1306574" cy="1304975"/>
          </a:xfrm>
          <a:prstGeom prst="ellipse">
            <a:avLst/>
          </a:prstGeom>
          <a:blipFill>
            <a:blip r:embed="rId6"/>
            <a:stretch>
              <a:fillRect l="-1733" t="-4791" r="-4532" b="-12623"/>
            </a:stretch>
          </a:blipFill>
          <a:ln w="57150">
            <a:solidFill>
              <a:schemeClr val="tx2"/>
            </a:solidFill>
          </a:ln>
        </p:spPr>
        <p:txBody>
          <a:bodyPr>
            <a:normAutofit/>
          </a:bodyPr>
          <a:lstStyle>
            <a:lvl1pPr>
              <a:defRPr sz="1400"/>
            </a:lvl1pPr>
          </a:lstStyle>
          <a:p>
            <a:r>
              <a:rPr lang="en-US"/>
              <a:t>Click icon to add picture</a:t>
            </a:r>
            <a:endParaRPr lang="en-US" dirty="0"/>
          </a:p>
        </p:txBody>
      </p:sp>
      <p:sp>
        <p:nvSpPr>
          <p:cNvPr id="39" name="Text Placeholder 8">
            <a:extLst>
              <a:ext uri="{FF2B5EF4-FFF2-40B4-BE49-F238E27FC236}">
                <a16:creationId xmlns:a16="http://schemas.microsoft.com/office/drawing/2014/main" id="{797D2295-FC2A-4E36-852C-678BF6117464}"/>
              </a:ext>
            </a:extLst>
          </p:cNvPr>
          <p:cNvSpPr>
            <a:spLocks noGrp="1"/>
          </p:cNvSpPr>
          <p:nvPr>
            <p:ph type="body" sz="quarter" idx="20" hasCustomPrompt="1"/>
          </p:nvPr>
        </p:nvSpPr>
        <p:spPr>
          <a:xfrm>
            <a:off x="8336755" y="4108778"/>
            <a:ext cx="3512092" cy="403539"/>
          </a:xfrm>
        </p:spPr>
        <p:txBody>
          <a:bodyPr>
            <a:normAutofit/>
          </a:bodyPr>
          <a:lstStyle>
            <a:lvl2pPr marL="0" indent="0">
              <a:buNone/>
              <a:defRPr sz="2400"/>
            </a:lvl2pPr>
          </a:lstStyle>
          <a:p>
            <a:pPr lvl="1"/>
            <a:r>
              <a:rPr lang="en-US" dirty="0"/>
              <a:t>Name of Presenter</a:t>
            </a:r>
          </a:p>
        </p:txBody>
      </p:sp>
      <p:sp>
        <p:nvSpPr>
          <p:cNvPr id="40" name="Text Placeholder 10">
            <a:extLst>
              <a:ext uri="{FF2B5EF4-FFF2-40B4-BE49-F238E27FC236}">
                <a16:creationId xmlns:a16="http://schemas.microsoft.com/office/drawing/2014/main" id="{5DBC033D-2450-4F12-9D6F-EB0F20E8BC25}"/>
              </a:ext>
            </a:extLst>
          </p:cNvPr>
          <p:cNvSpPr>
            <a:spLocks noGrp="1"/>
          </p:cNvSpPr>
          <p:nvPr>
            <p:ph type="body" sz="quarter" idx="21" hasCustomPrompt="1"/>
          </p:nvPr>
        </p:nvSpPr>
        <p:spPr>
          <a:xfrm>
            <a:off x="8336755" y="4610955"/>
            <a:ext cx="3512092" cy="799085"/>
          </a:xfrm>
        </p:spPr>
        <p:txBody>
          <a:bodyPr>
            <a:normAutofit/>
          </a:bodyPr>
          <a:lstStyle>
            <a:lvl4pPr marL="0" indent="0">
              <a:buNone/>
              <a:defRPr sz="2000"/>
            </a:lvl4pPr>
          </a:lstStyle>
          <a:p>
            <a:pPr lvl="3"/>
            <a:r>
              <a:rPr lang="en-US" dirty="0"/>
              <a:t>Title/Department</a:t>
            </a:r>
          </a:p>
        </p:txBody>
      </p:sp>
      <p:cxnSp>
        <p:nvCxnSpPr>
          <p:cNvPr id="42" name="Straight Connector 41">
            <a:extLst>
              <a:ext uri="{FF2B5EF4-FFF2-40B4-BE49-F238E27FC236}">
                <a16:creationId xmlns:a16="http://schemas.microsoft.com/office/drawing/2014/main" id="{C6EF294C-8954-4FA1-994F-76CD30BA880C}"/>
              </a:ext>
            </a:extLst>
          </p:cNvPr>
          <p:cNvCxnSpPr>
            <a:cxnSpLocks/>
          </p:cNvCxnSpPr>
          <p:nvPr userDrawn="1"/>
        </p:nvCxnSpPr>
        <p:spPr>
          <a:xfrm>
            <a:off x="7915750" y="7793008"/>
            <a:ext cx="49875" cy="1"/>
          </a:xfrm>
          <a:prstGeom prst="line">
            <a:avLst/>
          </a:prstGeom>
          <a:ln w="76200" cap="rnd">
            <a:solidFill>
              <a:schemeClr val="bg2">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DD82077-70BE-48AD-9F75-BDAFD60A3E6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005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5F4E-0F2C-4732-A61E-F835DF732D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4FC493-1AE8-4F6B-AE76-D2C7514CEF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D84568-CD1B-4D13-8750-78B78E5F4E59}"/>
              </a:ext>
            </a:extLst>
          </p:cNvPr>
          <p:cNvSpPr>
            <a:spLocks noGrp="1"/>
          </p:cNvSpPr>
          <p:nvPr>
            <p:ph type="dt" sz="half" idx="10"/>
          </p:nvPr>
        </p:nvSpPr>
        <p:spPr/>
        <p:txBody>
          <a:bodyPr/>
          <a:lstStyle/>
          <a:p>
            <a:fld id="{9E7F3E95-5449-464B-9A17-EBCF3AFEBB5B}" type="datetimeFigureOut">
              <a:rPr lang="en-US" smtClean="0"/>
              <a:t>6/2/2022</a:t>
            </a:fld>
            <a:endParaRPr lang="en-US"/>
          </a:p>
        </p:txBody>
      </p:sp>
      <p:sp>
        <p:nvSpPr>
          <p:cNvPr id="5" name="Footer Placeholder 4">
            <a:extLst>
              <a:ext uri="{FF2B5EF4-FFF2-40B4-BE49-F238E27FC236}">
                <a16:creationId xmlns:a16="http://schemas.microsoft.com/office/drawing/2014/main" id="{372D1C80-DE96-4308-A08F-FCEAA30D4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56E5D-B526-4744-81A1-31FCBA2DC333}"/>
              </a:ext>
            </a:extLst>
          </p:cNvPr>
          <p:cNvSpPr>
            <a:spLocks noGrp="1"/>
          </p:cNvSpPr>
          <p:nvPr>
            <p:ph type="sldNum" sz="quarter" idx="12"/>
          </p:nvPr>
        </p:nvSpPr>
        <p:spPr/>
        <p:txBody>
          <a:bodyPr/>
          <a:lstStyle/>
          <a:p>
            <a:fld id="{5B4CAECD-02FE-4C4A-9471-426DCC91B0DD}" type="slidenum">
              <a:rPr lang="en-US" smtClean="0"/>
              <a:t>‹#›</a:t>
            </a:fld>
            <a:endParaRPr lang="en-US"/>
          </a:p>
        </p:txBody>
      </p:sp>
    </p:spTree>
    <p:extLst>
      <p:ext uri="{BB962C8B-B14F-4D97-AF65-F5344CB8AC3E}">
        <p14:creationId xmlns:p14="http://schemas.microsoft.com/office/powerpoint/2010/main" val="3687481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DD8FC5B-DD65-4FC2-892B-715E2CD4975F}"/>
              </a:ext>
            </a:extLst>
          </p:cNvPr>
          <p:cNvPicPr>
            <a:picLocks noChangeAspect="1"/>
          </p:cNvPicPr>
          <p:nvPr userDrawn="1"/>
        </p:nvPicPr>
        <p:blipFill rotWithShape="1">
          <a:blip r:embed="rId2"/>
          <a:srcRect l="35167" t="11305" b="10043"/>
          <a:stretch/>
        </p:blipFill>
        <p:spPr>
          <a:xfrm>
            <a:off x="-386596" y="0"/>
            <a:ext cx="4470916" cy="6892290"/>
          </a:xfrm>
          <a:prstGeom prst="rect">
            <a:avLst/>
          </a:prstGeom>
        </p:spPr>
      </p:pic>
      <p:pic>
        <p:nvPicPr>
          <p:cNvPr id="11" name="Picture 10" descr="A picture containing person, person&#10;&#10;Description automatically generated">
            <a:extLst>
              <a:ext uri="{FF2B5EF4-FFF2-40B4-BE49-F238E27FC236}">
                <a16:creationId xmlns:a16="http://schemas.microsoft.com/office/drawing/2014/main" id="{62BED6C7-18AA-4E05-A997-A979AE22DD9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882" t="9187" r="-1"/>
          <a:stretch/>
        </p:blipFill>
        <p:spPr>
          <a:xfrm>
            <a:off x="0" y="0"/>
            <a:ext cx="3652004" cy="6892290"/>
          </a:xfrm>
          <a:prstGeom prst="flowChartDelay">
            <a:avLst/>
          </a:prstGeom>
        </p:spPr>
      </p:pic>
      <p:sp>
        <p:nvSpPr>
          <p:cNvPr id="2" name="Title 1">
            <a:extLst>
              <a:ext uri="{FF2B5EF4-FFF2-40B4-BE49-F238E27FC236}">
                <a16:creationId xmlns:a16="http://schemas.microsoft.com/office/drawing/2014/main" id="{BA445F4E-0F2C-4732-A61E-F835DF732D7B}"/>
              </a:ext>
            </a:extLst>
          </p:cNvPr>
          <p:cNvSpPr>
            <a:spLocks noGrp="1"/>
          </p:cNvSpPr>
          <p:nvPr>
            <p:ph type="ctrTitle"/>
          </p:nvPr>
        </p:nvSpPr>
        <p:spPr>
          <a:xfrm>
            <a:off x="4160520" y="1136555"/>
            <a:ext cx="7589520" cy="2373408"/>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4FC493-1AE8-4F6B-AE76-D2C7514CEF7A}"/>
              </a:ext>
            </a:extLst>
          </p:cNvPr>
          <p:cNvSpPr>
            <a:spLocks noGrp="1"/>
          </p:cNvSpPr>
          <p:nvPr>
            <p:ph type="subTitle" idx="1"/>
          </p:nvPr>
        </p:nvSpPr>
        <p:spPr>
          <a:xfrm>
            <a:off x="4160521" y="3642360"/>
            <a:ext cx="7589520" cy="16154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AD84568-CD1B-4D13-8750-78B78E5F4E59}"/>
              </a:ext>
            </a:extLst>
          </p:cNvPr>
          <p:cNvSpPr>
            <a:spLocks noGrp="1"/>
          </p:cNvSpPr>
          <p:nvPr>
            <p:ph type="dt" sz="half" idx="10"/>
          </p:nvPr>
        </p:nvSpPr>
        <p:spPr/>
        <p:txBody>
          <a:bodyPr/>
          <a:lstStyle/>
          <a:p>
            <a:fld id="{9E7F3E95-5449-464B-9A17-EBCF3AFEBB5B}" type="datetimeFigureOut">
              <a:rPr lang="en-US" smtClean="0"/>
              <a:t>6/2/2022</a:t>
            </a:fld>
            <a:endParaRPr lang="en-US"/>
          </a:p>
        </p:txBody>
      </p:sp>
      <p:sp>
        <p:nvSpPr>
          <p:cNvPr id="5" name="Footer Placeholder 4">
            <a:extLst>
              <a:ext uri="{FF2B5EF4-FFF2-40B4-BE49-F238E27FC236}">
                <a16:creationId xmlns:a16="http://schemas.microsoft.com/office/drawing/2014/main" id="{372D1C80-DE96-4308-A08F-FCEAA30D4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56E5D-B526-4744-81A1-31FCBA2DC333}"/>
              </a:ext>
            </a:extLst>
          </p:cNvPr>
          <p:cNvSpPr>
            <a:spLocks noGrp="1"/>
          </p:cNvSpPr>
          <p:nvPr>
            <p:ph type="sldNum" sz="quarter" idx="12"/>
          </p:nvPr>
        </p:nvSpPr>
        <p:spPr/>
        <p:txBody>
          <a:bodyPr/>
          <a:lstStyle/>
          <a:p>
            <a:fld id="{5B4CAECD-02FE-4C4A-9471-426DCC91B0DD}" type="slidenum">
              <a:rPr lang="en-US" smtClean="0"/>
              <a:t>‹#›</a:t>
            </a:fld>
            <a:endParaRPr lang="en-US"/>
          </a:p>
        </p:txBody>
      </p:sp>
      <p:pic>
        <p:nvPicPr>
          <p:cNvPr id="24" name="Graphic 23" descr="A circle filled with diagonal lines">
            <a:extLst>
              <a:ext uri="{FF2B5EF4-FFF2-40B4-BE49-F238E27FC236}">
                <a16:creationId xmlns:a16="http://schemas.microsoft.com/office/drawing/2014/main" id="{FC27D4C3-3527-438D-A767-3C8E071FC12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8934" t="11636" r="12364" b="45921"/>
          <a:stretch/>
        </p:blipFill>
        <p:spPr>
          <a:xfrm rot="5400000" flipV="1">
            <a:off x="10565628" y="-308386"/>
            <a:ext cx="1312242" cy="1940502"/>
          </a:xfrm>
          <a:prstGeom prst="rect">
            <a:avLst/>
          </a:prstGeom>
        </p:spPr>
      </p:pic>
      <p:pic>
        <p:nvPicPr>
          <p:cNvPr id="25" name="Graphic 24" descr="A square made of dots">
            <a:extLst>
              <a:ext uri="{FF2B5EF4-FFF2-40B4-BE49-F238E27FC236}">
                <a16:creationId xmlns:a16="http://schemas.microsoft.com/office/drawing/2014/main" id="{0F731061-97E8-407A-9A0B-001B7B2F98DD}"/>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4777" t="13758" r="30556" b="40300"/>
          <a:stretch/>
        </p:blipFill>
        <p:spPr>
          <a:xfrm rot="5400000">
            <a:off x="486330" y="4207589"/>
            <a:ext cx="1127760" cy="2100421"/>
          </a:xfrm>
          <a:prstGeom prst="rect">
            <a:avLst/>
          </a:prstGeom>
        </p:spPr>
      </p:pic>
    </p:spTree>
    <p:extLst>
      <p:ext uri="{BB962C8B-B14F-4D97-AF65-F5344CB8AC3E}">
        <p14:creationId xmlns:p14="http://schemas.microsoft.com/office/powerpoint/2010/main" val="337245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BED6C7-18AA-4E05-A997-A979AE22DD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343" r="46333"/>
          <a:stretch/>
        </p:blipFill>
        <p:spPr>
          <a:xfrm flipH="1">
            <a:off x="8539996" y="0"/>
            <a:ext cx="3652004" cy="6892290"/>
          </a:xfrm>
          <a:prstGeom prst="flowChartDelay">
            <a:avLst/>
          </a:prstGeom>
        </p:spPr>
      </p:pic>
      <p:pic>
        <p:nvPicPr>
          <p:cNvPr id="27" name="Picture 26">
            <a:extLst>
              <a:ext uri="{FF2B5EF4-FFF2-40B4-BE49-F238E27FC236}">
                <a16:creationId xmlns:a16="http://schemas.microsoft.com/office/drawing/2014/main" id="{BDD8FC5B-DD65-4FC2-892B-715E2CD4975F}"/>
              </a:ext>
            </a:extLst>
          </p:cNvPr>
          <p:cNvPicPr>
            <a:picLocks noChangeAspect="1"/>
          </p:cNvPicPr>
          <p:nvPr userDrawn="1"/>
        </p:nvPicPr>
        <p:blipFill rotWithShape="1">
          <a:blip r:embed="rId3">
            <a:duotone>
              <a:prstClr val="black"/>
              <a:schemeClr val="accent3">
                <a:tint val="45000"/>
                <a:satMod val="400000"/>
              </a:schemeClr>
            </a:duotone>
          </a:blip>
          <a:srcRect l="35167" t="11305" b="10043"/>
          <a:stretch/>
        </p:blipFill>
        <p:spPr>
          <a:xfrm flipH="1">
            <a:off x="8153400" y="0"/>
            <a:ext cx="4470916" cy="6892290"/>
          </a:xfrm>
          <a:prstGeom prst="rect">
            <a:avLst/>
          </a:prstGeom>
        </p:spPr>
      </p:pic>
      <p:sp>
        <p:nvSpPr>
          <p:cNvPr id="2" name="Title 1">
            <a:extLst>
              <a:ext uri="{FF2B5EF4-FFF2-40B4-BE49-F238E27FC236}">
                <a16:creationId xmlns:a16="http://schemas.microsoft.com/office/drawing/2014/main" id="{BA445F4E-0F2C-4732-A61E-F835DF732D7B}"/>
              </a:ext>
            </a:extLst>
          </p:cNvPr>
          <p:cNvSpPr>
            <a:spLocks noGrp="1"/>
          </p:cNvSpPr>
          <p:nvPr>
            <p:ph type="ctrTitle"/>
          </p:nvPr>
        </p:nvSpPr>
        <p:spPr>
          <a:xfrm>
            <a:off x="757177" y="1312242"/>
            <a:ext cx="7055734" cy="2373408"/>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4FC493-1AE8-4F6B-AE76-D2C7514CEF7A}"/>
              </a:ext>
            </a:extLst>
          </p:cNvPr>
          <p:cNvSpPr>
            <a:spLocks noGrp="1"/>
          </p:cNvSpPr>
          <p:nvPr>
            <p:ph type="subTitle" idx="1"/>
          </p:nvPr>
        </p:nvSpPr>
        <p:spPr>
          <a:xfrm>
            <a:off x="757178" y="3818047"/>
            <a:ext cx="7055734" cy="16154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AD84568-CD1B-4D13-8750-78B78E5F4E59}"/>
              </a:ext>
            </a:extLst>
          </p:cNvPr>
          <p:cNvSpPr>
            <a:spLocks noGrp="1"/>
          </p:cNvSpPr>
          <p:nvPr>
            <p:ph type="dt" sz="half" idx="10"/>
          </p:nvPr>
        </p:nvSpPr>
        <p:spPr/>
        <p:txBody>
          <a:bodyPr/>
          <a:lstStyle/>
          <a:p>
            <a:fld id="{9E7F3E95-5449-464B-9A17-EBCF3AFEBB5B}" type="datetimeFigureOut">
              <a:rPr lang="en-US" smtClean="0"/>
              <a:t>6/2/2022</a:t>
            </a:fld>
            <a:endParaRPr lang="en-US"/>
          </a:p>
        </p:txBody>
      </p:sp>
      <p:sp>
        <p:nvSpPr>
          <p:cNvPr id="5" name="Footer Placeholder 4">
            <a:extLst>
              <a:ext uri="{FF2B5EF4-FFF2-40B4-BE49-F238E27FC236}">
                <a16:creationId xmlns:a16="http://schemas.microsoft.com/office/drawing/2014/main" id="{372D1C80-DE96-4308-A08F-FCEAA30D4A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56E5D-B526-4744-81A1-31FCBA2DC333}"/>
              </a:ext>
            </a:extLst>
          </p:cNvPr>
          <p:cNvSpPr>
            <a:spLocks noGrp="1"/>
          </p:cNvSpPr>
          <p:nvPr>
            <p:ph type="sldNum" sz="quarter" idx="12"/>
          </p:nvPr>
        </p:nvSpPr>
        <p:spPr/>
        <p:txBody>
          <a:bodyPr/>
          <a:lstStyle/>
          <a:p>
            <a:fld id="{5B4CAECD-02FE-4C4A-9471-426DCC91B0DD}" type="slidenum">
              <a:rPr lang="en-US" smtClean="0"/>
              <a:t>‹#›</a:t>
            </a:fld>
            <a:endParaRPr lang="en-US"/>
          </a:p>
        </p:txBody>
      </p:sp>
      <p:pic>
        <p:nvPicPr>
          <p:cNvPr id="24" name="Graphic 23" descr="A circle filled with diagonal lines">
            <a:extLst>
              <a:ext uri="{FF2B5EF4-FFF2-40B4-BE49-F238E27FC236}">
                <a16:creationId xmlns:a16="http://schemas.microsoft.com/office/drawing/2014/main" id="{FC27D4C3-3527-438D-A767-3C8E071FC12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58934" t="11636" r="12364" b="45921"/>
          <a:stretch/>
        </p:blipFill>
        <p:spPr>
          <a:xfrm rot="16200000" flipH="1" flipV="1">
            <a:off x="314130" y="-314130"/>
            <a:ext cx="1312242" cy="1940502"/>
          </a:xfrm>
          <a:prstGeom prst="rect">
            <a:avLst/>
          </a:prstGeom>
        </p:spPr>
      </p:pic>
      <p:pic>
        <p:nvPicPr>
          <p:cNvPr id="25" name="Graphic 24" descr="A square made of dots">
            <a:extLst>
              <a:ext uri="{FF2B5EF4-FFF2-40B4-BE49-F238E27FC236}">
                <a16:creationId xmlns:a16="http://schemas.microsoft.com/office/drawing/2014/main" id="{0F731061-97E8-407A-9A0B-001B7B2F98DD}"/>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4777" t="13758" r="30556" b="40300"/>
          <a:stretch/>
        </p:blipFill>
        <p:spPr>
          <a:xfrm rot="16200000" flipH="1">
            <a:off x="9026326" y="4207589"/>
            <a:ext cx="1127760" cy="2100421"/>
          </a:xfrm>
          <a:prstGeom prst="rect">
            <a:avLst/>
          </a:prstGeom>
        </p:spPr>
      </p:pic>
    </p:spTree>
    <p:extLst>
      <p:ext uri="{BB962C8B-B14F-4D97-AF65-F5344CB8AC3E}">
        <p14:creationId xmlns:p14="http://schemas.microsoft.com/office/powerpoint/2010/main" val="255351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D324A1-5BED-48B2-8F32-80A2A2879EFF}"/>
              </a:ext>
            </a:extLst>
          </p:cNvPr>
          <p:cNvSpPr>
            <a:spLocks noGrp="1"/>
          </p:cNvSpPr>
          <p:nvPr>
            <p:ph idx="1"/>
          </p:nvPr>
        </p:nvSpPr>
        <p:spPr>
          <a:xfrm>
            <a:off x="1455592" y="1825625"/>
            <a:ext cx="9623888" cy="3976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1ED912-A6E7-465F-BCFC-43B5611D8902}"/>
              </a:ext>
            </a:extLst>
          </p:cNvPr>
          <p:cNvSpPr>
            <a:spLocks noGrp="1"/>
          </p:cNvSpPr>
          <p:nvPr>
            <p:ph type="dt" sz="half" idx="10"/>
          </p:nvPr>
        </p:nvSpPr>
        <p:spPr/>
        <p:txBody>
          <a:bodyPr/>
          <a:lstStyle/>
          <a:p>
            <a:fld id="{9E7F3E95-5449-464B-9A17-EBCF3AFEBB5B}" type="datetimeFigureOut">
              <a:rPr lang="en-US" smtClean="0"/>
              <a:t>6/2/2022</a:t>
            </a:fld>
            <a:endParaRPr lang="en-US"/>
          </a:p>
        </p:txBody>
      </p:sp>
      <p:sp>
        <p:nvSpPr>
          <p:cNvPr id="5" name="Footer Placeholder 4">
            <a:extLst>
              <a:ext uri="{FF2B5EF4-FFF2-40B4-BE49-F238E27FC236}">
                <a16:creationId xmlns:a16="http://schemas.microsoft.com/office/drawing/2014/main" id="{69C5E22B-649D-4E6E-A4C4-B31035B50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3035C-9E1A-43C1-81FB-B27D0C04D350}"/>
              </a:ext>
            </a:extLst>
          </p:cNvPr>
          <p:cNvSpPr>
            <a:spLocks noGrp="1"/>
          </p:cNvSpPr>
          <p:nvPr>
            <p:ph type="sldNum" sz="quarter" idx="12"/>
          </p:nvPr>
        </p:nvSpPr>
        <p:spPr/>
        <p:txBody>
          <a:bodyPr/>
          <a:lstStyle/>
          <a:p>
            <a:fld id="{5B4CAECD-02FE-4C4A-9471-426DCC91B0DD}" type="slidenum">
              <a:rPr lang="en-US" smtClean="0"/>
              <a:t>‹#›</a:t>
            </a:fld>
            <a:endParaRPr lang="en-US"/>
          </a:p>
        </p:txBody>
      </p:sp>
      <p:sp>
        <p:nvSpPr>
          <p:cNvPr id="8" name="Title 7">
            <a:extLst>
              <a:ext uri="{FF2B5EF4-FFF2-40B4-BE49-F238E27FC236}">
                <a16:creationId xmlns:a16="http://schemas.microsoft.com/office/drawing/2014/main" id="{4FFEE128-D22C-40F6-BF3D-EC7513B482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601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pic>
        <p:nvPicPr>
          <p:cNvPr id="4" name="Picture 3" descr="Shape, circle&#10;&#10;Description automatically generated">
            <a:extLst>
              <a:ext uri="{FF2B5EF4-FFF2-40B4-BE49-F238E27FC236}">
                <a16:creationId xmlns:a16="http://schemas.microsoft.com/office/drawing/2014/main" id="{36C4D3AC-3543-4C11-BBD5-2B6A2B7003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96" r="41616" b="8148"/>
          <a:stretch/>
        </p:blipFill>
        <p:spPr>
          <a:xfrm>
            <a:off x="7415810" y="0"/>
            <a:ext cx="4776190" cy="6858000"/>
          </a:xfrm>
          <a:prstGeom prst="rect">
            <a:avLst/>
          </a:prstGeom>
        </p:spPr>
      </p:pic>
      <p:pic>
        <p:nvPicPr>
          <p:cNvPr id="6" name="Picture 5" descr="Shape, circle&#10;&#10;Description automatically generated">
            <a:extLst>
              <a:ext uri="{FF2B5EF4-FFF2-40B4-BE49-F238E27FC236}">
                <a16:creationId xmlns:a16="http://schemas.microsoft.com/office/drawing/2014/main" id="{6D888D2E-CBA1-46CC-A061-FA7FF57BD4A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393" r="11727" b="3836"/>
          <a:stretch/>
        </p:blipFill>
        <p:spPr>
          <a:xfrm>
            <a:off x="7734769" y="1"/>
            <a:ext cx="4457231" cy="6858000"/>
          </a:xfrm>
          <a:prstGeom prst="rect">
            <a:avLst/>
          </a:prstGeom>
        </p:spPr>
      </p:pic>
      <p:sp>
        <p:nvSpPr>
          <p:cNvPr id="18" name="Oval 17">
            <a:extLst>
              <a:ext uri="{FF2B5EF4-FFF2-40B4-BE49-F238E27FC236}">
                <a16:creationId xmlns:a16="http://schemas.microsoft.com/office/drawing/2014/main" id="{7C90AF15-69DC-4560-96BA-4E27BB84C3F3}"/>
              </a:ext>
            </a:extLst>
          </p:cNvPr>
          <p:cNvSpPr/>
          <p:nvPr userDrawn="1"/>
        </p:nvSpPr>
        <p:spPr>
          <a:xfrm>
            <a:off x="411661" y="6209844"/>
            <a:ext cx="579122" cy="579122"/>
          </a:xfrm>
          <a:prstGeom prst="ellipse">
            <a:avLst/>
          </a:prstGeom>
          <a:noFill/>
          <a:ln w="57150">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D324A1-5BED-48B2-8F32-80A2A2879EFF}"/>
              </a:ext>
            </a:extLst>
          </p:cNvPr>
          <p:cNvSpPr>
            <a:spLocks noGrp="1"/>
          </p:cNvSpPr>
          <p:nvPr>
            <p:ph idx="1"/>
          </p:nvPr>
        </p:nvSpPr>
        <p:spPr>
          <a:xfrm>
            <a:off x="838200" y="1825625"/>
            <a:ext cx="6111240" cy="3976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88976CE6-40C5-4EFC-AEDA-75E3922CF078}"/>
              </a:ext>
            </a:extLst>
          </p:cNvPr>
          <p:cNvSpPr>
            <a:spLocks noGrp="1"/>
          </p:cNvSpPr>
          <p:nvPr>
            <p:ph type="pic" sz="quarter" idx="13"/>
          </p:nvPr>
        </p:nvSpPr>
        <p:spPr>
          <a:xfrm rot="386686">
            <a:off x="8280587" y="782897"/>
            <a:ext cx="3611140" cy="2527509"/>
          </a:xfrm>
          <a:prstGeom prst="roundRect">
            <a:avLst/>
          </a:prstGeom>
          <a:blipFill>
            <a:blip r:embed="rId4"/>
            <a:stretch>
              <a:fillRect l="-1733" t="-4791" r="-4532" b="-12623"/>
            </a:stretch>
          </a:blipFill>
          <a:ln>
            <a:solidFill>
              <a:schemeClr val="tx1">
                <a:lumMod val="20000"/>
                <a:lumOff val="80000"/>
              </a:schemeClr>
            </a:solidFill>
          </a:ln>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AF9FB945-AEE2-4D5B-9FFC-F04A0F418C01}"/>
              </a:ext>
            </a:extLst>
          </p:cNvPr>
          <p:cNvSpPr>
            <a:spLocks noGrp="1"/>
          </p:cNvSpPr>
          <p:nvPr>
            <p:ph type="pic" sz="quarter" idx="14"/>
          </p:nvPr>
        </p:nvSpPr>
        <p:spPr>
          <a:xfrm rot="21288546">
            <a:off x="8347944" y="3384216"/>
            <a:ext cx="3611136" cy="2527506"/>
          </a:xfrm>
          <a:prstGeom prst="roundRect">
            <a:avLst/>
          </a:prstGeom>
          <a:blipFill>
            <a:blip r:embed="rId5"/>
            <a:stretch>
              <a:fillRect/>
            </a:stretch>
          </a:blipFill>
          <a:ln>
            <a:solidFill>
              <a:schemeClr val="tx1">
                <a:lumMod val="20000"/>
                <a:lumOff val="80000"/>
              </a:schemeClr>
            </a:solidFill>
          </a:ln>
        </p:spPr>
        <p:txBody>
          <a:bodyPr/>
          <a:lstStyle/>
          <a:p>
            <a:r>
              <a:rPr lang="en-US"/>
              <a:t>Click icon to add picture</a:t>
            </a:r>
          </a:p>
        </p:txBody>
      </p:sp>
      <p:pic>
        <p:nvPicPr>
          <p:cNvPr id="13" name="Graphic 12" descr="Grid lines">
            <a:extLst>
              <a:ext uri="{FF2B5EF4-FFF2-40B4-BE49-F238E27FC236}">
                <a16:creationId xmlns:a16="http://schemas.microsoft.com/office/drawing/2014/main" id="{6273BC6E-DF37-4151-9373-A53163C8B803}"/>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62255" b="2640"/>
          <a:stretch/>
        </p:blipFill>
        <p:spPr>
          <a:xfrm>
            <a:off x="-24659" y="4297680"/>
            <a:ext cx="992606" cy="2560320"/>
          </a:xfrm>
          <a:prstGeom prst="rect">
            <a:avLst/>
          </a:prstGeom>
        </p:spPr>
      </p:pic>
      <p:sp>
        <p:nvSpPr>
          <p:cNvPr id="19" name="Oval 18">
            <a:extLst>
              <a:ext uri="{FF2B5EF4-FFF2-40B4-BE49-F238E27FC236}">
                <a16:creationId xmlns:a16="http://schemas.microsoft.com/office/drawing/2014/main" id="{9D78829A-F820-4959-A794-529717DB7BCD}"/>
              </a:ext>
            </a:extLst>
          </p:cNvPr>
          <p:cNvSpPr/>
          <p:nvPr userDrawn="1"/>
        </p:nvSpPr>
        <p:spPr>
          <a:xfrm>
            <a:off x="-62798" y="5220697"/>
            <a:ext cx="304726" cy="304726"/>
          </a:xfrm>
          <a:prstGeom prst="ellipse">
            <a:avLst/>
          </a:prstGeom>
          <a:solidFill>
            <a:schemeClr val="accent6">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ate Placeholder 23">
            <a:extLst>
              <a:ext uri="{FF2B5EF4-FFF2-40B4-BE49-F238E27FC236}">
                <a16:creationId xmlns:a16="http://schemas.microsoft.com/office/drawing/2014/main" id="{F40B23F7-B13D-47B8-BA82-EC4EC5C630F6}"/>
              </a:ext>
            </a:extLst>
          </p:cNvPr>
          <p:cNvSpPr>
            <a:spLocks noGrp="1"/>
          </p:cNvSpPr>
          <p:nvPr>
            <p:ph type="dt" sz="half" idx="15"/>
          </p:nvPr>
        </p:nvSpPr>
        <p:spPr/>
        <p:txBody>
          <a:bodyPr/>
          <a:lstStyle/>
          <a:p>
            <a:fld id="{9E7F3E95-5449-464B-9A17-EBCF3AFEBB5B}" type="datetimeFigureOut">
              <a:rPr lang="en-US" smtClean="0"/>
              <a:pPr/>
              <a:t>6/2/2022</a:t>
            </a:fld>
            <a:endParaRPr lang="en-US" dirty="0"/>
          </a:p>
        </p:txBody>
      </p:sp>
      <p:sp>
        <p:nvSpPr>
          <p:cNvPr id="25" name="Footer Placeholder 24">
            <a:extLst>
              <a:ext uri="{FF2B5EF4-FFF2-40B4-BE49-F238E27FC236}">
                <a16:creationId xmlns:a16="http://schemas.microsoft.com/office/drawing/2014/main" id="{276EF49D-4D8B-4E9F-8384-C308D59E8C73}"/>
              </a:ext>
            </a:extLst>
          </p:cNvPr>
          <p:cNvSpPr>
            <a:spLocks noGrp="1"/>
          </p:cNvSpPr>
          <p:nvPr>
            <p:ph type="ftr" sz="quarter" idx="16"/>
          </p:nvPr>
        </p:nvSpPr>
        <p:spPr/>
        <p:txBody>
          <a:bodyPr/>
          <a:lstStyle/>
          <a:p>
            <a:endParaRPr lang="en-US" dirty="0"/>
          </a:p>
        </p:txBody>
      </p:sp>
      <p:sp>
        <p:nvSpPr>
          <p:cNvPr id="26" name="Slide Number Placeholder 25">
            <a:extLst>
              <a:ext uri="{FF2B5EF4-FFF2-40B4-BE49-F238E27FC236}">
                <a16:creationId xmlns:a16="http://schemas.microsoft.com/office/drawing/2014/main" id="{0F3C96ED-A555-4D9A-9AAC-4BB3BEDA66F9}"/>
              </a:ext>
            </a:extLst>
          </p:cNvPr>
          <p:cNvSpPr>
            <a:spLocks noGrp="1"/>
          </p:cNvSpPr>
          <p:nvPr>
            <p:ph type="sldNum" sz="quarter" idx="17"/>
          </p:nvPr>
        </p:nvSpPr>
        <p:spPr/>
        <p:txBody>
          <a:bodyPr/>
          <a:lstStyle/>
          <a:p>
            <a:fld id="{5B4CAECD-02FE-4C4A-9471-426DCC91B0DD}" type="slidenum">
              <a:rPr lang="en-US" smtClean="0"/>
              <a:pPr/>
              <a:t>‹#›</a:t>
            </a:fld>
            <a:endParaRPr lang="en-US" dirty="0"/>
          </a:p>
        </p:txBody>
      </p:sp>
      <p:sp>
        <p:nvSpPr>
          <p:cNvPr id="27" name="Title 26">
            <a:extLst>
              <a:ext uri="{FF2B5EF4-FFF2-40B4-BE49-F238E27FC236}">
                <a16:creationId xmlns:a16="http://schemas.microsoft.com/office/drawing/2014/main" id="{BC0EB494-FD50-4D24-802D-CF95A8D502C1}"/>
              </a:ext>
            </a:extLst>
          </p:cNvPr>
          <p:cNvSpPr>
            <a:spLocks noGrp="1"/>
          </p:cNvSpPr>
          <p:nvPr>
            <p:ph type="title"/>
          </p:nvPr>
        </p:nvSpPr>
        <p:spPr>
          <a:xfrm>
            <a:off x="838201" y="585651"/>
            <a:ext cx="6720840" cy="1105037"/>
          </a:xfrm>
        </p:spPr>
        <p:txBody>
          <a:bodyPr/>
          <a:lstStyle/>
          <a:p>
            <a:r>
              <a:rPr lang="en-US"/>
              <a:t>Click to edit Master title style</a:t>
            </a:r>
            <a:endParaRPr lang="en-US" dirty="0"/>
          </a:p>
        </p:txBody>
      </p:sp>
    </p:spTree>
    <p:extLst>
      <p:ext uri="{BB962C8B-B14F-4D97-AF65-F5344CB8AC3E}">
        <p14:creationId xmlns:p14="http://schemas.microsoft.com/office/powerpoint/2010/main" val="35082119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5.png"/><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7.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40"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7" name="Graphic 26" descr="An organic corner shape">
            <a:extLst>
              <a:ext uri="{FF2B5EF4-FFF2-40B4-BE49-F238E27FC236}">
                <a16:creationId xmlns:a16="http://schemas.microsoft.com/office/drawing/2014/main" id="{EFEF7BE9-DB43-45AE-B478-3442DE522442}"/>
              </a:ext>
            </a:extLst>
          </p:cNvPr>
          <p:cNvPicPr>
            <a:picLocks noChangeAspect="1"/>
          </p:cNvPicPr>
          <p:nvPr userDrawn="1"/>
        </p:nvPicPr>
        <p:blipFill rotWithShape="1">
          <a:blip r:embed="rId35">
            <a:extLst>
              <a:ext uri="{96DAC541-7B7A-43D3-8B79-37D633B846F1}">
                <asvg:svgBlip xmlns:asvg="http://schemas.microsoft.com/office/drawing/2016/SVG/main" r:embed="rId36"/>
              </a:ext>
            </a:extLst>
          </a:blip>
          <a:srcRect t="47415" r="11642"/>
          <a:stretch/>
        </p:blipFill>
        <p:spPr>
          <a:xfrm>
            <a:off x="-10180" y="4453838"/>
            <a:ext cx="4039730" cy="2404162"/>
          </a:xfrm>
          <a:prstGeom prst="rect">
            <a:avLst/>
          </a:prstGeom>
        </p:spPr>
      </p:pic>
      <p:sp>
        <p:nvSpPr>
          <p:cNvPr id="2" name="Title Placeholder 1">
            <a:extLst>
              <a:ext uri="{FF2B5EF4-FFF2-40B4-BE49-F238E27FC236}">
                <a16:creationId xmlns:a16="http://schemas.microsoft.com/office/drawing/2014/main" id="{92E86483-6E9F-4A19-AB07-369FDAF54760}"/>
              </a:ext>
            </a:extLst>
          </p:cNvPr>
          <p:cNvSpPr>
            <a:spLocks noGrp="1"/>
          </p:cNvSpPr>
          <p:nvPr>
            <p:ph type="title"/>
          </p:nvPr>
        </p:nvSpPr>
        <p:spPr>
          <a:xfrm>
            <a:off x="645941" y="489924"/>
            <a:ext cx="9082603" cy="11050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7E54BC-E1DC-4C7D-8870-B795F3C7FF85}"/>
              </a:ext>
            </a:extLst>
          </p:cNvPr>
          <p:cNvSpPr>
            <a:spLocks noGrp="1"/>
          </p:cNvSpPr>
          <p:nvPr>
            <p:ph type="body" idx="1"/>
          </p:nvPr>
        </p:nvSpPr>
        <p:spPr>
          <a:xfrm>
            <a:off x="1455592" y="1825625"/>
            <a:ext cx="9700088" cy="3976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FB75AF7-2DA6-4D59-8AAC-43E84189A1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00000"/>
                </a:solidFill>
              </a:defRPr>
            </a:lvl1pPr>
          </a:lstStyle>
          <a:p>
            <a:fld id="{9E7F3E95-5449-464B-9A17-EBCF3AFEBB5B}" type="datetimeFigureOut">
              <a:rPr lang="en-US" smtClean="0"/>
              <a:pPr/>
              <a:t>6/2/2022</a:t>
            </a:fld>
            <a:endParaRPr lang="en-US" dirty="0"/>
          </a:p>
        </p:txBody>
      </p:sp>
      <p:sp>
        <p:nvSpPr>
          <p:cNvPr id="5" name="Footer Placeholder 4">
            <a:extLst>
              <a:ext uri="{FF2B5EF4-FFF2-40B4-BE49-F238E27FC236}">
                <a16:creationId xmlns:a16="http://schemas.microsoft.com/office/drawing/2014/main" id="{A05576DC-A8DA-414B-BA36-1E29105A6F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a:extLst>
              <a:ext uri="{FF2B5EF4-FFF2-40B4-BE49-F238E27FC236}">
                <a16:creationId xmlns:a16="http://schemas.microsoft.com/office/drawing/2014/main" id="{B30DA140-7F73-4544-B23B-EA72384812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0000"/>
                </a:solidFill>
              </a:defRPr>
            </a:lvl1pPr>
          </a:lstStyle>
          <a:p>
            <a:fld id="{5B4CAECD-02FE-4C4A-9471-426DCC91B0DD}" type="slidenum">
              <a:rPr lang="en-US" smtClean="0"/>
              <a:pPr/>
              <a:t>‹#›</a:t>
            </a:fld>
            <a:endParaRPr lang="en-US" dirty="0"/>
          </a:p>
        </p:txBody>
      </p:sp>
      <p:pic>
        <p:nvPicPr>
          <p:cNvPr id="29" name="Graphic 28" descr="A circle filled with diagonal lines">
            <a:extLst>
              <a:ext uri="{FF2B5EF4-FFF2-40B4-BE49-F238E27FC236}">
                <a16:creationId xmlns:a16="http://schemas.microsoft.com/office/drawing/2014/main" id="{03694717-BA82-4E7F-8292-CEF070B0526F}"/>
              </a:ext>
            </a:extLst>
          </p:cNvPr>
          <p:cNvPicPr>
            <a:picLocks noChangeAspect="1"/>
          </p:cNvPicPr>
          <p:nvPr userDrawn="1"/>
        </p:nvPicPr>
        <p:blipFill rotWithShape="1">
          <a:blip r:embed="rId37">
            <a:extLst>
              <a:ext uri="{96DAC541-7B7A-43D3-8B79-37D633B846F1}">
                <asvg:svgBlip xmlns:asvg="http://schemas.microsoft.com/office/drawing/2016/SVG/main" r:embed="rId38"/>
              </a:ext>
            </a:extLst>
          </a:blip>
          <a:srcRect l="58934" t="11636" r="12364" b="10950"/>
          <a:stretch/>
        </p:blipFill>
        <p:spPr>
          <a:xfrm>
            <a:off x="-10180" y="3318626"/>
            <a:ext cx="1312242" cy="3539374"/>
          </a:xfrm>
          <a:prstGeom prst="rect">
            <a:avLst/>
          </a:prstGeom>
        </p:spPr>
      </p:pic>
      <p:cxnSp>
        <p:nvCxnSpPr>
          <p:cNvPr id="155" name="Straight Connector 154">
            <a:extLst>
              <a:ext uri="{FF2B5EF4-FFF2-40B4-BE49-F238E27FC236}">
                <a16:creationId xmlns:a16="http://schemas.microsoft.com/office/drawing/2014/main" id="{ED59A799-0579-40F8-AD74-ACE2CA728E8C}"/>
              </a:ext>
            </a:extLst>
          </p:cNvPr>
          <p:cNvCxnSpPr>
            <a:cxnSpLocks/>
          </p:cNvCxnSpPr>
          <p:nvPr userDrawn="1"/>
        </p:nvCxnSpPr>
        <p:spPr>
          <a:xfrm flipH="1">
            <a:off x="1168400" y="6176963"/>
            <a:ext cx="6747350" cy="0"/>
          </a:xfrm>
          <a:prstGeom prst="line">
            <a:avLst/>
          </a:prstGeom>
          <a:ln w="76200" cap="rnd">
            <a:solidFill>
              <a:schemeClr val="accent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58" name="Picture 157">
            <a:extLst>
              <a:ext uri="{FF2B5EF4-FFF2-40B4-BE49-F238E27FC236}">
                <a16:creationId xmlns:a16="http://schemas.microsoft.com/office/drawing/2014/main" id="{3E5A9B56-4E1C-424E-8830-74A73A476F61}"/>
              </a:ext>
            </a:extLst>
          </p:cNvPr>
          <p:cNvPicPr>
            <a:picLocks noChangeAspect="1"/>
          </p:cNvPicPr>
          <p:nvPr userDrawn="1"/>
        </p:nvPicPr>
        <p:blipFill>
          <a:blip r:embed="rId39">
            <a:extLst>
              <a:ext uri="{28A0092B-C50C-407E-A947-70E740481C1C}">
                <a14:useLocalDpi xmlns:a14="http://schemas.microsoft.com/office/drawing/2010/main" val="0"/>
              </a:ext>
            </a:extLst>
          </a:blip>
          <a:srcRect/>
          <a:stretch/>
        </p:blipFill>
        <p:spPr>
          <a:xfrm>
            <a:off x="586385" y="4984750"/>
            <a:ext cx="1371600" cy="1371600"/>
          </a:xfrm>
          <a:prstGeom prst="rect">
            <a:avLst/>
          </a:prstGeom>
        </p:spPr>
      </p:pic>
      <p:pic>
        <p:nvPicPr>
          <p:cNvPr id="162" name="Graphic 161" descr="A square made of dots">
            <a:extLst>
              <a:ext uri="{FF2B5EF4-FFF2-40B4-BE49-F238E27FC236}">
                <a16:creationId xmlns:a16="http://schemas.microsoft.com/office/drawing/2014/main" id="{677F99B3-A410-45E1-A82A-6B3270513723}"/>
              </a:ext>
            </a:extLst>
          </p:cNvPr>
          <p:cNvPicPr>
            <a:picLocks noChangeAspect="1"/>
          </p:cNvPicPr>
          <p:nvPr userDrawn="1"/>
        </p:nvPicPr>
        <p:blipFill rotWithShape="1">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rcRect l="13332" t="46819" r="40223" b="13693"/>
          <a:stretch/>
        </p:blipFill>
        <p:spPr>
          <a:xfrm>
            <a:off x="10068560" y="-1"/>
            <a:ext cx="2123440" cy="1805375"/>
          </a:xfrm>
          <a:prstGeom prst="rect">
            <a:avLst/>
          </a:prstGeom>
        </p:spPr>
      </p:pic>
      <p:grpSp>
        <p:nvGrpSpPr>
          <p:cNvPr id="163" name="Group 162">
            <a:extLst>
              <a:ext uri="{FF2B5EF4-FFF2-40B4-BE49-F238E27FC236}">
                <a16:creationId xmlns:a16="http://schemas.microsoft.com/office/drawing/2014/main" id="{E436C77D-5E4A-4A9F-9713-9D3258FC3757}"/>
              </a:ext>
            </a:extLst>
          </p:cNvPr>
          <p:cNvGrpSpPr/>
          <p:nvPr userDrawn="1"/>
        </p:nvGrpSpPr>
        <p:grpSpPr>
          <a:xfrm rot="16200000">
            <a:off x="10469429" y="1181806"/>
            <a:ext cx="2584807" cy="869620"/>
            <a:chOff x="9177476" y="5772727"/>
            <a:chExt cx="2584807" cy="869620"/>
          </a:xfrm>
          <a:solidFill>
            <a:schemeClr val="accent4">
              <a:lumMod val="50000"/>
            </a:schemeClr>
          </a:solidFill>
        </p:grpSpPr>
        <p:sp>
          <p:nvSpPr>
            <p:cNvPr id="164" name="Rectangle 163">
              <a:extLst>
                <a:ext uri="{FF2B5EF4-FFF2-40B4-BE49-F238E27FC236}">
                  <a16:creationId xmlns:a16="http://schemas.microsoft.com/office/drawing/2014/main" id="{1B3581D6-AE11-4A02-A3AF-B3E56B8E0FB3}"/>
                </a:ext>
              </a:extLst>
            </p:cNvPr>
            <p:cNvSpPr/>
            <p:nvPr userDrawn="1"/>
          </p:nvSpPr>
          <p:spPr>
            <a:xfrm>
              <a:off x="1166068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Rectangle 164">
              <a:extLst>
                <a:ext uri="{FF2B5EF4-FFF2-40B4-BE49-F238E27FC236}">
                  <a16:creationId xmlns:a16="http://schemas.microsoft.com/office/drawing/2014/main" id="{1BF8B36A-83A7-4726-BBBB-019FC9C530FD}"/>
                </a:ext>
              </a:extLst>
            </p:cNvPr>
            <p:cNvSpPr/>
            <p:nvPr userDrawn="1"/>
          </p:nvSpPr>
          <p:spPr>
            <a:xfrm>
              <a:off x="1126190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a:extLst>
                <a:ext uri="{FF2B5EF4-FFF2-40B4-BE49-F238E27FC236}">
                  <a16:creationId xmlns:a16="http://schemas.microsoft.com/office/drawing/2014/main" id="{B8E08127-B8F8-49BE-945B-B8CAB797A4B1}"/>
                </a:ext>
              </a:extLst>
            </p:cNvPr>
            <p:cNvSpPr/>
            <p:nvPr userDrawn="1"/>
          </p:nvSpPr>
          <p:spPr>
            <a:xfrm>
              <a:off x="1085817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909F4C5F-82E2-4A1F-BDE3-D91B212D966A}"/>
                </a:ext>
              </a:extLst>
            </p:cNvPr>
            <p:cNvSpPr/>
            <p:nvPr userDrawn="1"/>
          </p:nvSpPr>
          <p:spPr>
            <a:xfrm>
              <a:off x="10438963"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a:extLst>
                <a:ext uri="{FF2B5EF4-FFF2-40B4-BE49-F238E27FC236}">
                  <a16:creationId xmlns:a16="http://schemas.microsoft.com/office/drawing/2014/main" id="{258DEA38-70FA-43DF-8B78-5F75B9190657}"/>
                </a:ext>
              </a:extLst>
            </p:cNvPr>
            <p:cNvSpPr/>
            <p:nvPr userDrawn="1"/>
          </p:nvSpPr>
          <p:spPr>
            <a:xfrm>
              <a:off x="10019752"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B2390E51-31F9-4044-BA58-B33360804A4D}"/>
                </a:ext>
              </a:extLst>
            </p:cNvPr>
            <p:cNvSpPr/>
            <p:nvPr userDrawn="1"/>
          </p:nvSpPr>
          <p:spPr>
            <a:xfrm>
              <a:off x="9598614"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0C2DDA85-2542-45AE-B867-DB0611377921}"/>
                </a:ext>
              </a:extLst>
            </p:cNvPr>
            <p:cNvSpPr/>
            <p:nvPr userDrawn="1"/>
          </p:nvSpPr>
          <p:spPr>
            <a:xfrm>
              <a:off x="9177476" y="5772727"/>
              <a:ext cx="101600" cy="8696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6739021"/>
      </p:ext>
    </p:extLst>
  </p:cSld>
  <p:clrMap bg1="lt1" tx1="dk1" bg2="lt2" tx2="dk2" accent1="accent1" accent2="accent2" accent3="accent3" accent4="accent4" accent5="accent5" accent6="accent6" hlink="hlink" folHlink="folHlink"/>
  <p:sldLayoutIdLst>
    <p:sldLayoutId id="2147483691" r:id="rId1"/>
    <p:sldLayoutId id="2147483690" r:id="rId2"/>
    <p:sldLayoutId id="2147483703" r:id="rId3"/>
    <p:sldLayoutId id="2147483704" r:id="rId4"/>
    <p:sldLayoutId id="2147483679" r:id="rId5"/>
    <p:sldLayoutId id="2147483692" r:id="rId6"/>
    <p:sldLayoutId id="2147483792" r:id="rId7"/>
    <p:sldLayoutId id="2147483680" r:id="rId8"/>
    <p:sldLayoutId id="2147483693" r:id="rId9"/>
    <p:sldLayoutId id="2147483681" r:id="rId10"/>
    <p:sldLayoutId id="2147483694" r:id="rId11"/>
    <p:sldLayoutId id="2147483682" r:id="rId12"/>
    <p:sldLayoutId id="2147483683" r:id="rId13"/>
    <p:sldLayoutId id="2147483695" r:id="rId14"/>
    <p:sldLayoutId id="2147483684" r:id="rId15"/>
    <p:sldLayoutId id="2147483696" r:id="rId16"/>
    <p:sldLayoutId id="2147483685" r:id="rId17"/>
    <p:sldLayoutId id="2147483697" r:id="rId18"/>
    <p:sldLayoutId id="2147483698" r:id="rId19"/>
    <p:sldLayoutId id="2147483699" r:id="rId20"/>
    <p:sldLayoutId id="2147483700" r:id="rId21"/>
    <p:sldLayoutId id="2147483686" r:id="rId22"/>
    <p:sldLayoutId id="2147483687" r:id="rId23"/>
    <p:sldLayoutId id="2147483688" r:id="rId24"/>
    <p:sldLayoutId id="2147483689" r:id="rId25"/>
    <p:sldLayoutId id="2147483702" r:id="rId26"/>
    <p:sldLayoutId id="2147483789" r:id="rId27"/>
    <p:sldLayoutId id="2147483790" r:id="rId28"/>
    <p:sldLayoutId id="2147483786" r:id="rId29"/>
    <p:sldLayoutId id="2147483788" r:id="rId30"/>
    <p:sldLayoutId id="2147483701" r:id="rId31"/>
    <p:sldLayoutId id="2147483793" r:id="rId32"/>
    <p:sldLayoutId id="2147483794" r:id="rId33"/>
  </p:sldLayoutIdLst>
  <p:txStyles>
    <p:titleStyle>
      <a:lvl1pPr algn="l" defTabSz="914400" rtl="0" eaLnBrk="1" latinLnBrk="0" hangingPunct="1">
        <a:lnSpc>
          <a:spcPct val="90000"/>
        </a:lnSpc>
        <a:spcBef>
          <a:spcPct val="0"/>
        </a:spcBef>
        <a:buNone/>
        <a:defRPr sz="4400" b="1" strike="noStrike"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kern="1200">
          <a:solidFill>
            <a:schemeClr val="tx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tx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3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3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1.xml"/><Relationship Id="rId1" Type="http://schemas.openxmlformats.org/officeDocument/2006/relationships/slideLayout" Target="../slideLayouts/slideLayout3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3.xml"/><Relationship Id="rId1" Type="http://schemas.openxmlformats.org/officeDocument/2006/relationships/slideLayout" Target="../slideLayouts/slideLayout3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4.xml"/><Relationship Id="rId1" Type="http://schemas.openxmlformats.org/officeDocument/2006/relationships/slideLayout" Target="../slideLayouts/slideLayout3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3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6.xml"/><Relationship Id="rId1" Type="http://schemas.openxmlformats.org/officeDocument/2006/relationships/slideLayout" Target="../slideLayouts/slideLayout3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3" Type="http://schemas.openxmlformats.org/officeDocument/2006/relationships/hyperlink" Target="https://sites.ed.gov/idea/statute-chapter-33/subchapter-ii" TargetMode="External"/><Relationship Id="rId2" Type="http://schemas.openxmlformats.org/officeDocument/2006/relationships/notesSlide" Target="../notesSlides/notesSlide38.xml"/><Relationship Id="rId1" Type="http://schemas.openxmlformats.org/officeDocument/2006/relationships/slideLayout" Target="../slideLayouts/slideLayout32.xml"/><Relationship Id="rId6" Type="http://schemas.openxmlformats.org/officeDocument/2006/relationships/hyperlink" Target="https://www.ecfr.gov/cgi-bin/text-idx?gp=&amp;SID=725b3f403a76c954636d22792cec80ad&amp;mc=true&amp;tpl=/ecfrbrowse/Title34/34subtitleA.tpl" TargetMode="External"/><Relationship Id="rId5" Type="http://schemas.openxmlformats.org/officeDocument/2006/relationships/hyperlink" Target="https://www.ecfr.gov/cgi-bin/text-idx?SID=18b37e9792154cb7ea3557abe90f772e&amp;mc=true&amp;tpl=/ecfrbrowse/Title02/2cfr200_main_02.tpl" TargetMode="External"/><Relationship Id="rId4" Type="http://schemas.openxmlformats.org/officeDocument/2006/relationships/hyperlink" Target="https://www.ecfr.gov/cgi-bin/text-idx?SID=9b142f0a0e1a4a140bbaa624f84a6501&amp;mc=true&amp;tpl=/ecfrbrowse/Title34/34cfr300_main_02.tp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oese.ed.gov/offices/office-of-formula-grants/school-support-and-accountability/title-i-part-a-program/" TargetMode="External"/><Relationship Id="rId2" Type="http://schemas.openxmlformats.org/officeDocument/2006/relationships/notesSlide" Target="../notesSlides/notesSlide39.xml"/><Relationship Id="rId1" Type="http://schemas.openxmlformats.org/officeDocument/2006/relationships/slideLayout" Target="../slideLayouts/slideLayout32.xml"/><Relationship Id="rId6" Type="http://schemas.openxmlformats.org/officeDocument/2006/relationships/hyperlink" Target="file:///C:\Users\rdurodo\Downloads\CCSSO%20ESSA%20Funding%20Summary.pdf" TargetMode="External"/><Relationship Id="rId5" Type="http://schemas.openxmlformats.org/officeDocument/2006/relationships/hyperlink" Target="https://www2.ed.gov/policy/elsec/leg/essa/index.html" TargetMode="External"/><Relationship Id="rId4" Type="http://schemas.openxmlformats.org/officeDocument/2006/relationships/hyperlink" Target="https://oese.ed.gov/offices/office-of-formula-grants/school-support-and-accountability/title-i-part-a-program/resourc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F581A4-2CF0-4694-90D6-90531565A984}"/>
              </a:ext>
            </a:extLst>
          </p:cNvPr>
          <p:cNvSpPr>
            <a:spLocks noGrp="1"/>
          </p:cNvSpPr>
          <p:nvPr>
            <p:ph type="body" sz="quarter" idx="13"/>
          </p:nvPr>
        </p:nvSpPr>
        <p:spPr>
          <a:xfrm>
            <a:off x="1702685" y="3996964"/>
            <a:ext cx="6643058" cy="2007909"/>
          </a:xfrm>
        </p:spPr>
        <p:txBody>
          <a:bodyPr/>
          <a:lstStyle/>
          <a:p>
            <a:pPr marL="0" indent="0">
              <a:buNone/>
            </a:pPr>
            <a:r>
              <a:rPr lang="en-US" sz="2800" dirty="0"/>
              <a:t>BIE Division of Performance &amp; Accountability—Special Education</a:t>
            </a:r>
          </a:p>
          <a:p>
            <a:pPr marL="0" indent="0">
              <a:buNone/>
            </a:pPr>
            <a:r>
              <a:rPr lang="en-US" sz="2800" dirty="0"/>
              <a:t>June/July 2022</a:t>
            </a:r>
          </a:p>
        </p:txBody>
      </p:sp>
      <p:sp>
        <p:nvSpPr>
          <p:cNvPr id="3" name="Title 2">
            <a:extLst>
              <a:ext uri="{FF2B5EF4-FFF2-40B4-BE49-F238E27FC236}">
                <a16:creationId xmlns:a16="http://schemas.microsoft.com/office/drawing/2014/main" id="{171B234A-2B12-43E5-A4E8-CBEE5D72C0D9}"/>
              </a:ext>
            </a:extLst>
          </p:cNvPr>
          <p:cNvSpPr>
            <a:spLocks noGrp="1"/>
          </p:cNvSpPr>
          <p:nvPr>
            <p:ph type="title"/>
          </p:nvPr>
        </p:nvSpPr>
        <p:spPr>
          <a:xfrm>
            <a:off x="1702685" y="2130681"/>
            <a:ext cx="9042786" cy="1298319"/>
          </a:xfrm>
        </p:spPr>
        <p:txBody>
          <a:bodyPr>
            <a:normAutofit fontScale="90000"/>
          </a:bodyPr>
          <a:lstStyle/>
          <a:p>
            <a:r>
              <a:rPr lang="en-US" cap="none" dirty="0"/>
              <a:t>Allowable Use of IDEA Part B Federal Funds</a:t>
            </a:r>
            <a:br>
              <a:rPr lang="en-US" cap="none" dirty="0"/>
            </a:br>
            <a:r>
              <a:rPr lang="en-US" sz="3100" b="0" i="1" cap="none" dirty="0"/>
              <a:t>2022 Principal Leadership Academy</a:t>
            </a:r>
          </a:p>
        </p:txBody>
      </p:sp>
    </p:spTree>
    <p:extLst>
      <p:ext uri="{BB962C8B-B14F-4D97-AF65-F5344CB8AC3E}">
        <p14:creationId xmlns:p14="http://schemas.microsoft.com/office/powerpoint/2010/main" val="700819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C5F85F-2691-4B77-A89D-DD0F82E8F83A}"/>
              </a:ext>
            </a:extLst>
          </p:cNvPr>
          <p:cNvSpPr>
            <a:spLocks noGrp="1"/>
          </p:cNvSpPr>
          <p:nvPr>
            <p:ph idx="1"/>
          </p:nvPr>
        </p:nvSpPr>
        <p:spPr/>
        <p:txBody>
          <a:bodyPr>
            <a:normAutofit lnSpcReduction="10000"/>
          </a:bodyPr>
          <a:lstStyle/>
          <a:p>
            <a:pPr indent="0">
              <a:buNone/>
            </a:pPr>
            <a:r>
              <a:rPr lang="en-US" sz="3200" b="0" dirty="0">
                <a:solidFill>
                  <a:schemeClr val="bg2">
                    <a:lumMod val="10000"/>
                  </a:schemeClr>
                </a:solidFill>
                <a:latin typeface="Helvetica" panose="020B0604020202020204" pitchFamily="34" charset="0"/>
                <a:cs typeface="Helvetica" panose="020B0604020202020204" pitchFamily="34" charset="0"/>
              </a:rPr>
              <a:t>Which one of the following </a:t>
            </a:r>
            <a:r>
              <a:rPr lang="en-US" sz="3200" dirty="0">
                <a:solidFill>
                  <a:schemeClr val="bg2">
                    <a:lumMod val="10000"/>
                  </a:schemeClr>
                </a:solidFill>
                <a:latin typeface="Helvetica" panose="020B0604020202020204" pitchFamily="34" charset="0"/>
                <a:cs typeface="Helvetica" panose="020B0604020202020204" pitchFamily="34" charset="0"/>
              </a:rPr>
              <a:t>is a law and/or r</a:t>
            </a:r>
            <a:r>
              <a:rPr lang="en-US" sz="3200" b="0" dirty="0">
                <a:solidFill>
                  <a:schemeClr val="bg2">
                    <a:lumMod val="10000"/>
                  </a:schemeClr>
                </a:solidFill>
                <a:latin typeface="Helvetica" panose="020B0604020202020204" pitchFamily="34" charset="0"/>
                <a:cs typeface="Helvetica" panose="020B0604020202020204" pitchFamily="34" charset="0"/>
              </a:rPr>
              <a:t>egulation governing Allowable Use of Funds under IDEA?</a:t>
            </a:r>
          </a:p>
          <a:p>
            <a:pPr indent="0" algn="ctr">
              <a:buNone/>
            </a:pPr>
            <a:r>
              <a:rPr lang="en-US" sz="3200" b="0" dirty="0">
                <a:solidFill>
                  <a:schemeClr val="bg2">
                    <a:lumMod val="10000"/>
                  </a:schemeClr>
                </a:solidFill>
                <a:latin typeface="Helvetica" panose="020B0604020202020204" pitchFamily="34" charset="0"/>
                <a:cs typeface="Helvetica" panose="020B0604020202020204" pitchFamily="34" charset="0"/>
              </a:rPr>
              <a:t> </a:t>
            </a:r>
          </a:p>
          <a:p>
            <a:pPr marL="971550" indent="-742950">
              <a:buAutoNum type="alphaLcPeriod"/>
            </a:pPr>
            <a:r>
              <a:rPr lang="en-US" sz="3200" b="0" dirty="0">
                <a:solidFill>
                  <a:schemeClr val="bg2">
                    <a:lumMod val="10000"/>
                  </a:schemeClr>
                </a:solidFill>
                <a:latin typeface="Helvetica" panose="020B0604020202020204" pitchFamily="34" charset="0"/>
                <a:cs typeface="Helvetica" panose="020B0604020202020204" pitchFamily="34" charset="0"/>
              </a:rPr>
              <a:t>IDEA</a:t>
            </a:r>
            <a:endParaRPr lang="en-US" sz="3200" dirty="0">
              <a:solidFill>
                <a:schemeClr val="bg2">
                  <a:lumMod val="10000"/>
                </a:schemeClr>
              </a:solidFill>
              <a:latin typeface="Helvetica" panose="020B0604020202020204" pitchFamily="34" charset="0"/>
              <a:cs typeface="Helvetica" panose="020B0604020202020204" pitchFamily="34" charset="0"/>
            </a:endParaRPr>
          </a:p>
          <a:p>
            <a:pPr marL="971550" indent="-742950">
              <a:buAutoNum type="alphaLcPeriod"/>
            </a:pPr>
            <a:r>
              <a:rPr lang="en-US" sz="3200" b="0" dirty="0">
                <a:solidFill>
                  <a:schemeClr val="bg2">
                    <a:lumMod val="10000"/>
                  </a:schemeClr>
                </a:solidFill>
                <a:latin typeface="Helvetica" panose="020B0604020202020204" pitchFamily="34" charset="0"/>
                <a:cs typeface="Helvetica" panose="020B0604020202020204" pitchFamily="34" charset="0"/>
              </a:rPr>
              <a:t>EDGAR</a:t>
            </a:r>
          </a:p>
          <a:p>
            <a:pPr marL="971550" indent="-742950">
              <a:buAutoNum type="alphaLcPeriod"/>
            </a:pPr>
            <a:r>
              <a:rPr lang="en-US" sz="3200" b="0" dirty="0">
                <a:solidFill>
                  <a:schemeClr val="bg2">
                    <a:lumMod val="10000"/>
                  </a:schemeClr>
                </a:solidFill>
                <a:latin typeface="Helvetica" panose="020B0604020202020204" pitchFamily="34" charset="0"/>
                <a:cs typeface="Helvetica" panose="020B0604020202020204" pitchFamily="34" charset="0"/>
              </a:rPr>
              <a:t>39 Indian School Equalization </a:t>
            </a:r>
          </a:p>
          <a:p>
            <a:pPr marL="971550" indent="-742950">
              <a:buAutoNum type="alphaLcPeriod"/>
            </a:pPr>
            <a:r>
              <a:rPr lang="en-US" sz="3200" b="0" dirty="0">
                <a:solidFill>
                  <a:schemeClr val="bg2">
                    <a:lumMod val="10000"/>
                  </a:schemeClr>
                </a:solidFill>
                <a:latin typeface="Helvetica" panose="020B0604020202020204" pitchFamily="34" charset="0"/>
                <a:cs typeface="Helvetica" panose="020B0604020202020204" pitchFamily="34" charset="0"/>
              </a:rPr>
              <a:t>All the above</a:t>
            </a:r>
          </a:p>
          <a:p>
            <a:endParaRPr lang="en-US" dirty="0"/>
          </a:p>
        </p:txBody>
      </p:sp>
      <p:sp>
        <p:nvSpPr>
          <p:cNvPr id="3" name="Title 2">
            <a:extLst>
              <a:ext uri="{FF2B5EF4-FFF2-40B4-BE49-F238E27FC236}">
                <a16:creationId xmlns:a16="http://schemas.microsoft.com/office/drawing/2014/main" id="{E8563C99-05AD-4BD8-AE08-C7477B052799}"/>
              </a:ext>
            </a:extLst>
          </p:cNvPr>
          <p:cNvSpPr>
            <a:spLocks noGrp="1"/>
          </p:cNvSpPr>
          <p:nvPr>
            <p:ph type="title"/>
          </p:nvPr>
        </p:nvSpPr>
        <p:spPr/>
        <p:txBody>
          <a:bodyPr/>
          <a:lstStyle/>
          <a:p>
            <a:r>
              <a:rPr lang="en-US" cap="none" dirty="0"/>
              <a:t>Question</a:t>
            </a:r>
            <a:r>
              <a:rPr lang="en-US" dirty="0"/>
              <a:t> 2</a:t>
            </a:r>
          </a:p>
        </p:txBody>
      </p:sp>
    </p:spTree>
    <p:extLst>
      <p:ext uri="{BB962C8B-B14F-4D97-AF65-F5344CB8AC3E}">
        <p14:creationId xmlns:p14="http://schemas.microsoft.com/office/powerpoint/2010/main" val="4247670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2FE81-9BF0-41E9-84DE-557A783FF47F}"/>
              </a:ext>
            </a:extLst>
          </p:cNvPr>
          <p:cNvSpPr>
            <a:spLocks noGrp="1"/>
          </p:cNvSpPr>
          <p:nvPr>
            <p:ph type="title"/>
          </p:nvPr>
        </p:nvSpPr>
        <p:spPr/>
        <p:txBody>
          <a:bodyPr/>
          <a:lstStyle/>
          <a:p>
            <a:r>
              <a:rPr lang="en-US" cap="none" dirty="0"/>
              <a:t>Allowability Of Cost</a:t>
            </a:r>
          </a:p>
        </p:txBody>
      </p:sp>
      <p:sp>
        <p:nvSpPr>
          <p:cNvPr id="3" name="Text Placeholder 2">
            <a:extLst>
              <a:ext uri="{FF2B5EF4-FFF2-40B4-BE49-F238E27FC236}">
                <a16:creationId xmlns:a16="http://schemas.microsoft.com/office/drawing/2014/main" id="{76AAB121-BCD9-49E5-A16F-A1DA96AC3F12}"/>
              </a:ext>
            </a:extLst>
          </p:cNvPr>
          <p:cNvSpPr>
            <a:spLocks noGrp="1"/>
          </p:cNvSpPr>
          <p:nvPr>
            <p:ph type="body" idx="1"/>
          </p:nvPr>
        </p:nvSpPr>
        <p:spPr/>
        <p:txBody>
          <a:bodyPr/>
          <a:lstStyle/>
          <a:p>
            <a:r>
              <a:rPr lang="en-US" sz="2400" dirty="0"/>
              <a:t>Factors for Determining Allowability under EDGAR and UGG Applicable to All Federal Grants</a:t>
            </a:r>
          </a:p>
          <a:p>
            <a:endParaRPr lang="en-US" dirty="0"/>
          </a:p>
        </p:txBody>
      </p:sp>
    </p:spTree>
    <p:extLst>
      <p:ext uri="{BB962C8B-B14F-4D97-AF65-F5344CB8AC3E}">
        <p14:creationId xmlns:p14="http://schemas.microsoft.com/office/powerpoint/2010/main" val="199316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46FE9F-3597-4FD5-8649-7F0DF0F49428}"/>
              </a:ext>
            </a:extLst>
          </p:cNvPr>
          <p:cNvSpPr>
            <a:spLocks noGrp="1"/>
          </p:cNvSpPr>
          <p:nvPr>
            <p:ph idx="1"/>
          </p:nvPr>
        </p:nvSpPr>
        <p:spPr/>
        <p:txBody>
          <a:bodyPr>
            <a:normAutofit/>
          </a:bodyPr>
          <a:lstStyle/>
          <a:p>
            <a:pPr marL="1143000" indent="-685800" defTabSz="914400">
              <a:lnSpc>
                <a:spcPct val="90000"/>
              </a:lnSpc>
              <a:buFont typeface="Arial" panose="020B0604020202020204" pitchFamily="34" charset="0"/>
              <a:buChar char="•"/>
            </a:pPr>
            <a:r>
              <a:rPr lang="en-US" sz="2400" b="0" dirty="0">
                <a:solidFill>
                  <a:schemeClr val="bg2">
                    <a:lumMod val="25000"/>
                  </a:schemeClr>
                </a:solidFill>
                <a:latin typeface="Helvetica" panose="020B0604020202020204" pitchFamily="34" charset="0"/>
                <a:cs typeface="Helvetica" panose="020B0604020202020204" pitchFamily="34" charset="0"/>
              </a:rPr>
              <a:t>Necessary, reasonable and allocable to the federal education program</a:t>
            </a:r>
          </a:p>
          <a:p>
            <a:pPr marL="1143000" indent="-685800" defTabSz="914400">
              <a:lnSpc>
                <a:spcPct val="90000"/>
              </a:lnSpc>
              <a:buFont typeface="Arial" panose="020B0604020202020204" pitchFamily="34" charset="0"/>
              <a:buChar char="•"/>
            </a:pPr>
            <a:r>
              <a:rPr lang="en-US" sz="2400" b="0" dirty="0">
                <a:solidFill>
                  <a:schemeClr val="bg2">
                    <a:lumMod val="25000"/>
                  </a:schemeClr>
                </a:solidFill>
                <a:latin typeface="Helvetica" panose="020B0604020202020204" pitchFamily="34" charset="0"/>
                <a:cs typeface="Helvetica" panose="020B0604020202020204" pitchFamily="34" charset="0"/>
              </a:rPr>
              <a:t>Consistent with policies and procedures</a:t>
            </a:r>
          </a:p>
          <a:p>
            <a:pPr marL="1143000" indent="-685800" defTabSz="914400">
              <a:lnSpc>
                <a:spcPct val="90000"/>
              </a:lnSpc>
              <a:buFont typeface="Arial" panose="020B0604020202020204" pitchFamily="34" charset="0"/>
              <a:buChar char="•"/>
            </a:pPr>
            <a:r>
              <a:rPr lang="en-US" sz="2400" b="0" dirty="0">
                <a:solidFill>
                  <a:schemeClr val="bg2">
                    <a:lumMod val="25000"/>
                  </a:schemeClr>
                </a:solidFill>
                <a:latin typeface="Helvetica" panose="020B0604020202020204" pitchFamily="34" charset="0"/>
                <a:cs typeface="Helvetica" panose="020B0604020202020204" pitchFamily="34" charset="0"/>
              </a:rPr>
              <a:t>Consistency of treatment (i.e., indirect cost)</a:t>
            </a:r>
          </a:p>
          <a:p>
            <a:pPr marL="1143000" indent="-685800" defTabSz="914400">
              <a:lnSpc>
                <a:spcPct val="90000"/>
              </a:lnSpc>
              <a:buFont typeface="Arial" panose="020B0604020202020204" pitchFamily="34" charset="0"/>
              <a:buChar char="•"/>
            </a:pPr>
            <a:r>
              <a:rPr lang="en-US" sz="2400" b="0" dirty="0">
                <a:solidFill>
                  <a:schemeClr val="bg2">
                    <a:lumMod val="25000"/>
                  </a:schemeClr>
                </a:solidFill>
                <a:latin typeface="Helvetica" panose="020B0604020202020204" pitchFamily="34" charset="0"/>
                <a:cs typeface="Helvetica" panose="020B0604020202020204" pitchFamily="34" charset="0"/>
              </a:rPr>
              <a:t>Not a cost used to meet other cost sharing or matching requirements</a:t>
            </a:r>
          </a:p>
          <a:p>
            <a:pPr marL="1143000" indent="-685800" defTabSz="914400">
              <a:lnSpc>
                <a:spcPct val="90000"/>
              </a:lnSpc>
              <a:buFont typeface="Arial" panose="020B0604020202020204" pitchFamily="34" charset="0"/>
              <a:buChar char="•"/>
            </a:pPr>
            <a:r>
              <a:rPr lang="en-US" sz="2400" b="0" dirty="0">
                <a:solidFill>
                  <a:schemeClr val="bg2">
                    <a:lumMod val="25000"/>
                  </a:schemeClr>
                </a:solidFill>
                <a:latin typeface="Helvetica" panose="020B0604020202020204" pitchFamily="34" charset="0"/>
                <a:cs typeface="Helvetica" panose="020B0604020202020204" pitchFamily="34" charset="0"/>
              </a:rPr>
              <a:t>Be adequately documented </a:t>
            </a:r>
          </a:p>
          <a:p>
            <a:pPr marL="1143000" indent="-685800" defTabSz="914400">
              <a:lnSpc>
                <a:spcPct val="90000"/>
              </a:lnSpc>
              <a:buFont typeface="Arial" panose="020B0604020202020204" pitchFamily="34" charset="0"/>
              <a:buChar char="•"/>
            </a:pPr>
            <a:r>
              <a:rPr lang="en-US" sz="2400" b="0" dirty="0">
                <a:solidFill>
                  <a:schemeClr val="bg2">
                    <a:lumMod val="25000"/>
                  </a:schemeClr>
                </a:solidFill>
                <a:latin typeface="Helvetica" panose="020B0604020202020204" pitchFamily="34" charset="0"/>
                <a:cs typeface="Helvetica" panose="020B0604020202020204" pitchFamily="34" charset="0"/>
              </a:rPr>
              <a:t>Incurred during the approved budget period</a:t>
            </a:r>
            <a:endParaRPr lang="en-US" sz="2400" b="0" i="0" dirty="0">
              <a:solidFill>
                <a:schemeClr val="bg2">
                  <a:lumMod val="25000"/>
                </a:schemeClr>
              </a:solidFill>
              <a:effectLst/>
              <a:latin typeface="Helvetica" panose="020B0604020202020204" pitchFamily="34" charset="0"/>
              <a:cs typeface="Helvetica" panose="020B0604020202020204" pitchFamily="34" charset="0"/>
            </a:endParaRPr>
          </a:p>
          <a:p>
            <a:endParaRPr lang="en-US" dirty="0"/>
          </a:p>
        </p:txBody>
      </p:sp>
      <p:sp>
        <p:nvSpPr>
          <p:cNvPr id="3" name="Title 2">
            <a:extLst>
              <a:ext uri="{FF2B5EF4-FFF2-40B4-BE49-F238E27FC236}">
                <a16:creationId xmlns:a16="http://schemas.microsoft.com/office/drawing/2014/main" id="{9CBFFB7E-3C91-4552-B2C8-9A3186746AE2}"/>
              </a:ext>
            </a:extLst>
          </p:cNvPr>
          <p:cNvSpPr>
            <a:spLocks noGrp="1"/>
          </p:cNvSpPr>
          <p:nvPr>
            <p:ph type="title"/>
          </p:nvPr>
        </p:nvSpPr>
        <p:spPr>
          <a:xfrm>
            <a:off x="645941" y="489924"/>
            <a:ext cx="9450166" cy="1105037"/>
          </a:xfrm>
        </p:spPr>
        <p:txBody>
          <a:bodyPr>
            <a:normAutofit fontScale="90000"/>
          </a:bodyPr>
          <a:lstStyle/>
          <a:p>
            <a:pPr marL="1143000" indent="-685800" defTabSz="914400">
              <a:lnSpc>
                <a:spcPct val="90000"/>
              </a:lnSpc>
              <a:buFont typeface="Arial" panose="020B0604020202020204" pitchFamily="34" charset="0"/>
              <a:buChar char="•"/>
            </a:pPr>
            <a:r>
              <a:rPr lang="en-US" sz="4000" kern="1200" dirty="0">
                <a:solidFill>
                  <a:srgbClr val="FFFFFF"/>
                </a:solidFill>
                <a:latin typeface="Helvetica" panose="020B0604020202020204" pitchFamily="34" charset="0"/>
                <a:cs typeface="Helvetica" panose="020B0604020202020204" pitchFamily="34" charset="0"/>
              </a:rPr>
              <a:t>) </a:t>
            </a:r>
            <a:r>
              <a:rPr lang="en-US" sz="4000" kern="1200" cap="none" dirty="0">
                <a:latin typeface="Helvetica" panose="020B0604020202020204" pitchFamily="34" charset="0"/>
                <a:cs typeface="Helvetica" panose="020B0604020202020204" pitchFamily="34" charset="0"/>
              </a:rPr>
              <a:t> </a:t>
            </a:r>
            <a:br>
              <a:rPr lang="en-US" sz="4000" kern="1200" cap="none" dirty="0">
                <a:latin typeface="Helvetica" panose="020B0604020202020204" pitchFamily="34" charset="0"/>
                <a:cs typeface="Helvetica" panose="020B0604020202020204" pitchFamily="34" charset="0"/>
              </a:rPr>
            </a:br>
            <a:r>
              <a:rPr lang="en-US" sz="3600" b="0" kern="1200" cap="none" dirty="0">
                <a:latin typeface="Helvetica" panose="020B0604020202020204" pitchFamily="34" charset="0"/>
                <a:cs typeface="Helvetica" panose="020B0604020202020204" pitchFamily="34" charset="0"/>
              </a:rPr>
              <a:t>Uniform Grant Guidance</a:t>
            </a:r>
            <a:br>
              <a:rPr lang="en-US" sz="4000" kern="1200" cap="none" dirty="0">
                <a:latin typeface="Helvetica" panose="020B0604020202020204" pitchFamily="34" charset="0"/>
                <a:cs typeface="Helvetica" panose="020B0604020202020204" pitchFamily="34" charset="0"/>
              </a:rPr>
            </a:br>
            <a:r>
              <a:rPr lang="en-US" sz="3100" kern="1200" cap="none" dirty="0">
                <a:latin typeface="Helvetica" panose="020B0604020202020204" pitchFamily="34" charset="0"/>
                <a:cs typeface="Helvetica" panose="020B0604020202020204" pitchFamily="34" charset="0"/>
              </a:rPr>
              <a:t>Allowable Cost Criteria §200.403 </a:t>
            </a:r>
            <a:r>
              <a:rPr lang="en-US" sz="3100" kern="1200" cap="none" dirty="0">
                <a:solidFill>
                  <a:srgbClr val="FFFFFF"/>
                </a:solidFill>
                <a:latin typeface="Helvetica" panose="020B0604020202020204" pitchFamily="34" charset="0"/>
                <a:cs typeface="Helvetica" panose="020B0604020202020204" pitchFamily="34" charset="0"/>
              </a:rPr>
              <a:t> </a:t>
            </a:r>
            <a:r>
              <a:rPr lang="en-US" sz="4400" kern="1200" dirty="0">
                <a:solidFill>
                  <a:srgbClr val="FFFFFF"/>
                </a:solidFill>
                <a:latin typeface="Helvetica" panose="020B0604020202020204" pitchFamily="34" charset="0"/>
                <a:cs typeface="Helvetica" panose="020B0604020202020204" pitchFamily="34" charset="0"/>
              </a:rPr>
              <a:t>Grant (</a:t>
            </a:r>
            <a:endParaRPr lang="en-US" dirty="0"/>
          </a:p>
        </p:txBody>
      </p:sp>
    </p:spTree>
    <p:extLst>
      <p:ext uri="{BB962C8B-B14F-4D97-AF65-F5344CB8AC3E}">
        <p14:creationId xmlns:p14="http://schemas.microsoft.com/office/powerpoint/2010/main" val="263641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70586B-8A3B-46BA-9642-5030AFD3AB29}"/>
              </a:ext>
            </a:extLst>
          </p:cNvPr>
          <p:cNvSpPr>
            <a:spLocks noGrp="1"/>
          </p:cNvSpPr>
          <p:nvPr>
            <p:ph idx="1"/>
          </p:nvPr>
        </p:nvSpPr>
        <p:spPr/>
        <p:txBody>
          <a:bodyPr/>
          <a:lstStyle/>
          <a:p>
            <a:pPr marL="0" indent="0">
              <a:buNone/>
            </a:pPr>
            <a:r>
              <a:rPr lang="en-US" sz="3200" b="0" dirty="0">
                <a:solidFill>
                  <a:schemeClr val="bg2">
                    <a:lumMod val="25000"/>
                  </a:schemeClr>
                </a:solidFill>
                <a:latin typeface="Helvetica" panose="020B0604020202020204" pitchFamily="34" charset="0"/>
                <a:cs typeface="Helvetica" panose="020B0604020202020204" pitchFamily="34" charset="0"/>
              </a:rPr>
              <a:t>Obligations are orders placed for property and services, contracts and subawards made, and similar transactions during a given period that require payment by the non-Federal entity during the same or a future period.</a:t>
            </a:r>
          </a:p>
          <a:p>
            <a:pPr marL="0" indent="0">
              <a:buNone/>
            </a:pPr>
            <a:endParaRPr lang="en-US" dirty="0"/>
          </a:p>
        </p:txBody>
      </p:sp>
      <p:sp>
        <p:nvSpPr>
          <p:cNvPr id="3" name="Title 2">
            <a:extLst>
              <a:ext uri="{FF2B5EF4-FFF2-40B4-BE49-F238E27FC236}">
                <a16:creationId xmlns:a16="http://schemas.microsoft.com/office/drawing/2014/main" id="{5CA2C453-83AD-45C2-B6E7-0F27D5FC35D1}"/>
              </a:ext>
            </a:extLst>
          </p:cNvPr>
          <p:cNvSpPr>
            <a:spLocks noGrp="1"/>
          </p:cNvSpPr>
          <p:nvPr>
            <p:ph type="title"/>
          </p:nvPr>
        </p:nvSpPr>
        <p:spPr/>
        <p:txBody>
          <a:bodyPr>
            <a:normAutofit fontScale="90000"/>
          </a:bodyPr>
          <a:lstStyle/>
          <a:p>
            <a:r>
              <a:rPr lang="en-US" sz="3200" b="0" cap="none" dirty="0"/>
              <a:t>Uniform Grant Guidance (UGG)</a:t>
            </a:r>
            <a:br>
              <a:rPr lang="en-US" sz="3200" cap="none" dirty="0"/>
            </a:br>
            <a:r>
              <a:rPr lang="en-US" sz="3100" cap="none" dirty="0"/>
              <a:t>Obligations Definition </a:t>
            </a:r>
            <a:r>
              <a:rPr lang="en-US" sz="3100" dirty="0"/>
              <a:t>2 </a:t>
            </a:r>
            <a:r>
              <a:rPr lang="en-US" sz="3100" dirty="0" err="1"/>
              <a:t>cfr</a:t>
            </a:r>
            <a:r>
              <a:rPr lang="en-US" sz="3100" dirty="0"/>
              <a:t> §200.71</a:t>
            </a:r>
          </a:p>
        </p:txBody>
      </p:sp>
    </p:spTree>
    <p:extLst>
      <p:ext uri="{BB962C8B-B14F-4D97-AF65-F5344CB8AC3E}">
        <p14:creationId xmlns:p14="http://schemas.microsoft.com/office/powerpoint/2010/main" val="2369007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A144B6-3A6B-4AD3-8F3D-BE8BCC3F5AAB}"/>
              </a:ext>
            </a:extLst>
          </p:cNvPr>
          <p:cNvSpPr>
            <a:spLocks noGrp="1"/>
          </p:cNvSpPr>
          <p:nvPr>
            <p:ph idx="1"/>
          </p:nvPr>
        </p:nvSpPr>
        <p:spPr/>
        <p:txBody>
          <a:bodyPr/>
          <a:lstStyle/>
          <a:p>
            <a:pPr marL="0" indent="0">
              <a:buNone/>
            </a:pPr>
            <a:r>
              <a:rPr lang="en-US" sz="3200" b="0" dirty="0">
                <a:solidFill>
                  <a:schemeClr val="bg2">
                    <a:lumMod val="25000"/>
                  </a:schemeClr>
                </a:solidFill>
                <a:latin typeface="Helvetica" panose="020B0604020202020204" pitchFamily="34" charset="0"/>
                <a:cs typeface="Helvetica" panose="020B0604020202020204" pitchFamily="34" charset="0"/>
              </a:rPr>
              <a:t>Period of performance means the time during which the non-Federal entity may incur new obligations to carry out the work authorized under the Federal award</a:t>
            </a:r>
          </a:p>
          <a:p>
            <a:pPr marL="0" indent="0">
              <a:buNone/>
            </a:pPr>
            <a:endParaRPr lang="en-US" dirty="0"/>
          </a:p>
        </p:txBody>
      </p:sp>
      <p:sp>
        <p:nvSpPr>
          <p:cNvPr id="3" name="Title 2">
            <a:extLst>
              <a:ext uri="{FF2B5EF4-FFF2-40B4-BE49-F238E27FC236}">
                <a16:creationId xmlns:a16="http://schemas.microsoft.com/office/drawing/2014/main" id="{13BC37E4-1647-4F82-A3AC-4B5C3EADD8EB}"/>
              </a:ext>
            </a:extLst>
          </p:cNvPr>
          <p:cNvSpPr>
            <a:spLocks noGrp="1"/>
          </p:cNvSpPr>
          <p:nvPr>
            <p:ph type="title"/>
          </p:nvPr>
        </p:nvSpPr>
        <p:spPr/>
        <p:txBody>
          <a:bodyPr>
            <a:normAutofit fontScale="90000"/>
          </a:bodyPr>
          <a:lstStyle/>
          <a:p>
            <a:r>
              <a:rPr lang="en-US" sz="3600" b="0" cap="none" dirty="0"/>
              <a:t>Uniform Grant Guidance</a:t>
            </a:r>
            <a:r>
              <a:rPr lang="en-US" sz="3600" b="0" dirty="0"/>
              <a:t>(</a:t>
            </a:r>
            <a:r>
              <a:rPr lang="en-US" sz="3600" b="0" dirty="0" err="1"/>
              <a:t>ugg</a:t>
            </a:r>
            <a:r>
              <a:rPr lang="en-US" sz="3600" b="0" dirty="0"/>
              <a:t>) </a:t>
            </a:r>
            <a:r>
              <a:rPr lang="en-US" sz="3100" cap="none" dirty="0"/>
              <a:t>Period Of Performance </a:t>
            </a:r>
            <a:r>
              <a:rPr lang="en-US" sz="3100" dirty="0"/>
              <a:t>2cfr §200.77</a:t>
            </a:r>
          </a:p>
        </p:txBody>
      </p:sp>
    </p:spTree>
    <p:extLst>
      <p:ext uri="{BB962C8B-B14F-4D97-AF65-F5344CB8AC3E}">
        <p14:creationId xmlns:p14="http://schemas.microsoft.com/office/powerpoint/2010/main" val="317770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4D9430-F7E4-4B20-80AC-96958997AD8C}"/>
              </a:ext>
            </a:extLst>
          </p:cNvPr>
          <p:cNvSpPr>
            <a:spLocks noGrp="1"/>
          </p:cNvSpPr>
          <p:nvPr>
            <p:ph idx="1"/>
          </p:nvPr>
        </p:nvSpPr>
        <p:spPr/>
        <p:txBody>
          <a:bodyPr>
            <a:normAutofit/>
          </a:bodyPr>
          <a:lstStyle/>
          <a:p>
            <a:pPr marL="0" indent="0" defTabSz="914400">
              <a:lnSpc>
                <a:spcPct val="90000"/>
              </a:lnSpc>
              <a:buNone/>
            </a:pPr>
            <a:r>
              <a:rPr lang="en-US" sz="2600" b="0" i="0" dirty="0">
                <a:solidFill>
                  <a:schemeClr val="bg2">
                    <a:lumMod val="25000"/>
                  </a:schemeClr>
                </a:solidFill>
                <a:effectLst/>
                <a:latin typeface="Helvetica" panose="020B0604020202020204" pitchFamily="34" charset="0"/>
                <a:cs typeface="Helvetica" panose="020B0604020202020204" pitchFamily="34" charset="0"/>
              </a:rPr>
              <a:t>LEA may start to obligate funds from the later of the following two dates:</a:t>
            </a:r>
          </a:p>
          <a:p>
            <a:pPr marL="800100" indent="-571500" defTabSz="914400">
              <a:lnSpc>
                <a:spcPct val="90000"/>
              </a:lnSpc>
              <a:buFont typeface="Wingdings" panose="05000000000000000000" pitchFamily="2" charset="2"/>
              <a:buChar char="§"/>
            </a:pPr>
            <a:r>
              <a:rPr lang="en-US" sz="2600" b="0" i="0" dirty="0">
                <a:solidFill>
                  <a:schemeClr val="bg2">
                    <a:lumMod val="25000"/>
                  </a:schemeClr>
                </a:solidFill>
                <a:effectLst/>
                <a:latin typeface="Helvetica" panose="020B0604020202020204" pitchFamily="34" charset="0"/>
                <a:cs typeface="Helvetica" panose="020B0604020202020204" pitchFamily="34" charset="0"/>
              </a:rPr>
              <a:t>The date that the BIE may begin to obligate funds.</a:t>
            </a:r>
          </a:p>
          <a:p>
            <a:pPr marL="800100" indent="-571500" defTabSz="914400">
              <a:lnSpc>
                <a:spcPct val="90000"/>
              </a:lnSpc>
              <a:buFont typeface="Wingdings" panose="05000000000000000000" pitchFamily="2" charset="2"/>
              <a:buChar char="§"/>
            </a:pPr>
            <a:r>
              <a:rPr lang="en-US" sz="2600" b="0" i="0" dirty="0">
                <a:solidFill>
                  <a:schemeClr val="bg2">
                    <a:lumMod val="25000"/>
                  </a:schemeClr>
                </a:solidFill>
                <a:effectLst/>
                <a:latin typeface="Helvetica" panose="020B0604020202020204" pitchFamily="34" charset="0"/>
                <a:cs typeface="Helvetica" panose="020B0604020202020204" pitchFamily="34" charset="0"/>
              </a:rPr>
              <a:t>The date that the LEA submits its application to the </a:t>
            </a:r>
            <a:r>
              <a:rPr lang="en-US" sz="2600" b="0" dirty="0">
                <a:solidFill>
                  <a:schemeClr val="bg2">
                    <a:lumMod val="25000"/>
                  </a:schemeClr>
                </a:solidFill>
                <a:latin typeface="Helvetica" panose="020B0604020202020204" pitchFamily="34" charset="0"/>
                <a:cs typeface="Helvetica" panose="020B0604020202020204" pitchFamily="34" charset="0"/>
              </a:rPr>
              <a:t>BIE</a:t>
            </a:r>
            <a:r>
              <a:rPr lang="en-US" sz="2600" b="0" i="0" dirty="0">
                <a:solidFill>
                  <a:schemeClr val="bg2">
                    <a:lumMod val="25000"/>
                  </a:schemeClr>
                </a:solidFill>
                <a:effectLst/>
                <a:latin typeface="Helvetica" panose="020B0604020202020204" pitchFamily="34" charset="0"/>
                <a:cs typeface="Helvetica" panose="020B0604020202020204" pitchFamily="34" charset="0"/>
              </a:rPr>
              <a:t> in substantially approvable form</a:t>
            </a:r>
          </a:p>
          <a:p>
            <a:pPr marL="0" indent="0" defTabSz="914400">
              <a:lnSpc>
                <a:spcPct val="90000"/>
              </a:lnSpc>
              <a:buNone/>
            </a:pPr>
            <a:endParaRPr lang="en-US" sz="2600" b="0" dirty="0">
              <a:solidFill>
                <a:schemeClr val="bg2">
                  <a:lumMod val="25000"/>
                </a:schemeClr>
              </a:solidFill>
              <a:latin typeface="Helvetica" panose="020B0604020202020204" pitchFamily="34" charset="0"/>
              <a:cs typeface="Helvetica" panose="020B0604020202020204" pitchFamily="34" charset="0"/>
            </a:endParaRPr>
          </a:p>
          <a:p>
            <a:pPr marL="0" indent="0" defTabSz="914400">
              <a:lnSpc>
                <a:spcPct val="90000"/>
              </a:lnSpc>
              <a:buNone/>
            </a:pPr>
            <a:r>
              <a:rPr lang="en-US" sz="2600" b="0" i="0" dirty="0">
                <a:solidFill>
                  <a:schemeClr val="bg2">
                    <a:lumMod val="25000"/>
                  </a:schemeClr>
                </a:solidFill>
                <a:effectLst/>
                <a:latin typeface="Helvetica" panose="020B0604020202020204" pitchFamily="34" charset="0"/>
                <a:cs typeface="Helvetica" panose="020B0604020202020204" pitchFamily="34" charset="0"/>
              </a:rPr>
              <a:t>BIE may not </a:t>
            </a:r>
            <a:r>
              <a:rPr lang="en-US" sz="2600" b="0" dirty="0">
                <a:solidFill>
                  <a:schemeClr val="bg2">
                    <a:lumMod val="25000"/>
                  </a:schemeClr>
                </a:solidFill>
                <a:latin typeface="Helvetica" panose="020B0604020202020204" pitchFamily="34" charset="0"/>
                <a:cs typeface="Helvetica" panose="020B0604020202020204" pitchFamily="34" charset="0"/>
              </a:rPr>
              <a:t>r</a:t>
            </a:r>
            <a:r>
              <a:rPr lang="en-US" sz="2600" b="0" i="0" dirty="0">
                <a:solidFill>
                  <a:schemeClr val="bg2">
                    <a:lumMod val="25000"/>
                  </a:schemeClr>
                </a:solidFill>
                <a:effectLst/>
                <a:latin typeface="Helvetica" panose="020B0604020202020204" pitchFamily="34" charset="0"/>
                <a:cs typeface="Helvetica" panose="020B0604020202020204" pitchFamily="34" charset="0"/>
              </a:rPr>
              <a:t>eimburse an LEA for obligations until a final approval of the application</a:t>
            </a:r>
          </a:p>
          <a:p>
            <a:endParaRPr lang="en-US" dirty="0"/>
          </a:p>
        </p:txBody>
      </p:sp>
      <p:sp>
        <p:nvSpPr>
          <p:cNvPr id="3" name="Title 2">
            <a:extLst>
              <a:ext uri="{FF2B5EF4-FFF2-40B4-BE49-F238E27FC236}">
                <a16:creationId xmlns:a16="http://schemas.microsoft.com/office/drawing/2014/main" id="{48E893A8-0F11-4693-8926-010C7DDAD48B}"/>
              </a:ext>
            </a:extLst>
          </p:cNvPr>
          <p:cNvSpPr>
            <a:spLocks noGrp="1"/>
          </p:cNvSpPr>
          <p:nvPr>
            <p:ph type="title"/>
          </p:nvPr>
        </p:nvSpPr>
        <p:spPr>
          <a:xfrm>
            <a:off x="645941" y="489924"/>
            <a:ext cx="9623888" cy="1105037"/>
          </a:xfrm>
        </p:spPr>
        <p:txBody>
          <a:bodyPr>
            <a:normAutofit fontScale="90000"/>
          </a:bodyPr>
          <a:lstStyle/>
          <a:p>
            <a:r>
              <a:rPr lang="en-US" sz="4000" b="0" cap="none" dirty="0"/>
              <a:t>EDGAR</a:t>
            </a:r>
            <a:r>
              <a:rPr lang="en-US" cap="none" dirty="0"/>
              <a:t> </a:t>
            </a:r>
            <a:br>
              <a:rPr lang="en-US" cap="none" dirty="0"/>
            </a:br>
            <a:r>
              <a:rPr lang="en-US" sz="3100" cap="none" dirty="0"/>
              <a:t>Obligations and Reimbursements </a:t>
            </a:r>
            <a:br>
              <a:rPr lang="en-US" sz="3100" cap="none" dirty="0"/>
            </a:br>
            <a:r>
              <a:rPr lang="en-US" sz="3100" dirty="0"/>
              <a:t>34 </a:t>
            </a:r>
            <a:r>
              <a:rPr lang="en-US" sz="3100" dirty="0" err="1"/>
              <a:t>cfr</a:t>
            </a:r>
            <a:r>
              <a:rPr lang="en-US" sz="3100" dirty="0"/>
              <a:t> §76.708</a:t>
            </a:r>
          </a:p>
        </p:txBody>
      </p:sp>
    </p:spTree>
    <p:extLst>
      <p:ext uri="{BB962C8B-B14F-4D97-AF65-F5344CB8AC3E}">
        <p14:creationId xmlns:p14="http://schemas.microsoft.com/office/powerpoint/2010/main" val="4161144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D86E210-2BF5-452F-BD9E-914F9330320C}"/>
              </a:ext>
            </a:extLst>
          </p:cNvPr>
          <p:cNvGraphicFramePr>
            <a:graphicFrameLocks noGrp="1"/>
          </p:cNvGraphicFramePr>
          <p:nvPr>
            <p:ph idx="1"/>
            <p:extLst>
              <p:ext uri="{D42A27DB-BD31-4B8C-83A1-F6EECF244321}">
                <p14:modId xmlns:p14="http://schemas.microsoft.com/office/powerpoint/2010/main" val="1433622615"/>
              </p:ext>
            </p:extLst>
          </p:nvPr>
        </p:nvGraphicFramePr>
        <p:xfrm>
          <a:off x="1455738" y="1825625"/>
          <a:ext cx="9623424" cy="4331530"/>
        </p:xfrm>
        <a:graphic>
          <a:graphicData uri="http://schemas.openxmlformats.org/drawingml/2006/table">
            <a:tbl>
              <a:tblPr firstRow="1" bandRow="1">
                <a:tableStyleId>{5C22544A-7EE6-4342-B048-85BDC9FD1C3A}</a:tableStyleId>
              </a:tblPr>
              <a:tblGrid>
                <a:gridCol w="4811712">
                  <a:extLst>
                    <a:ext uri="{9D8B030D-6E8A-4147-A177-3AD203B41FA5}">
                      <a16:colId xmlns:a16="http://schemas.microsoft.com/office/drawing/2014/main" val="2883003069"/>
                    </a:ext>
                  </a:extLst>
                </a:gridCol>
                <a:gridCol w="4811712">
                  <a:extLst>
                    <a:ext uri="{9D8B030D-6E8A-4147-A177-3AD203B41FA5}">
                      <a16:colId xmlns:a16="http://schemas.microsoft.com/office/drawing/2014/main" val="555884718"/>
                    </a:ext>
                  </a:extLst>
                </a:gridCol>
              </a:tblGrid>
              <a:tr h="370840">
                <a:tc>
                  <a:txBody>
                    <a:bodyPr/>
                    <a:lstStyle/>
                    <a:p>
                      <a:r>
                        <a:rPr lang="en-US" dirty="0"/>
                        <a:t>If the obligation is for:  </a:t>
                      </a:r>
                    </a:p>
                  </a:txBody>
                  <a:tcPr/>
                </a:tc>
                <a:tc>
                  <a:txBody>
                    <a:bodyPr/>
                    <a:lstStyle/>
                    <a:p>
                      <a:r>
                        <a:rPr lang="en-US" dirty="0"/>
                        <a:t>The obligation is made:</a:t>
                      </a:r>
                    </a:p>
                  </a:txBody>
                  <a:tcPr/>
                </a:tc>
                <a:extLst>
                  <a:ext uri="{0D108BD9-81ED-4DB2-BD59-A6C34878D82A}">
                    <a16:rowId xmlns:a16="http://schemas.microsoft.com/office/drawing/2014/main" val="3841918582"/>
                  </a:ext>
                </a:extLst>
              </a:tr>
              <a:tr h="370840">
                <a:tc>
                  <a:txBody>
                    <a:bodyPr/>
                    <a:lstStyle/>
                    <a:p>
                      <a:pPr algn="l" fontAlgn="t"/>
                      <a:r>
                        <a:rPr lang="en-US" sz="1600" dirty="0">
                          <a:solidFill>
                            <a:schemeClr val="bg2">
                              <a:lumMod val="25000"/>
                            </a:schemeClr>
                          </a:solidFill>
                          <a:effectLst/>
                          <a:latin typeface="Helvetica" panose="020B0604020202020204" pitchFamily="34" charset="0"/>
                          <a:cs typeface="Helvetica" panose="020B0604020202020204" pitchFamily="34" charset="0"/>
                        </a:rPr>
                        <a:t>(a) Acquisition of real or personal property</a:t>
                      </a:r>
                    </a:p>
                  </a:txBody>
                  <a:tcPr marL="4909" marR="4909" marT="4909" marB="4909"/>
                </a:tc>
                <a:tc>
                  <a:txBody>
                    <a:bodyPr/>
                    <a:lstStyle/>
                    <a:p>
                      <a:pPr algn="l" fontAlgn="t"/>
                      <a:r>
                        <a:rPr lang="en-US" sz="1600" dirty="0">
                          <a:solidFill>
                            <a:schemeClr val="bg2">
                              <a:lumMod val="25000"/>
                            </a:schemeClr>
                          </a:solidFill>
                          <a:effectLst/>
                          <a:latin typeface="Helvetica" panose="020B0604020202020204" pitchFamily="34" charset="0"/>
                          <a:cs typeface="Helvetica" panose="020B0604020202020204" pitchFamily="34" charset="0"/>
                        </a:rPr>
                        <a:t>(a) On the date on which the State or subgrantee makes a binding written commitment to acquire the property</a:t>
                      </a:r>
                    </a:p>
                  </a:txBody>
                  <a:tcPr marL="4909" marR="4909" marT="4909" marB="4909"/>
                </a:tc>
                <a:extLst>
                  <a:ext uri="{0D108BD9-81ED-4DB2-BD59-A6C34878D82A}">
                    <a16:rowId xmlns:a16="http://schemas.microsoft.com/office/drawing/2014/main" val="1701838012"/>
                  </a:ext>
                </a:extLst>
              </a:tr>
              <a:tr h="370840">
                <a:tc>
                  <a:txBody>
                    <a:bodyPr/>
                    <a:lstStyle/>
                    <a:p>
                      <a:pPr algn="l" fontAlgn="t"/>
                      <a:r>
                        <a:rPr lang="en-US" sz="1600" dirty="0">
                          <a:solidFill>
                            <a:schemeClr val="bg2">
                              <a:lumMod val="25000"/>
                            </a:schemeClr>
                          </a:solidFill>
                          <a:effectLst/>
                          <a:latin typeface="Helvetica" panose="020B0604020202020204" pitchFamily="34" charset="0"/>
                          <a:cs typeface="Helvetica" panose="020B0604020202020204" pitchFamily="34" charset="0"/>
                        </a:rPr>
                        <a:t>(b) Personal services by an employee of the State or subgrantee</a:t>
                      </a:r>
                    </a:p>
                  </a:txBody>
                  <a:tcPr marL="4909" marR="4909" marT="4909" marB="4909"/>
                </a:tc>
                <a:tc>
                  <a:txBody>
                    <a:bodyPr/>
                    <a:lstStyle/>
                    <a:p>
                      <a:pPr algn="l" fontAlgn="t"/>
                      <a:r>
                        <a:rPr lang="en-US" sz="1600" dirty="0">
                          <a:solidFill>
                            <a:schemeClr val="bg2">
                              <a:lumMod val="25000"/>
                            </a:schemeClr>
                          </a:solidFill>
                          <a:effectLst/>
                          <a:latin typeface="Helvetica" panose="020B0604020202020204" pitchFamily="34" charset="0"/>
                          <a:cs typeface="Helvetica" panose="020B0604020202020204" pitchFamily="34" charset="0"/>
                        </a:rPr>
                        <a:t>(b) When the services are performed</a:t>
                      </a:r>
                    </a:p>
                  </a:txBody>
                  <a:tcPr marL="4909" marR="4909" marT="4909" marB="4909"/>
                </a:tc>
                <a:extLst>
                  <a:ext uri="{0D108BD9-81ED-4DB2-BD59-A6C34878D82A}">
                    <a16:rowId xmlns:a16="http://schemas.microsoft.com/office/drawing/2014/main" val="483679967"/>
                  </a:ext>
                </a:extLst>
              </a:tr>
              <a:tr h="370840">
                <a:tc>
                  <a:txBody>
                    <a:bodyPr/>
                    <a:lstStyle/>
                    <a:p>
                      <a:pPr algn="l" fontAlgn="t"/>
                      <a:r>
                        <a:rPr lang="en-US" sz="1600" dirty="0">
                          <a:solidFill>
                            <a:schemeClr val="bg2">
                              <a:lumMod val="25000"/>
                            </a:schemeClr>
                          </a:solidFill>
                          <a:effectLst/>
                          <a:latin typeface="Helvetica" panose="020B0604020202020204" pitchFamily="34" charset="0"/>
                          <a:cs typeface="Helvetica" panose="020B0604020202020204" pitchFamily="34" charset="0"/>
                        </a:rPr>
                        <a:t>(c) Personal services by a contractor who is not an employee of the State or subgrantee</a:t>
                      </a:r>
                    </a:p>
                  </a:txBody>
                  <a:tcPr marL="4909" marR="4909" marT="4909" marB="4909"/>
                </a:tc>
                <a:tc>
                  <a:txBody>
                    <a:bodyPr/>
                    <a:lstStyle/>
                    <a:p>
                      <a:pPr algn="l" fontAlgn="t"/>
                      <a:r>
                        <a:rPr lang="en-US" sz="1600" dirty="0">
                          <a:solidFill>
                            <a:schemeClr val="bg2">
                              <a:lumMod val="25000"/>
                            </a:schemeClr>
                          </a:solidFill>
                          <a:effectLst/>
                          <a:latin typeface="Helvetica" panose="020B0604020202020204" pitchFamily="34" charset="0"/>
                          <a:cs typeface="Helvetica" panose="020B0604020202020204" pitchFamily="34" charset="0"/>
                        </a:rPr>
                        <a:t>(c) On the date on which the State or subgrantee makes a binding written commitment to obtain the services</a:t>
                      </a:r>
                    </a:p>
                  </a:txBody>
                  <a:tcPr marL="4909" marR="4909" marT="4909" marB="4909"/>
                </a:tc>
                <a:extLst>
                  <a:ext uri="{0D108BD9-81ED-4DB2-BD59-A6C34878D82A}">
                    <a16:rowId xmlns:a16="http://schemas.microsoft.com/office/drawing/2014/main" val="1461616716"/>
                  </a:ext>
                </a:extLst>
              </a:tr>
              <a:tr h="370840">
                <a:tc>
                  <a:txBody>
                    <a:bodyPr/>
                    <a:lstStyle/>
                    <a:p>
                      <a:pPr algn="l" fontAlgn="t"/>
                      <a:r>
                        <a:rPr lang="en-US" sz="1600" dirty="0">
                          <a:solidFill>
                            <a:schemeClr val="bg2">
                              <a:lumMod val="25000"/>
                            </a:schemeClr>
                          </a:solidFill>
                          <a:effectLst/>
                          <a:latin typeface="Helvetica" panose="020B0604020202020204" pitchFamily="34" charset="0"/>
                          <a:cs typeface="Helvetica" panose="020B0604020202020204" pitchFamily="34" charset="0"/>
                        </a:rPr>
                        <a:t>(d) Performance of work other than personal services</a:t>
                      </a:r>
                    </a:p>
                  </a:txBody>
                  <a:tcPr marL="4909" marR="4909" marT="4909" marB="4909"/>
                </a:tc>
                <a:tc>
                  <a:txBody>
                    <a:bodyPr/>
                    <a:lstStyle/>
                    <a:p>
                      <a:pPr algn="l" fontAlgn="t"/>
                      <a:r>
                        <a:rPr lang="en-US" sz="1600" dirty="0">
                          <a:solidFill>
                            <a:schemeClr val="bg2">
                              <a:lumMod val="25000"/>
                            </a:schemeClr>
                          </a:solidFill>
                          <a:effectLst/>
                          <a:latin typeface="Helvetica" panose="020B0604020202020204" pitchFamily="34" charset="0"/>
                          <a:cs typeface="Helvetica" panose="020B0604020202020204" pitchFamily="34" charset="0"/>
                        </a:rPr>
                        <a:t>(d) On the date on which the State or subgrantee makes a binding written commitment to obtain the work</a:t>
                      </a:r>
                    </a:p>
                  </a:txBody>
                  <a:tcPr marL="4909" marR="4909" marT="4909" marB="4909"/>
                </a:tc>
                <a:extLst>
                  <a:ext uri="{0D108BD9-81ED-4DB2-BD59-A6C34878D82A}">
                    <a16:rowId xmlns:a16="http://schemas.microsoft.com/office/drawing/2014/main" val="4160182212"/>
                  </a:ext>
                </a:extLst>
              </a:tr>
              <a:tr h="370840">
                <a:tc>
                  <a:txBody>
                    <a:bodyPr/>
                    <a:lstStyle/>
                    <a:p>
                      <a:pPr algn="l" fontAlgn="t"/>
                      <a:r>
                        <a:rPr lang="en-US" sz="1600" dirty="0">
                          <a:solidFill>
                            <a:schemeClr val="bg2">
                              <a:lumMod val="25000"/>
                            </a:schemeClr>
                          </a:solidFill>
                          <a:effectLst/>
                          <a:latin typeface="Helvetica" panose="020B0604020202020204" pitchFamily="34" charset="0"/>
                          <a:cs typeface="Helvetica" panose="020B0604020202020204" pitchFamily="34" charset="0"/>
                        </a:rPr>
                        <a:t>(e) Public utility services</a:t>
                      </a:r>
                    </a:p>
                  </a:txBody>
                  <a:tcPr marL="4909" marR="4909" marT="4909" marB="4909"/>
                </a:tc>
                <a:tc>
                  <a:txBody>
                    <a:bodyPr/>
                    <a:lstStyle/>
                    <a:p>
                      <a:pPr algn="l" fontAlgn="t"/>
                      <a:r>
                        <a:rPr lang="en-US" sz="1600" dirty="0">
                          <a:solidFill>
                            <a:schemeClr val="bg2">
                              <a:lumMod val="25000"/>
                            </a:schemeClr>
                          </a:solidFill>
                          <a:effectLst/>
                          <a:latin typeface="Helvetica" panose="020B0604020202020204" pitchFamily="34" charset="0"/>
                          <a:cs typeface="Helvetica" panose="020B0604020202020204" pitchFamily="34" charset="0"/>
                        </a:rPr>
                        <a:t>(e) When the State or subgrantee receives the services</a:t>
                      </a:r>
                    </a:p>
                  </a:txBody>
                  <a:tcPr marL="4909" marR="4909" marT="4909" marB="4909"/>
                </a:tc>
                <a:extLst>
                  <a:ext uri="{0D108BD9-81ED-4DB2-BD59-A6C34878D82A}">
                    <a16:rowId xmlns:a16="http://schemas.microsoft.com/office/drawing/2014/main" val="3556823910"/>
                  </a:ext>
                </a:extLst>
              </a:tr>
              <a:tr h="370840">
                <a:tc>
                  <a:txBody>
                    <a:bodyPr/>
                    <a:lstStyle/>
                    <a:p>
                      <a:pPr algn="l" fontAlgn="t"/>
                      <a:r>
                        <a:rPr lang="en-US" sz="1600">
                          <a:solidFill>
                            <a:schemeClr val="bg2">
                              <a:lumMod val="25000"/>
                            </a:schemeClr>
                          </a:solidFill>
                          <a:effectLst/>
                          <a:latin typeface="Helvetica" panose="020B0604020202020204" pitchFamily="34" charset="0"/>
                          <a:cs typeface="Helvetica" panose="020B0604020202020204" pitchFamily="34" charset="0"/>
                        </a:rPr>
                        <a:t>(f) Travel</a:t>
                      </a:r>
                    </a:p>
                  </a:txBody>
                  <a:tcPr marL="4909" marR="4909" marT="4909" marB="4909"/>
                </a:tc>
                <a:tc>
                  <a:txBody>
                    <a:bodyPr/>
                    <a:lstStyle/>
                    <a:p>
                      <a:pPr algn="l" fontAlgn="t"/>
                      <a:r>
                        <a:rPr lang="en-US" sz="1600" dirty="0">
                          <a:solidFill>
                            <a:schemeClr val="bg2">
                              <a:lumMod val="25000"/>
                            </a:schemeClr>
                          </a:solidFill>
                          <a:effectLst/>
                          <a:latin typeface="Helvetica" panose="020B0604020202020204" pitchFamily="34" charset="0"/>
                          <a:cs typeface="Helvetica" panose="020B0604020202020204" pitchFamily="34" charset="0"/>
                        </a:rPr>
                        <a:t>(f) When the travel is taken</a:t>
                      </a:r>
                    </a:p>
                  </a:txBody>
                  <a:tcPr marL="4909" marR="4909" marT="4909" marB="4909"/>
                </a:tc>
                <a:extLst>
                  <a:ext uri="{0D108BD9-81ED-4DB2-BD59-A6C34878D82A}">
                    <a16:rowId xmlns:a16="http://schemas.microsoft.com/office/drawing/2014/main" val="1748656683"/>
                  </a:ext>
                </a:extLst>
              </a:tr>
              <a:tr h="370840">
                <a:tc>
                  <a:txBody>
                    <a:bodyPr/>
                    <a:lstStyle/>
                    <a:p>
                      <a:pPr algn="l" fontAlgn="t"/>
                      <a:r>
                        <a:rPr lang="en-US" sz="1600" dirty="0">
                          <a:solidFill>
                            <a:schemeClr val="bg2">
                              <a:lumMod val="25000"/>
                            </a:schemeClr>
                          </a:solidFill>
                          <a:effectLst/>
                          <a:latin typeface="Helvetica" panose="020B0604020202020204" pitchFamily="34" charset="0"/>
                          <a:cs typeface="Helvetica" panose="020B0604020202020204" pitchFamily="34" charset="0"/>
                        </a:rPr>
                        <a:t>(g) Rental of real or personal property</a:t>
                      </a:r>
                    </a:p>
                  </a:txBody>
                  <a:tcPr marL="4909" marR="4909" marT="4909" marB="4909"/>
                </a:tc>
                <a:tc>
                  <a:txBody>
                    <a:bodyPr/>
                    <a:lstStyle/>
                    <a:p>
                      <a:pPr algn="l" fontAlgn="t"/>
                      <a:r>
                        <a:rPr lang="en-US" sz="1600" dirty="0">
                          <a:solidFill>
                            <a:schemeClr val="bg2">
                              <a:lumMod val="25000"/>
                            </a:schemeClr>
                          </a:solidFill>
                          <a:effectLst/>
                          <a:latin typeface="Helvetica" panose="020B0604020202020204" pitchFamily="34" charset="0"/>
                          <a:cs typeface="Helvetica" panose="020B0604020202020204" pitchFamily="34" charset="0"/>
                        </a:rPr>
                        <a:t>(g) When the State or subgrantee uses the property</a:t>
                      </a:r>
                    </a:p>
                  </a:txBody>
                  <a:tcPr marL="4909" marR="4909" marT="4909" marB="4909"/>
                </a:tc>
                <a:extLst>
                  <a:ext uri="{0D108BD9-81ED-4DB2-BD59-A6C34878D82A}">
                    <a16:rowId xmlns:a16="http://schemas.microsoft.com/office/drawing/2014/main" val="328431286"/>
                  </a:ext>
                </a:extLst>
              </a:tr>
            </a:tbl>
          </a:graphicData>
        </a:graphic>
      </p:graphicFrame>
      <p:sp>
        <p:nvSpPr>
          <p:cNvPr id="3" name="Title 2">
            <a:extLst>
              <a:ext uri="{FF2B5EF4-FFF2-40B4-BE49-F238E27FC236}">
                <a16:creationId xmlns:a16="http://schemas.microsoft.com/office/drawing/2014/main" id="{54825816-DAF0-42E4-A995-3417E88982D2}"/>
              </a:ext>
            </a:extLst>
          </p:cNvPr>
          <p:cNvSpPr>
            <a:spLocks noGrp="1"/>
          </p:cNvSpPr>
          <p:nvPr>
            <p:ph type="title"/>
          </p:nvPr>
        </p:nvSpPr>
        <p:spPr/>
        <p:txBody>
          <a:bodyPr>
            <a:normAutofit fontScale="90000"/>
          </a:bodyPr>
          <a:lstStyle/>
          <a:p>
            <a:r>
              <a:rPr lang="en-US" sz="3600" dirty="0"/>
              <a:t>Edgar</a:t>
            </a:r>
            <a:r>
              <a:rPr lang="en-US" dirty="0"/>
              <a:t> </a:t>
            </a:r>
            <a:br>
              <a:rPr lang="en-US" dirty="0"/>
            </a:br>
            <a:r>
              <a:rPr lang="en-US" sz="3100" cap="none" dirty="0"/>
              <a:t>Obligations Timing </a:t>
            </a:r>
            <a:r>
              <a:rPr lang="en-US" sz="3100" dirty="0"/>
              <a:t>2CFR §76.707</a:t>
            </a:r>
          </a:p>
        </p:txBody>
      </p:sp>
    </p:spTree>
    <p:extLst>
      <p:ext uri="{BB962C8B-B14F-4D97-AF65-F5344CB8AC3E}">
        <p14:creationId xmlns:p14="http://schemas.microsoft.com/office/powerpoint/2010/main" val="2229682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BC2A85-6EA8-4F65-A5FB-377CC14FF82C}"/>
              </a:ext>
            </a:extLst>
          </p:cNvPr>
          <p:cNvSpPr>
            <a:spLocks noGrp="1"/>
          </p:cNvSpPr>
          <p:nvPr>
            <p:ph idx="1"/>
          </p:nvPr>
        </p:nvSpPr>
        <p:spPr/>
        <p:txBody>
          <a:bodyPr>
            <a:normAutofit/>
          </a:bodyPr>
          <a:lstStyle/>
          <a:p>
            <a:pPr indent="0">
              <a:buNone/>
            </a:pPr>
            <a:r>
              <a:rPr lang="en-US" sz="2800" b="0" dirty="0">
                <a:solidFill>
                  <a:schemeClr val="bg2">
                    <a:lumMod val="25000"/>
                  </a:schemeClr>
                </a:solidFill>
                <a:latin typeface="Helvetica" panose="020B0604020202020204" pitchFamily="34" charset="0"/>
                <a:cs typeface="Helvetica" panose="020B0604020202020204" pitchFamily="34" charset="0"/>
              </a:rPr>
              <a:t>Which of the following is not a criteria for allowable costs under Uniform Grant Guidance?</a:t>
            </a:r>
          </a:p>
          <a:p>
            <a:pPr indent="0" algn="ctr">
              <a:buNone/>
            </a:pPr>
            <a:r>
              <a:rPr lang="en-US" sz="2800" b="0" dirty="0">
                <a:solidFill>
                  <a:schemeClr val="bg2">
                    <a:lumMod val="25000"/>
                  </a:schemeClr>
                </a:solidFill>
                <a:latin typeface="Helvetica" panose="020B0604020202020204" pitchFamily="34" charset="0"/>
                <a:cs typeface="Helvetica" panose="020B0604020202020204" pitchFamily="34" charset="0"/>
              </a:rPr>
              <a:t> </a:t>
            </a:r>
          </a:p>
          <a:p>
            <a:pPr marL="971550" indent="-742950">
              <a:buAutoNum type="alphaLcPeriod"/>
            </a:pPr>
            <a:r>
              <a:rPr lang="en-US" sz="2800" b="0" dirty="0">
                <a:solidFill>
                  <a:schemeClr val="bg2">
                    <a:lumMod val="25000"/>
                  </a:schemeClr>
                </a:solidFill>
                <a:latin typeface="Helvetica" panose="020B0604020202020204" pitchFamily="34" charset="0"/>
                <a:cs typeface="Helvetica" panose="020B0604020202020204" pitchFamily="34" charset="0"/>
              </a:rPr>
              <a:t>Reasonable and necessary</a:t>
            </a:r>
          </a:p>
          <a:p>
            <a:pPr marL="971550" indent="-742950">
              <a:buAutoNum type="alphaLcPeriod"/>
            </a:pPr>
            <a:r>
              <a:rPr lang="en-US" sz="2800" b="0" dirty="0">
                <a:solidFill>
                  <a:schemeClr val="bg2">
                    <a:lumMod val="25000"/>
                  </a:schemeClr>
                </a:solidFill>
                <a:latin typeface="Helvetica" panose="020B0604020202020204" pitchFamily="34" charset="0"/>
                <a:cs typeface="Helvetica" panose="020B0604020202020204" pitchFamily="34" charset="0"/>
              </a:rPr>
              <a:t>Consistent treatment</a:t>
            </a:r>
          </a:p>
          <a:p>
            <a:pPr marL="971550" indent="-742950">
              <a:buAutoNum type="alphaLcPeriod"/>
            </a:pPr>
            <a:r>
              <a:rPr lang="en-US" sz="2800" b="0" dirty="0">
                <a:solidFill>
                  <a:schemeClr val="bg2">
                    <a:lumMod val="25000"/>
                  </a:schemeClr>
                </a:solidFill>
                <a:latin typeface="Helvetica" panose="020B0604020202020204" pitchFamily="34" charset="0"/>
                <a:cs typeface="Helvetica" panose="020B0604020202020204" pitchFamily="34" charset="0"/>
              </a:rPr>
              <a:t>Allocable and adequately documented</a:t>
            </a:r>
          </a:p>
          <a:p>
            <a:pPr marL="971550" indent="-742950">
              <a:buAutoNum type="alphaLcPeriod"/>
            </a:pPr>
            <a:r>
              <a:rPr lang="en-US" sz="2800" b="0" dirty="0">
                <a:solidFill>
                  <a:schemeClr val="bg2">
                    <a:lumMod val="25000"/>
                  </a:schemeClr>
                </a:solidFill>
                <a:latin typeface="Helvetica" panose="020B0604020202020204" pitchFamily="34" charset="0"/>
                <a:cs typeface="Helvetica" panose="020B0604020202020204" pitchFamily="34" charset="0"/>
              </a:rPr>
              <a:t>Less expensive</a:t>
            </a:r>
          </a:p>
          <a:p>
            <a:pPr marL="0" indent="0">
              <a:buNone/>
            </a:pPr>
            <a:endParaRPr lang="en-US" dirty="0"/>
          </a:p>
        </p:txBody>
      </p:sp>
      <p:sp>
        <p:nvSpPr>
          <p:cNvPr id="3" name="Title 2">
            <a:extLst>
              <a:ext uri="{FF2B5EF4-FFF2-40B4-BE49-F238E27FC236}">
                <a16:creationId xmlns:a16="http://schemas.microsoft.com/office/drawing/2014/main" id="{CC823EFF-A8C3-43E7-BF2A-5FD839C3238F}"/>
              </a:ext>
            </a:extLst>
          </p:cNvPr>
          <p:cNvSpPr>
            <a:spLocks noGrp="1"/>
          </p:cNvSpPr>
          <p:nvPr>
            <p:ph type="title"/>
          </p:nvPr>
        </p:nvSpPr>
        <p:spPr/>
        <p:txBody>
          <a:bodyPr/>
          <a:lstStyle/>
          <a:p>
            <a:r>
              <a:rPr lang="en-US" cap="none" dirty="0"/>
              <a:t>Question</a:t>
            </a:r>
            <a:r>
              <a:rPr lang="en-US" dirty="0"/>
              <a:t> 3</a:t>
            </a:r>
          </a:p>
        </p:txBody>
      </p:sp>
    </p:spTree>
    <p:extLst>
      <p:ext uri="{BB962C8B-B14F-4D97-AF65-F5344CB8AC3E}">
        <p14:creationId xmlns:p14="http://schemas.microsoft.com/office/powerpoint/2010/main" val="1192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BA347-79F8-4460-BCED-D70974A9D206}"/>
              </a:ext>
            </a:extLst>
          </p:cNvPr>
          <p:cNvSpPr>
            <a:spLocks noGrp="1"/>
          </p:cNvSpPr>
          <p:nvPr>
            <p:ph type="title"/>
          </p:nvPr>
        </p:nvSpPr>
        <p:spPr/>
        <p:txBody>
          <a:bodyPr/>
          <a:lstStyle/>
          <a:p>
            <a:r>
              <a:rPr lang="en-US" cap="none" dirty="0"/>
              <a:t>Allowable Use of IDEA Part B Funds</a:t>
            </a:r>
          </a:p>
        </p:txBody>
      </p:sp>
      <p:sp>
        <p:nvSpPr>
          <p:cNvPr id="3" name="Text Placeholder 2">
            <a:extLst>
              <a:ext uri="{FF2B5EF4-FFF2-40B4-BE49-F238E27FC236}">
                <a16:creationId xmlns:a16="http://schemas.microsoft.com/office/drawing/2014/main" id="{3479A10E-F736-4CB4-BC1E-0D4CE35A07EC}"/>
              </a:ext>
            </a:extLst>
          </p:cNvPr>
          <p:cNvSpPr>
            <a:spLocks noGrp="1"/>
          </p:cNvSpPr>
          <p:nvPr>
            <p:ph type="body" idx="1"/>
          </p:nvPr>
        </p:nvSpPr>
        <p:spPr/>
        <p:txBody>
          <a:bodyPr/>
          <a:lstStyle/>
          <a:p>
            <a:r>
              <a:rPr lang="en-US" dirty="0"/>
              <a:t>Overview of IDEA Regulations &amp; Fiscal Requirements</a:t>
            </a:r>
          </a:p>
        </p:txBody>
      </p:sp>
    </p:spTree>
    <p:extLst>
      <p:ext uri="{BB962C8B-B14F-4D97-AF65-F5344CB8AC3E}">
        <p14:creationId xmlns:p14="http://schemas.microsoft.com/office/powerpoint/2010/main" val="1780509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15F278-A806-4B50-823E-D42FB4059CC2}"/>
              </a:ext>
            </a:extLst>
          </p:cNvPr>
          <p:cNvSpPr>
            <a:spLocks noGrp="1"/>
          </p:cNvSpPr>
          <p:nvPr>
            <p:ph idx="1"/>
          </p:nvPr>
        </p:nvSpPr>
        <p:spPr/>
        <p:txBody>
          <a:bodyPr/>
          <a:lstStyle/>
          <a:p>
            <a:pPr marL="1143000" indent="-685800" defTabSz="914400">
              <a:lnSpc>
                <a:spcPct val="90000"/>
              </a:lnSpc>
              <a:buFont typeface="Arial" panose="020B0604020202020204" pitchFamily="34" charset="0"/>
              <a:buChar char="•"/>
            </a:pPr>
            <a:r>
              <a:rPr lang="en-US" sz="3200" b="0" i="0" dirty="0">
                <a:solidFill>
                  <a:schemeClr val="bg2">
                    <a:lumMod val="25000"/>
                  </a:schemeClr>
                </a:solidFill>
                <a:effectLst/>
                <a:latin typeface="Helvetica" panose="020B0604020202020204" pitchFamily="34" charset="0"/>
                <a:cs typeface="Helvetica" panose="020B0604020202020204" pitchFamily="34" charset="0"/>
              </a:rPr>
              <a:t>Must be used only to pay the excess costs of providing special education and related services to children with disabilities</a:t>
            </a:r>
          </a:p>
          <a:p>
            <a:pPr marL="1143000" indent="-685800" defTabSz="914400">
              <a:lnSpc>
                <a:spcPct val="90000"/>
              </a:lnSpc>
              <a:buFont typeface="Arial" panose="020B0604020202020204" pitchFamily="34" charset="0"/>
              <a:buChar char="•"/>
            </a:pPr>
            <a:r>
              <a:rPr lang="en-US" sz="3200" b="0" i="0" dirty="0">
                <a:solidFill>
                  <a:schemeClr val="bg2">
                    <a:lumMod val="25000"/>
                  </a:schemeClr>
                </a:solidFill>
                <a:effectLst/>
                <a:latin typeface="Helvetica" panose="020B0604020202020204" pitchFamily="34" charset="0"/>
                <a:cs typeface="Helvetica" panose="020B0604020202020204" pitchFamily="34" charset="0"/>
              </a:rPr>
              <a:t>Must be used to supplement State, local, and other Federal funds and not to supplant those funds</a:t>
            </a:r>
          </a:p>
          <a:p>
            <a:endParaRPr lang="en-US" dirty="0"/>
          </a:p>
        </p:txBody>
      </p:sp>
      <p:sp>
        <p:nvSpPr>
          <p:cNvPr id="3" name="Title 2">
            <a:extLst>
              <a:ext uri="{FF2B5EF4-FFF2-40B4-BE49-F238E27FC236}">
                <a16:creationId xmlns:a16="http://schemas.microsoft.com/office/drawing/2014/main" id="{D3DB2933-F627-4000-B45C-347049B9B0E4}"/>
              </a:ext>
            </a:extLst>
          </p:cNvPr>
          <p:cNvSpPr>
            <a:spLocks noGrp="1"/>
          </p:cNvSpPr>
          <p:nvPr>
            <p:ph type="title"/>
          </p:nvPr>
        </p:nvSpPr>
        <p:spPr/>
        <p:txBody>
          <a:bodyPr>
            <a:normAutofit fontScale="90000"/>
          </a:bodyPr>
          <a:lstStyle/>
          <a:p>
            <a:r>
              <a:rPr lang="en-US" dirty="0"/>
              <a:t>IDEA:  </a:t>
            </a:r>
            <a:r>
              <a:rPr lang="en-US" cap="none" dirty="0"/>
              <a:t>Use of Funds </a:t>
            </a:r>
            <a:br>
              <a:rPr lang="en-US" cap="none" dirty="0"/>
            </a:br>
            <a:r>
              <a:rPr lang="en-US" dirty="0"/>
              <a:t>34 CFR §300.202</a:t>
            </a:r>
          </a:p>
        </p:txBody>
      </p:sp>
    </p:spTree>
    <p:extLst>
      <p:ext uri="{BB962C8B-B14F-4D97-AF65-F5344CB8AC3E}">
        <p14:creationId xmlns:p14="http://schemas.microsoft.com/office/powerpoint/2010/main" val="242466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1E7C295-5DC4-4D53-B348-6926078B200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973" b="3973"/>
          <a:stretch/>
        </p:blipFill>
        <p:spPr>
          <a:xfrm>
            <a:off x="3064562" y="1980870"/>
            <a:ext cx="2805113" cy="2805104"/>
          </a:xfrm>
          <a:scene3d>
            <a:camera prst="orthographicFront">
              <a:rot lat="0" lon="21299999" rev="0"/>
            </a:camera>
            <a:lightRig rig="threePt" dir="t"/>
          </a:scene3d>
        </p:spPr>
      </p:pic>
      <p:sp>
        <p:nvSpPr>
          <p:cNvPr id="3" name="Text Placeholder 2">
            <a:extLst>
              <a:ext uri="{FF2B5EF4-FFF2-40B4-BE49-F238E27FC236}">
                <a16:creationId xmlns:a16="http://schemas.microsoft.com/office/drawing/2014/main" id="{BC150ABC-0FBF-4CF6-B906-44C0B91232D2}"/>
              </a:ext>
            </a:extLst>
          </p:cNvPr>
          <p:cNvSpPr>
            <a:spLocks noGrp="1"/>
          </p:cNvSpPr>
          <p:nvPr>
            <p:ph type="body" sz="quarter" idx="11"/>
          </p:nvPr>
        </p:nvSpPr>
        <p:spPr>
          <a:xfrm>
            <a:off x="2789309" y="4855584"/>
            <a:ext cx="3512092" cy="403539"/>
          </a:xfrm>
        </p:spPr>
        <p:txBody>
          <a:bodyPr>
            <a:normAutofit fontScale="70000" lnSpcReduction="20000"/>
          </a:bodyPr>
          <a:lstStyle/>
          <a:p>
            <a:r>
              <a:rPr lang="en-US" dirty="0"/>
              <a:t>Delphina </a:t>
            </a:r>
            <a:r>
              <a:rPr lang="en-US" dirty="0" err="1"/>
              <a:t>Shunkamolah</a:t>
            </a:r>
            <a:endParaRPr lang="en-US" dirty="0"/>
          </a:p>
        </p:txBody>
      </p:sp>
      <p:sp>
        <p:nvSpPr>
          <p:cNvPr id="4" name="Text Placeholder 3">
            <a:extLst>
              <a:ext uri="{FF2B5EF4-FFF2-40B4-BE49-F238E27FC236}">
                <a16:creationId xmlns:a16="http://schemas.microsoft.com/office/drawing/2014/main" id="{F58F7CF5-5F1F-4463-AE22-A670F7114B98}"/>
              </a:ext>
            </a:extLst>
          </p:cNvPr>
          <p:cNvSpPr>
            <a:spLocks noGrp="1"/>
          </p:cNvSpPr>
          <p:nvPr>
            <p:ph type="body" sz="quarter" idx="12"/>
          </p:nvPr>
        </p:nvSpPr>
        <p:spPr>
          <a:xfrm>
            <a:off x="2789309" y="5357761"/>
            <a:ext cx="3512092" cy="799085"/>
          </a:xfrm>
        </p:spPr>
        <p:txBody>
          <a:bodyPr>
            <a:normAutofit fontScale="85000" lnSpcReduction="10000"/>
          </a:bodyPr>
          <a:lstStyle/>
          <a:p>
            <a:r>
              <a:rPr lang="en-US" dirty="0"/>
              <a:t>Education Specialist DPA/IDEA</a:t>
            </a:r>
          </a:p>
        </p:txBody>
      </p:sp>
      <p:sp>
        <p:nvSpPr>
          <p:cNvPr id="5" name="Title 4">
            <a:extLst>
              <a:ext uri="{FF2B5EF4-FFF2-40B4-BE49-F238E27FC236}">
                <a16:creationId xmlns:a16="http://schemas.microsoft.com/office/drawing/2014/main" id="{C9A9D67A-C3BB-4D51-A08A-FA8C02DC8C1D}"/>
              </a:ext>
            </a:extLst>
          </p:cNvPr>
          <p:cNvSpPr>
            <a:spLocks noGrp="1"/>
          </p:cNvSpPr>
          <p:nvPr>
            <p:ph type="title"/>
          </p:nvPr>
        </p:nvSpPr>
        <p:spPr>
          <a:xfrm>
            <a:off x="2430684" y="585651"/>
            <a:ext cx="7490119" cy="1105037"/>
          </a:xfrm>
        </p:spPr>
        <p:txBody>
          <a:bodyPr>
            <a:normAutofit fontScale="90000"/>
          </a:bodyPr>
          <a:lstStyle/>
          <a:p>
            <a:r>
              <a:rPr lang="en-US" dirty="0"/>
              <a:t>Meet our Presenters</a:t>
            </a:r>
          </a:p>
        </p:txBody>
      </p:sp>
      <p:sp>
        <p:nvSpPr>
          <p:cNvPr id="7" name="Text Placeholder 6">
            <a:extLst>
              <a:ext uri="{FF2B5EF4-FFF2-40B4-BE49-F238E27FC236}">
                <a16:creationId xmlns:a16="http://schemas.microsoft.com/office/drawing/2014/main" id="{1810ED19-7433-43C2-935D-30CBA0E83F9D}"/>
              </a:ext>
            </a:extLst>
          </p:cNvPr>
          <p:cNvSpPr>
            <a:spLocks noGrp="1"/>
          </p:cNvSpPr>
          <p:nvPr>
            <p:ph type="body" sz="quarter" idx="14"/>
          </p:nvPr>
        </p:nvSpPr>
        <p:spPr>
          <a:xfrm>
            <a:off x="7082941" y="4855584"/>
            <a:ext cx="3512092" cy="403539"/>
          </a:xfrm>
        </p:spPr>
        <p:txBody>
          <a:bodyPr>
            <a:normAutofit fontScale="85000" lnSpcReduction="20000"/>
          </a:bodyPr>
          <a:lstStyle/>
          <a:p>
            <a:r>
              <a:rPr lang="en-US" dirty="0"/>
              <a:t>Arlene Davis</a:t>
            </a:r>
          </a:p>
        </p:txBody>
      </p:sp>
      <p:sp>
        <p:nvSpPr>
          <p:cNvPr id="8" name="Text Placeholder 7">
            <a:extLst>
              <a:ext uri="{FF2B5EF4-FFF2-40B4-BE49-F238E27FC236}">
                <a16:creationId xmlns:a16="http://schemas.microsoft.com/office/drawing/2014/main" id="{3DFF24F3-7707-4BC3-88E2-9196ADDCC7AC}"/>
              </a:ext>
            </a:extLst>
          </p:cNvPr>
          <p:cNvSpPr>
            <a:spLocks noGrp="1"/>
          </p:cNvSpPr>
          <p:nvPr>
            <p:ph type="body" sz="quarter" idx="15"/>
          </p:nvPr>
        </p:nvSpPr>
        <p:spPr>
          <a:xfrm>
            <a:off x="7082941" y="5357761"/>
            <a:ext cx="3512092" cy="799085"/>
          </a:xfrm>
        </p:spPr>
        <p:txBody>
          <a:bodyPr>
            <a:normAutofit fontScale="85000" lnSpcReduction="10000"/>
          </a:bodyPr>
          <a:lstStyle/>
          <a:p>
            <a:r>
              <a:rPr lang="en-US" dirty="0"/>
              <a:t>Education Specialist DPA/IDEA</a:t>
            </a:r>
          </a:p>
          <a:p>
            <a:pPr marL="0" indent="0">
              <a:buNone/>
            </a:pPr>
            <a:endParaRPr lang="en-US" dirty="0"/>
          </a:p>
        </p:txBody>
      </p:sp>
      <p:pic>
        <p:nvPicPr>
          <p:cNvPr id="24" name="Picture Placeholder 23">
            <a:extLst>
              <a:ext uri="{FF2B5EF4-FFF2-40B4-BE49-F238E27FC236}">
                <a16:creationId xmlns:a16="http://schemas.microsoft.com/office/drawing/2014/main" id="{EE7AA4AB-C28F-48B9-B09E-AF3D9EB5711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677" b="677"/>
          <a:stretch>
            <a:fillRect/>
          </a:stretch>
        </p:blipFill>
        <p:spPr/>
      </p:pic>
    </p:spTree>
    <p:extLst>
      <p:ext uri="{BB962C8B-B14F-4D97-AF65-F5344CB8AC3E}">
        <p14:creationId xmlns:p14="http://schemas.microsoft.com/office/powerpoint/2010/main" val="1340494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36248F-1372-4B44-9533-B017D8FA4CE8}"/>
              </a:ext>
            </a:extLst>
          </p:cNvPr>
          <p:cNvSpPr>
            <a:spLocks noGrp="1"/>
          </p:cNvSpPr>
          <p:nvPr>
            <p:ph idx="1"/>
          </p:nvPr>
        </p:nvSpPr>
        <p:spPr/>
        <p:txBody>
          <a:bodyPr>
            <a:normAutofit/>
          </a:bodyPr>
          <a:lstStyle/>
          <a:p>
            <a:pPr marL="1028700" indent="-571500" defTabSz="914400">
              <a:lnSpc>
                <a:spcPct val="90000"/>
              </a:lnSpc>
              <a:buFont typeface="Arial" panose="020B0604020202020204" pitchFamily="34" charset="0"/>
              <a:buChar char="•"/>
            </a:pPr>
            <a:r>
              <a:rPr lang="en-US" sz="2800" b="0" i="0" dirty="0">
                <a:solidFill>
                  <a:schemeClr val="bg2">
                    <a:lumMod val="25000"/>
                  </a:schemeClr>
                </a:solidFill>
                <a:effectLst/>
                <a:latin typeface="Helvetica" panose="020B0604020202020204" pitchFamily="34" charset="0"/>
                <a:cs typeface="Helvetica" panose="020B0604020202020204" pitchFamily="34" charset="0"/>
              </a:rPr>
              <a:t>Schools may supplement the 15 percent base academic funding reserved under §39.104 for special education with funds available under part B of the Individuals with Disabilities Education Act (IDEA).</a:t>
            </a:r>
          </a:p>
          <a:p>
            <a:pPr marL="1028700" indent="-571500" defTabSz="914400">
              <a:lnSpc>
                <a:spcPct val="90000"/>
              </a:lnSpc>
              <a:buFont typeface="Arial" panose="020B0604020202020204" pitchFamily="34" charset="0"/>
              <a:buChar char="•"/>
            </a:pPr>
            <a:r>
              <a:rPr lang="en-US" sz="2800" b="0" i="0" dirty="0">
                <a:solidFill>
                  <a:schemeClr val="bg2">
                    <a:lumMod val="25000"/>
                  </a:schemeClr>
                </a:solidFill>
                <a:effectLst/>
                <a:latin typeface="Helvetica" panose="020B0604020202020204" pitchFamily="34" charset="0"/>
                <a:cs typeface="Helvetica" panose="020B0604020202020204" pitchFamily="34" charset="0"/>
              </a:rPr>
              <a:t>IDEA funds are available only if the school demonstrates that funds reserved under §39.104(a) are inadequate to pay for services needed by all eligible ISEP students with disabilities</a:t>
            </a:r>
            <a:endParaRPr lang="en-US" sz="2800" i="1" dirty="0">
              <a:solidFill>
                <a:schemeClr val="bg2">
                  <a:lumMod val="25000"/>
                </a:schemeClr>
              </a:solidFill>
              <a:effectLst/>
              <a:latin typeface="Helvetica" panose="020B0604020202020204" pitchFamily="34" charset="0"/>
              <a:cs typeface="Helvetica" panose="020B0604020202020204" pitchFamily="34" charset="0"/>
            </a:endParaRPr>
          </a:p>
          <a:p>
            <a:endParaRPr lang="en-US" dirty="0"/>
          </a:p>
        </p:txBody>
      </p:sp>
      <p:sp>
        <p:nvSpPr>
          <p:cNvPr id="3" name="Title 2">
            <a:extLst>
              <a:ext uri="{FF2B5EF4-FFF2-40B4-BE49-F238E27FC236}">
                <a16:creationId xmlns:a16="http://schemas.microsoft.com/office/drawing/2014/main" id="{5F1E0D29-ACB1-4C7B-81CD-E2A73F6C28F4}"/>
              </a:ext>
            </a:extLst>
          </p:cNvPr>
          <p:cNvSpPr>
            <a:spLocks noGrp="1"/>
          </p:cNvSpPr>
          <p:nvPr>
            <p:ph type="title"/>
          </p:nvPr>
        </p:nvSpPr>
        <p:spPr/>
        <p:txBody>
          <a:bodyPr>
            <a:normAutofit fontScale="90000"/>
          </a:bodyPr>
          <a:lstStyle/>
          <a:p>
            <a:r>
              <a:rPr lang="en-US" dirty="0" err="1"/>
              <a:t>Isep</a:t>
            </a:r>
            <a:r>
              <a:rPr lang="en-US" dirty="0"/>
              <a:t>:  </a:t>
            </a:r>
            <a:r>
              <a:rPr lang="en-US" dirty="0" err="1"/>
              <a:t>Bie</a:t>
            </a:r>
            <a:r>
              <a:rPr lang="en-US" dirty="0"/>
              <a:t> </a:t>
            </a:r>
            <a:r>
              <a:rPr lang="en-US" cap="none" dirty="0"/>
              <a:t>Special Education Funds 25 CFR §39.105</a:t>
            </a:r>
            <a:endParaRPr lang="en-US" dirty="0"/>
          </a:p>
        </p:txBody>
      </p:sp>
    </p:spTree>
    <p:extLst>
      <p:ext uri="{BB962C8B-B14F-4D97-AF65-F5344CB8AC3E}">
        <p14:creationId xmlns:p14="http://schemas.microsoft.com/office/powerpoint/2010/main" val="4118192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F2E8CA-F838-4EDD-81AD-DAEBB760352D}"/>
              </a:ext>
            </a:extLst>
          </p:cNvPr>
          <p:cNvSpPr>
            <a:spLocks noGrp="1"/>
          </p:cNvSpPr>
          <p:nvPr>
            <p:ph idx="1"/>
          </p:nvPr>
        </p:nvSpPr>
        <p:spPr>
          <a:xfrm>
            <a:off x="1455592" y="1825625"/>
            <a:ext cx="9623888" cy="4684232"/>
          </a:xfrm>
        </p:spPr>
        <p:txBody>
          <a:bodyPr>
            <a:normAutofit/>
          </a:bodyPr>
          <a:lstStyle/>
          <a:p>
            <a:pPr indent="0">
              <a:buNone/>
            </a:pPr>
            <a:r>
              <a:rPr lang="en-US" sz="2400" b="0" dirty="0">
                <a:solidFill>
                  <a:schemeClr val="bg2">
                    <a:lumMod val="25000"/>
                  </a:schemeClr>
                </a:solidFill>
                <a:latin typeface="Helvetica" panose="020B0604020202020204" pitchFamily="34" charset="0"/>
                <a:cs typeface="Helvetica" panose="020B0604020202020204" pitchFamily="34" charset="0"/>
              </a:rPr>
              <a:t>Period of Performance is a 27-month perio</a:t>
            </a:r>
            <a:r>
              <a:rPr lang="en-US" sz="2400" dirty="0">
                <a:solidFill>
                  <a:schemeClr val="bg2">
                    <a:lumMod val="25000"/>
                  </a:schemeClr>
                </a:solidFill>
                <a:latin typeface="Helvetica" panose="020B0604020202020204" pitchFamily="34" charset="0"/>
                <a:cs typeface="Helvetica" panose="020B0604020202020204" pitchFamily="34" charset="0"/>
              </a:rPr>
              <a:t>d </a:t>
            </a:r>
            <a:r>
              <a:rPr lang="en-US" sz="2400" b="0" dirty="0">
                <a:solidFill>
                  <a:schemeClr val="bg2">
                    <a:lumMod val="25000"/>
                  </a:schemeClr>
                </a:solidFill>
                <a:latin typeface="Helvetica" panose="020B0604020202020204" pitchFamily="34" charset="0"/>
                <a:cs typeface="Helvetica" panose="020B0604020202020204" pitchFamily="34" charset="0"/>
              </a:rPr>
              <a:t>when LEA can obligate IDEA funds and includes:</a:t>
            </a:r>
          </a:p>
          <a:p>
            <a:pPr marL="914400" indent="-685800">
              <a:buFont typeface="Wingdings" panose="05000000000000000000" pitchFamily="2" charset="2"/>
              <a:buChar char="§"/>
            </a:pPr>
            <a:r>
              <a:rPr lang="en-US" sz="2400" b="1" dirty="0">
                <a:solidFill>
                  <a:schemeClr val="bg2">
                    <a:lumMod val="25000"/>
                  </a:schemeClr>
                </a:solidFill>
                <a:latin typeface="Helvetica" panose="020B0604020202020204" pitchFamily="34" charset="0"/>
                <a:cs typeface="Helvetica" panose="020B0604020202020204" pitchFamily="34" charset="0"/>
              </a:rPr>
              <a:t>Forward Funding Period</a:t>
            </a:r>
            <a:r>
              <a:rPr lang="en-US" sz="2400" b="0" dirty="0">
                <a:solidFill>
                  <a:schemeClr val="bg2">
                    <a:lumMod val="25000"/>
                  </a:schemeClr>
                </a:solidFill>
                <a:latin typeface="Helvetica" panose="020B0604020202020204" pitchFamily="34" charset="0"/>
                <a:cs typeface="Helvetica" panose="020B0604020202020204" pitchFamily="34" charset="0"/>
              </a:rPr>
              <a:t> of three (3) months: July 1, 2022 - September 30, 2022. </a:t>
            </a:r>
          </a:p>
          <a:p>
            <a:pPr marL="914400" indent="-685800">
              <a:buFont typeface="Wingdings" panose="05000000000000000000" pitchFamily="2" charset="2"/>
              <a:buChar char="§"/>
            </a:pPr>
            <a:r>
              <a:rPr lang="en-US" sz="2400" b="1" dirty="0">
                <a:solidFill>
                  <a:schemeClr val="bg2">
                    <a:lumMod val="25000"/>
                  </a:schemeClr>
                </a:solidFill>
                <a:latin typeface="Helvetica" panose="020B0604020202020204" pitchFamily="34" charset="0"/>
                <a:cs typeface="Helvetica" panose="020B0604020202020204" pitchFamily="34" charset="0"/>
              </a:rPr>
              <a:t>Award Year Funding Period</a:t>
            </a:r>
            <a:r>
              <a:rPr lang="en-US" sz="2400" b="0" dirty="0">
                <a:solidFill>
                  <a:schemeClr val="bg2">
                    <a:lumMod val="25000"/>
                  </a:schemeClr>
                </a:solidFill>
                <a:latin typeface="Helvetica" panose="020B0604020202020204" pitchFamily="34" charset="0"/>
                <a:cs typeface="Helvetica" panose="020B0604020202020204" pitchFamily="34" charset="0"/>
              </a:rPr>
              <a:t> of twelve (12) months: October 1, 2022 - September 30, 2023.</a:t>
            </a:r>
          </a:p>
          <a:p>
            <a:pPr marL="914400" indent="-685800">
              <a:buFont typeface="Wingdings" panose="05000000000000000000" pitchFamily="2" charset="2"/>
              <a:buChar char="§"/>
            </a:pPr>
            <a:r>
              <a:rPr lang="en-US" sz="2400" b="1" dirty="0" err="1">
                <a:solidFill>
                  <a:schemeClr val="bg2">
                    <a:lumMod val="25000"/>
                  </a:schemeClr>
                </a:solidFill>
                <a:latin typeface="Helvetica" panose="020B0604020202020204" pitchFamily="34" charset="0"/>
                <a:cs typeface="Helvetica" panose="020B0604020202020204" pitchFamily="34" charset="0"/>
              </a:rPr>
              <a:t>Tydings</a:t>
            </a:r>
            <a:r>
              <a:rPr lang="en-US" sz="2400" b="1" dirty="0">
                <a:solidFill>
                  <a:schemeClr val="bg2">
                    <a:lumMod val="25000"/>
                  </a:schemeClr>
                </a:solidFill>
                <a:latin typeface="Helvetica" panose="020B0604020202020204" pitchFamily="34" charset="0"/>
                <a:cs typeface="Helvetica" panose="020B0604020202020204" pitchFamily="34" charset="0"/>
              </a:rPr>
              <a:t> Funding Period </a:t>
            </a:r>
            <a:r>
              <a:rPr lang="en-US" sz="2400" b="0" dirty="0">
                <a:solidFill>
                  <a:schemeClr val="bg2">
                    <a:lumMod val="25000"/>
                  </a:schemeClr>
                </a:solidFill>
                <a:latin typeface="Helvetica" panose="020B0604020202020204" pitchFamily="34" charset="0"/>
                <a:cs typeface="Helvetica" panose="020B0604020202020204" pitchFamily="34" charset="0"/>
              </a:rPr>
              <a:t>of twelve (12) months period carry over for expenses not obligated in the fiscal year for which they were appropriated: October 1, 2022 - September 30, 2023. </a:t>
            </a:r>
          </a:p>
          <a:p>
            <a:endParaRPr lang="en-US" dirty="0"/>
          </a:p>
        </p:txBody>
      </p:sp>
      <p:sp>
        <p:nvSpPr>
          <p:cNvPr id="3" name="Title 2">
            <a:extLst>
              <a:ext uri="{FF2B5EF4-FFF2-40B4-BE49-F238E27FC236}">
                <a16:creationId xmlns:a16="http://schemas.microsoft.com/office/drawing/2014/main" id="{D65C94FB-1A1E-4038-B041-1EC9A7BBF114}"/>
              </a:ext>
            </a:extLst>
          </p:cNvPr>
          <p:cNvSpPr>
            <a:spLocks noGrp="1"/>
          </p:cNvSpPr>
          <p:nvPr>
            <p:ph type="title"/>
          </p:nvPr>
        </p:nvSpPr>
        <p:spPr/>
        <p:txBody>
          <a:bodyPr>
            <a:normAutofit fontScale="90000"/>
          </a:bodyPr>
          <a:lstStyle/>
          <a:p>
            <a:r>
              <a:rPr lang="en-US" dirty="0"/>
              <a:t>idea </a:t>
            </a:r>
            <a:r>
              <a:rPr lang="en-US" cap="none" dirty="0"/>
              <a:t>Grant Period Of Performance</a:t>
            </a:r>
            <a:endParaRPr lang="en-US" dirty="0"/>
          </a:p>
        </p:txBody>
      </p:sp>
      <p:pic>
        <p:nvPicPr>
          <p:cNvPr id="4" name="Picture 3" descr="Period of Performance includes:&#10;Forward&#10;Award Year&#10;Tydings Funding Period&#10;">
            <a:extLst>
              <a:ext uri="{FF2B5EF4-FFF2-40B4-BE49-F238E27FC236}">
                <a16:creationId xmlns:a16="http://schemas.microsoft.com/office/drawing/2014/main" id="{B638A322-3D33-4A5C-9A36-4F115E96E3BE}"/>
              </a:ext>
            </a:extLst>
          </p:cNvPr>
          <p:cNvPicPr>
            <a:picLocks noChangeAspect="1"/>
          </p:cNvPicPr>
          <p:nvPr/>
        </p:nvPicPr>
        <p:blipFill>
          <a:blip r:embed="rId3"/>
          <a:stretch>
            <a:fillRect/>
          </a:stretch>
        </p:blipFill>
        <p:spPr>
          <a:xfrm>
            <a:off x="3890154" y="5308928"/>
            <a:ext cx="6025633" cy="513864"/>
          </a:xfrm>
          <a:prstGeom prst="rect">
            <a:avLst/>
          </a:prstGeom>
        </p:spPr>
      </p:pic>
    </p:spTree>
    <p:extLst>
      <p:ext uri="{BB962C8B-B14F-4D97-AF65-F5344CB8AC3E}">
        <p14:creationId xmlns:p14="http://schemas.microsoft.com/office/powerpoint/2010/main" val="3925690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61348B-A996-487A-A090-39555BB337A5}"/>
              </a:ext>
            </a:extLst>
          </p:cNvPr>
          <p:cNvSpPr>
            <a:spLocks noGrp="1"/>
          </p:cNvSpPr>
          <p:nvPr>
            <p:ph idx="1"/>
          </p:nvPr>
        </p:nvSpPr>
        <p:spPr/>
        <p:txBody>
          <a:bodyPr>
            <a:normAutofit/>
          </a:bodyPr>
          <a:lstStyle/>
          <a:p>
            <a:pPr indent="0">
              <a:buNone/>
            </a:pPr>
            <a:r>
              <a:rPr lang="en-US" sz="2400" dirty="0">
                <a:solidFill>
                  <a:schemeClr val="bg2">
                    <a:lumMod val="25000"/>
                  </a:schemeClr>
                </a:solidFill>
                <a:latin typeface="Helvetica" panose="020B0604020202020204" pitchFamily="34" charset="0"/>
                <a:cs typeface="Helvetica" panose="020B0604020202020204" pitchFamily="34" charset="0"/>
              </a:rPr>
              <a:t>How long is the </a:t>
            </a:r>
            <a:r>
              <a:rPr lang="en-US" sz="2400" b="0" dirty="0">
                <a:solidFill>
                  <a:schemeClr val="bg2">
                    <a:lumMod val="25000"/>
                  </a:schemeClr>
                </a:solidFill>
                <a:latin typeface="Helvetica" panose="020B0604020202020204" pitchFamily="34" charset="0"/>
                <a:cs typeface="Helvetica" panose="020B0604020202020204" pitchFamily="34" charset="0"/>
              </a:rPr>
              <a:t>IDEA performance period?</a:t>
            </a:r>
          </a:p>
          <a:p>
            <a:pPr indent="0" algn="ctr">
              <a:buNone/>
            </a:pPr>
            <a:r>
              <a:rPr lang="en-US" sz="2400" b="0" dirty="0">
                <a:solidFill>
                  <a:schemeClr val="bg2">
                    <a:lumMod val="25000"/>
                  </a:schemeClr>
                </a:solidFill>
                <a:latin typeface="Helvetica" panose="020B0604020202020204" pitchFamily="34" charset="0"/>
                <a:cs typeface="Helvetica" panose="020B0604020202020204" pitchFamily="34" charset="0"/>
              </a:rPr>
              <a:t> </a:t>
            </a:r>
          </a:p>
          <a:p>
            <a:pPr marL="971550" indent="-742950">
              <a:buAutoNum type="alphaLcPeriod"/>
            </a:pPr>
            <a:r>
              <a:rPr lang="en-US" sz="2400" b="0" dirty="0">
                <a:solidFill>
                  <a:schemeClr val="bg2">
                    <a:lumMod val="25000"/>
                  </a:schemeClr>
                </a:solidFill>
                <a:latin typeface="Helvetica" panose="020B0604020202020204" pitchFamily="34" charset="0"/>
                <a:cs typeface="Helvetica" panose="020B0604020202020204" pitchFamily="34" charset="0"/>
              </a:rPr>
              <a:t>Three (3) months Forward Funding Period </a:t>
            </a:r>
          </a:p>
          <a:p>
            <a:pPr marL="971550" indent="-742950">
              <a:buAutoNum type="alphaLcPeriod"/>
            </a:pPr>
            <a:r>
              <a:rPr lang="en-US" sz="2400" b="0" dirty="0">
                <a:solidFill>
                  <a:schemeClr val="bg2">
                    <a:lumMod val="25000"/>
                  </a:schemeClr>
                </a:solidFill>
                <a:latin typeface="Helvetica" panose="020B0604020202020204" pitchFamily="34" charset="0"/>
                <a:cs typeface="Helvetica" panose="020B0604020202020204" pitchFamily="34" charset="0"/>
              </a:rPr>
              <a:t>Twelve (12) months Award Year Funding Period </a:t>
            </a:r>
          </a:p>
          <a:p>
            <a:pPr marL="971550" indent="-742950">
              <a:buAutoNum type="alphaLcPeriod"/>
            </a:pPr>
            <a:r>
              <a:rPr lang="en-US" sz="2400" b="0" dirty="0">
                <a:solidFill>
                  <a:schemeClr val="bg2">
                    <a:lumMod val="25000"/>
                  </a:schemeClr>
                </a:solidFill>
                <a:latin typeface="Helvetica" panose="020B0604020202020204" pitchFamily="34" charset="0"/>
                <a:cs typeface="Helvetica" panose="020B0604020202020204" pitchFamily="34" charset="0"/>
              </a:rPr>
              <a:t>Twelve (12) months </a:t>
            </a:r>
            <a:r>
              <a:rPr lang="en-US" sz="2400" b="0" dirty="0" err="1">
                <a:solidFill>
                  <a:schemeClr val="bg2">
                    <a:lumMod val="25000"/>
                  </a:schemeClr>
                </a:solidFill>
                <a:latin typeface="Helvetica" panose="020B0604020202020204" pitchFamily="34" charset="0"/>
                <a:cs typeface="Helvetica" panose="020B0604020202020204" pitchFamily="34" charset="0"/>
              </a:rPr>
              <a:t>Tydings</a:t>
            </a:r>
            <a:r>
              <a:rPr lang="en-US" sz="2400" b="0" dirty="0">
                <a:solidFill>
                  <a:schemeClr val="bg2">
                    <a:lumMod val="25000"/>
                  </a:schemeClr>
                </a:solidFill>
                <a:latin typeface="Helvetica" panose="020B0604020202020204" pitchFamily="34" charset="0"/>
                <a:cs typeface="Helvetica" panose="020B0604020202020204" pitchFamily="34" charset="0"/>
              </a:rPr>
              <a:t> Period for carry over </a:t>
            </a:r>
          </a:p>
          <a:p>
            <a:pPr marL="971550" indent="-742950">
              <a:buAutoNum type="alphaLcPeriod"/>
            </a:pPr>
            <a:r>
              <a:rPr lang="en-US" sz="2400" b="0" dirty="0">
                <a:solidFill>
                  <a:schemeClr val="bg2">
                    <a:lumMod val="25000"/>
                  </a:schemeClr>
                </a:solidFill>
                <a:latin typeface="Helvetica" panose="020B0604020202020204" pitchFamily="34" charset="0"/>
                <a:cs typeface="Helvetica" panose="020B0604020202020204" pitchFamily="34" charset="0"/>
              </a:rPr>
              <a:t>Twenty-seven (27) months</a:t>
            </a:r>
          </a:p>
          <a:p>
            <a:endParaRPr lang="en-US" dirty="0"/>
          </a:p>
        </p:txBody>
      </p:sp>
      <p:sp>
        <p:nvSpPr>
          <p:cNvPr id="3" name="Title 2">
            <a:extLst>
              <a:ext uri="{FF2B5EF4-FFF2-40B4-BE49-F238E27FC236}">
                <a16:creationId xmlns:a16="http://schemas.microsoft.com/office/drawing/2014/main" id="{612A3D71-64A4-43EE-A98A-AD3E19BD65EA}"/>
              </a:ext>
            </a:extLst>
          </p:cNvPr>
          <p:cNvSpPr>
            <a:spLocks noGrp="1"/>
          </p:cNvSpPr>
          <p:nvPr>
            <p:ph type="title"/>
          </p:nvPr>
        </p:nvSpPr>
        <p:spPr/>
        <p:txBody>
          <a:bodyPr/>
          <a:lstStyle/>
          <a:p>
            <a:r>
              <a:rPr lang="en-US" cap="none" dirty="0"/>
              <a:t>Question</a:t>
            </a:r>
            <a:r>
              <a:rPr lang="en-US" dirty="0"/>
              <a:t> 4</a:t>
            </a:r>
          </a:p>
        </p:txBody>
      </p:sp>
    </p:spTree>
    <p:extLst>
      <p:ext uri="{BB962C8B-B14F-4D97-AF65-F5344CB8AC3E}">
        <p14:creationId xmlns:p14="http://schemas.microsoft.com/office/powerpoint/2010/main" val="2881278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8681-B4D9-482F-B944-DF81212533F1}"/>
              </a:ext>
            </a:extLst>
          </p:cNvPr>
          <p:cNvSpPr>
            <a:spLocks noGrp="1"/>
          </p:cNvSpPr>
          <p:nvPr>
            <p:ph type="title"/>
          </p:nvPr>
        </p:nvSpPr>
        <p:spPr/>
        <p:txBody>
          <a:bodyPr/>
          <a:lstStyle/>
          <a:p>
            <a:r>
              <a:rPr lang="en-US" dirty="0"/>
              <a:t>Idea </a:t>
            </a:r>
            <a:r>
              <a:rPr lang="en-US" cap="none" dirty="0"/>
              <a:t>Allowable Cost Decision Trees</a:t>
            </a:r>
            <a:endParaRPr lang="en-US" dirty="0"/>
          </a:p>
        </p:txBody>
      </p:sp>
      <p:sp>
        <p:nvSpPr>
          <p:cNvPr id="3" name="Text Placeholder 2">
            <a:extLst>
              <a:ext uri="{FF2B5EF4-FFF2-40B4-BE49-F238E27FC236}">
                <a16:creationId xmlns:a16="http://schemas.microsoft.com/office/drawing/2014/main" id="{ECFE34EC-7A1B-4393-AA20-39C5BC1C1FD0}"/>
              </a:ext>
            </a:extLst>
          </p:cNvPr>
          <p:cNvSpPr>
            <a:spLocks noGrp="1"/>
          </p:cNvSpPr>
          <p:nvPr>
            <p:ph type="body" idx="1"/>
          </p:nvPr>
        </p:nvSpPr>
        <p:spPr/>
        <p:txBody>
          <a:bodyPr/>
          <a:lstStyle/>
          <a:p>
            <a:r>
              <a:rPr lang="en-US" dirty="0"/>
              <a:t>Use a Decision Matrix and Test Your Knowledge</a:t>
            </a:r>
          </a:p>
        </p:txBody>
      </p:sp>
    </p:spTree>
    <p:extLst>
      <p:ext uri="{BB962C8B-B14F-4D97-AF65-F5344CB8AC3E}">
        <p14:creationId xmlns:p14="http://schemas.microsoft.com/office/powerpoint/2010/main" val="4283122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14938A-9B4A-423C-A8D0-5F12750248D3}"/>
              </a:ext>
            </a:extLst>
          </p:cNvPr>
          <p:cNvSpPr>
            <a:spLocks noGrp="1"/>
          </p:cNvSpPr>
          <p:nvPr>
            <p:ph idx="1"/>
          </p:nvPr>
        </p:nvSpPr>
        <p:spPr/>
        <p:txBody>
          <a:bodyPr/>
          <a:lstStyle/>
          <a:p>
            <a:pPr indent="0">
              <a:buNone/>
            </a:pPr>
            <a:r>
              <a:rPr lang="en-US" sz="3200" b="0" dirty="0">
                <a:solidFill>
                  <a:schemeClr val="bg2">
                    <a:lumMod val="25000"/>
                  </a:schemeClr>
                </a:solidFill>
                <a:latin typeface="+mn-lt"/>
              </a:rPr>
              <a:t>An LEA wants to buy a helicopter for a child with disability in a special education program. Is this an allowable expense for IDEA Part B funds?</a:t>
            </a:r>
          </a:p>
          <a:p>
            <a:pPr indent="0" algn="ctr">
              <a:buNone/>
            </a:pPr>
            <a:r>
              <a:rPr lang="en-US" sz="3200" b="0" dirty="0">
                <a:solidFill>
                  <a:schemeClr val="bg2">
                    <a:lumMod val="25000"/>
                  </a:schemeClr>
                </a:solidFill>
                <a:latin typeface="+mn-lt"/>
              </a:rPr>
              <a:t> </a:t>
            </a:r>
          </a:p>
          <a:p>
            <a:pPr marL="971550" indent="-742950">
              <a:buAutoNum type="alphaLcPeriod"/>
            </a:pPr>
            <a:r>
              <a:rPr lang="en-US" sz="3200" b="0" dirty="0">
                <a:solidFill>
                  <a:schemeClr val="bg2">
                    <a:lumMod val="25000"/>
                  </a:schemeClr>
                </a:solidFill>
                <a:latin typeface="+mn-lt"/>
              </a:rPr>
              <a:t>Yes</a:t>
            </a:r>
          </a:p>
          <a:p>
            <a:pPr marL="971550" indent="-742950">
              <a:buAutoNum type="alphaLcPeriod"/>
            </a:pPr>
            <a:r>
              <a:rPr lang="en-US" sz="3200" b="0" dirty="0">
                <a:solidFill>
                  <a:schemeClr val="bg2">
                    <a:lumMod val="25000"/>
                  </a:schemeClr>
                </a:solidFill>
                <a:latin typeface="+mn-lt"/>
              </a:rPr>
              <a:t>No</a:t>
            </a:r>
            <a:endParaRPr lang="en-US" sz="3200" dirty="0">
              <a:solidFill>
                <a:schemeClr val="bg2">
                  <a:lumMod val="25000"/>
                </a:schemeClr>
              </a:solidFill>
              <a:latin typeface="+mn-lt"/>
            </a:endParaRPr>
          </a:p>
          <a:p>
            <a:pPr marL="971550" indent="-742950">
              <a:buAutoNum type="alphaLcPeriod"/>
            </a:pPr>
            <a:r>
              <a:rPr lang="en-US" sz="3200" b="0" dirty="0">
                <a:solidFill>
                  <a:schemeClr val="bg2">
                    <a:lumMod val="25000"/>
                  </a:schemeClr>
                </a:solidFill>
                <a:latin typeface="+mn-lt"/>
              </a:rPr>
              <a:t>It depends</a:t>
            </a:r>
            <a:endParaRPr lang="en-US" sz="3200" dirty="0">
              <a:solidFill>
                <a:schemeClr val="bg2">
                  <a:lumMod val="25000"/>
                </a:schemeClr>
              </a:solidFill>
              <a:latin typeface="+mn-lt"/>
            </a:endParaRPr>
          </a:p>
          <a:p>
            <a:pPr marL="0" indent="0">
              <a:buNone/>
            </a:pPr>
            <a:endParaRPr lang="en-US" dirty="0"/>
          </a:p>
        </p:txBody>
      </p:sp>
      <p:sp>
        <p:nvSpPr>
          <p:cNvPr id="3" name="Title 2">
            <a:extLst>
              <a:ext uri="{FF2B5EF4-FFF2-40B4-BE49-F238E27FC236}">
                <a16:creationId xmlns:a16="http://schemas.microsoft.com/office/drawing/2014/main" id="{4F92F2DC-1835-4E0B-8D2E-98096154D270}"/>
              </a:ext>
            </a:extLst>
          </p:cNvPr>
          <p:cNvSpPr>
            <a:spLocks noGrp="1"/>
          </p:cNvSpPr>
          <p:nvPr>
            <p:ph type="title"/>
          </p:nvPr>
        </p:nvSpPr>
        <p:spPr/>
        <p:txBody>
          <a:bodyPr/>
          <a:lstStyle/>
          <a:p>
            <a:r>
              <a:rPr lang="en-US" cap="none" dirty="0"/>
              <a:t>Question</a:t>
            </a:r>
            <a:r>
              <a:rPr lang="en-US" dirty="0"/>
              <a:t> 5</a:t>
            </a:r>
          </a:p>
        </p:txBody>
      </p:sp>
    </p:spTree>
    <p:extLst>
      <p:ext uri="{BB962C8B-B14F-4D97-AF65-F5344CB8AC3E}">
        <p14:creationId xmlns:p14="http://schemas.microsoft.com/office/powerpoint/2010/main" val="2893692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48B7A-6BD6-4834-BA20-AD3D3CDCD01E}"/>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1459660B-7D8E-476A-AB62-B3EDE199A4B7}"/>
              </a:ext>
            </a:extLst>
          </p:cNvPr>
          <p:cNvPicPr>
            <a:picLocks noChangeAspect="1"/>
          </p:cNvPicPr>
          <p:nvPr/>
        </p:nvPicPr>
        <p:blipFill>
          <a:blip r:embed="rId3"/>
          <a:stretch>
            <a:fillRect/>
          </a:stretch>
        </p:blipFill>
        <p:spPr>
          <a:xfrm>
            <a:off x="1266738" y="318782"/>
            <a:ext cx="9462781" cy="4981550"/>
          </a:xfrm>
          <a:prstGeom prst="rect">
            <a:avLst/>
          </a:prstGeom>
        </p:spPr>
      </p:pic>
    </p:spTree>
    <p:extLst>
      <p:ext uri="{BB962C8B-B14F-4D97-AF65-F5344CB8AC3E}">
        <p14:creationId xmlns:p14="http://schemas.microsoft.com/office/powerpoint/2010/main" val="830133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6E64AC-3FFD-0347-91B0-5D650155EEFD}"/>
              </a:ext>
            </a:extLst>
          </p:cNvPr>
          <p:cNvSpPr>
            <a:spLocks noGrp="1"/>
          </p:cNvSpPr>
          <p:nvPr>
            <p:ph type="title"/>
          </p:nvPr>
        </p:nvSpPr>
        <p:spPr>
          <a:xfrm>
            <a:off x="517858" y="578014"/>
            <a:ext cx="11156285" cy="552929"/>
          </a:xfrm>
        </p:spPr>
        <p:txBody>
          <a:bodyPr>
            <a:normAutofit fontScale="90000"/>
          </a:bodyPr>
          <a:lstStyle/>
          <a:p>
            <a:r>
              <a:rPr lang="en-US" sz="3999" dirty="0"/>
              <a:t>UGG and EDGAR Decision Tree</a:t>
            </a:r>
          </a:p>
        </p:txBody>
      </p:sp>
      <p:graphicFrame>
        <p:nvGraphicFramePr>
          <p:cNvPr id="7" name="Diagram 6" descr="UGG and EDGAR Decision Tree&#10;Is the cost reasonable, necessary, allocable, and consistent with LEA policies and procedures?&#10;No: Stop here or find alternate funding&#10;Yes: Is the cost adequately documented?&#10;No: Stop here or find alternate funding&#10;Yes: Is the cost obligated during the performance period?&#10;No: Stop here or find alternate funding&#10;Yes: Is the cost also charged to Maintenance of Effort funds?&#10;No: Passed&#10;Yes: Stop here">
            <a:extLst>
              <a:ext uri="{FF2B5EF4-FFF2-40B4-BE49-F238E27FC236}">
                <a16:creationId xmlns:a16="http://schemas.microsoft.com/office/drawing/2014/main" id="{137220EF-CEEB-424B-9105-DB30B670C178}"/>
              </a:ext>
            </a:extLst>
          </p:cNvPr>
          <p:cNvGraphicFramePr/>
          <p:nvPr>
            <p:extLst>
              <p:ext uri="{D42A27DB-BD31-4B8C-83A1-F6EECF244321}">
                <p14:modId xmlns:p14="http://schemas.microsoft.com/office/powerpoint/2010/main" val="1833998599"/>
              </p:ext>
            </p:extLst>
          </p:nvPr>
        </p:nvGraphicFramePr>
        <p:xfrm>
          <a:off x="1686187" y="1543575"/>
          <a:ext cx="9177555" cy="4564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DD44146F-0780-4467-B04A-9E4CFDC4E0C5}"/>
              </a:ext>
            </a:extLst>
          </p:cNvPr>
          <p:cNvSpPr txBox="1"/>
          <p:nvPr/>
        </p:nvSpPr>
        <p:spPr>
          <a:xfrm>
            <a:off x="5197728" y="2975467"/>
            <a:ext cx="432246" cy="230832"/>
          </a:xfrm>
          <a:prstGeom prst="rect">
            <a:avLst/>
          </a:prstGeom>
        </p:spPr>
        <p:txBody>
          <a:bodyPr wrap="square" rtlCol="0">
            <a:spAutoFit/>
          </a:bodyPr>
          <a:lstStyle/>
          <a:p>
            <a:pPr algn="l"/>
            <a:r>
              <a:rPr lang="en-US" sz="900" dirty="0"/>
              <a:t>Yes</a:t>
            </a:r>
          </a:p>
        </p:txBody>
      </p:sp>
      <p:sp>
        <p:nvSpPr>
          <p:cNvPr id="8" name="TextBox 7">
            <a:extLst>
              <a:ext uri="{FF2B5EF4-FFF2-40B4-BE49-F238E27FC236}">
                <a16:creationId xmlns:a16="http://schemas.microsoft.com/office/drawing/2014/main" id="{15E08982-C654-44F7-A04D-299585812DCC}"/>
              </a:ext>
            </a:extLst>
          </p:cNvPr>
          <p:cNvSpPr txBox="1"/>
          <p:nvPr/>
        </p:nvSpPr>
        <p:spPr>
          <a:xfrm rot="10800000" flipV="1">
            <a:off x="2545162" y="4814403"/>
            <a:ext cx="292405" cy="369332"/>
          </a:xfrm>
          <a:prstGeom prst="rect">
            <a:avLst/>
          </a:prstGeom>
        </p:spPr>
        <p:txBody>
          <a:bodyPr wrap="square" rtlCol="0">
            <a:spAutoFit/>
          </a:bodyPr>
          <a:lstStyle/>
          <a:p>
            <a:pPr algn="l"/>
            <a:r>
              <a:rPr lang="en-US" sz="900" dirty="0"/>
              <a:t>No</a:t>
            </a:r>
          </a:p>
        </p:txBody>
      </p:sp>
      <p:sp>
        <p:nvSpPr>
          <p:cNvPr id="9" name="TextBox 8">
            <a:extLst>
              <a:ext uri="{FF2B5EF4-FFF2-40B4-BE49-F238E27FC236}">
                <a16:creationId xmlns:a16="http://schemas.microsoft.com/office/drawing/2014/main" id="{46C45F37-4E78-40F4-8CF7-6D603CB9098D}"/>
              </a:ext>
            </a:extLst>
          </p:cNvPr>
          <p:cNvSpPr txBox="1"/>
          <p:nvPr/>
        </p:nvSpPr>
        <p:spPr>
          <a:xfrm>
            <a:off x="9300644" y="1702283"/>
            <a:ext cx="413807" cy="230832"/>
          </a:xfrm>
          <a:prstGeom prst="rect">
            <a:avLst/>
          </a:prstGeom>
        </p:spPr>
        <p:txBody>
          <a:bodyPr wrap="square" rtlCol="0">
            <a:spAutoFit/>
          </a:bodyPr>
          <a:lstStyle/>
          <a:p>
            <a:pPr algn="l"/>
            <a:r>
              <a:rPr lang="en-US" sz="900" dirty="0"/>
              <a:t>Yes</a:t>
            </a:r>
          </a:p>
        </p:txBody>
      </p:sp>
      <p:sp>
        <p:nvSpPr>
          <p:cNvPr id="10" name="TextBox 9">
            <a:extLst>
              <a:ext uri="{FF2B5EF4-FFF2-40B4-BE49-F238E27FC236}">
                <a16:creationId xmlns:a16="http://schemas.microsoft.com/office/drawing/2014/main" id="{254C2709-3862-44CD-8F74-8035B770CEE8}"/>
              </a:ext>
            </a:extLst>
          </p:cNvPr>
          <p:cNvSpPr txBox="1"/>
          <p:nvPr/>
        </p:nvSpPr>
        <p:spPr>
          <a:xfrm>
            <a:off x="7365534" y="2285957"/>
            <a:ext cx="426629" cy="230832"/>
          </a:xfrm>
          <a:prstGeom prst="rect">
            <a:avLst/>
          </a:prstGeom>
        </p:spPr>
        <p:txBody>
          <a:bodyPr wrap="square" rtlCol="0">
            <a:spAutoFit/>
          </a:bodyPr>
          <a:lstStyle/>
          <a:p>
            <a:pPr algn="l"/>
            <a:r>
              <a:rPr lang="en-US" sz="900" dirty="0"/>
              <a:t>Yes</a:t>
            </a:r>
          </a:p>
        </p:txBody>
      </p:sp>
      <p:sp>
        <p:nvSpPr>
          <p:cNvPr id="11" name="TextBox 10">
            <a:extLst>
              <a:ext uri="{FF2B5EF4-FFF2-40B4-BE49-F238E27FC236}">
                <a16:creationId xmlns:a16="http://schemas.microsoft.com/office/drawing/2014/main" id="{B0B0F5A9-73FB-4180-9C98-59860909A5A7}"/>
              </a:ext>
            </a:extLst>
          </p:cNvPr>
          <p:cNvSpPr txBox="1"/>
          <p:nvPr/>
        </p:nvSpPr>
        <p:spPr>
          <a:xfrm>
            <a:off x="3087149" y="3606843"/>
            <a:ext cx="419448" cy="230832"/>
          </a:xfrm>
          <a:prstGeom prst="rect">
            <a:avLst/>
          </a:prstGeom>
        </p:spPr>
        <p:txBody>
          <a:bodyPr wrap="square" rtlCol="0">
            <a:spAutoFit/>
          </a:bodyPr>
          <a:lstStyle/>
          <a:p>
            <a:pPr algn="l"/>
            <a:r>
              <a:rPr lang="en-US" sz="900" dirty="0"/>
              <a:t>Yes</a:t>
            </a:r>
          </a:p>
        </p:txBody>
      </p:sp>
      <p:sp>
        <p:nvSpPr>
          <p:cNvPr id="12" name="TextBox 11">
            <a:extLst>
              <a:ext uri="{FF2B5EF4-FFF2-40B4-BE49-F238E27FC236}">
                <a16:creationId xmlns:a16="http://schemas.microsoft.com/office/drawing/2014/main" id="{D21CC482-AF63-441B-8F9F-B0A02E0CC628}"/>
              </a:ext>
            </a:extLst>
          </p:cNvPr>
          <p:cNvSpPr txBox="1"/>
          <p:nvPr/>
        </p:nvSpPr>
        <p:spPr>
          <a:xfrm rot="10800000" flipV="1">
            <a:off x="5053409" y="3962765"/>
            <a:ext cx="380950" cy="230832"/>
          </a:xfrm>
          <a:prstGeom prst="rect">
            <a:avLst/>
          </a:prstGeom>
        </p:spPr>
        <p:txBody>
          <a:bodyPr wrap="square" rtlCol="0">
            <a:spAutoFit/>
          </a:bodyPr>
          <a:lstStyle/>
          <a:p>
            <a:pPr algn="l"/>
            <a:r>
              <a:rPr lang="en-US" sz="900" dirty="0"/>
              <a:t>No</a:t>
            </a:r>
          </a:p>
        </p:txBody>
      </p:sp>
      <p:sp>
        <p:nvSpPr>
          <p:cNvPr id="14" name="TextBox 13">
            <a:extLst>
              <a:ext uri="{FF2B5EF4-FFF2-40B4-BE49-F238E27FC236}">
                <a16:creationId xmlns:a16="http://schemas.microsoft.com/office/drawing/2014/main" id="{B643099C-202F-4D90-BA1C-E57C13129102}"/>
              </a:ext>
            </a:extLst>
          </p:cNvPr>
          <p:cNvSpPr txBox="1"/>
          <p:nvPr/>
        </p:nvSpPr>
        <p:spPr>
          <a:xfrm rot="10800000" flipV="1">
            <a:off x="7516537" y="3606843"/>
            <a:ext cx="419448" cy="234021"/>
          </a:xfrm>
          <a:prstGeom prst="rect">
            <a:avLst/>
          </a:prstGeom>
        </p:spPr>
        <p:txBody>
          <a:bodyPr wrap="square" rtlCol="0">
            <a:spAutoFit/>
          </a:bodyPr>
          <a:lstStyle/>
          <a:p>
            <a:pPr algn="l"/>
            <a:r>
              <a:rPr lang="en-US" sz="900" dirty="0"/>
              <a:t>No</a:t>
            </a:r>
          </a:p>
        </p:txBody>
      </p:sp>
      <p:sp>
        <p:nvSpPr>
          <p:cNvPr id="15" name="TextBox 14">
            <a:extLst>
              <a:ext uri="{FF2B5EF4-FFF2-40B4-BE49-F238E27FC236}">
                <a16:creationId xmlns:a16="http://schemas.microsoft.com/office/drawing/2014/main" id="{381CFD2D-A449-4506-A15A-943B5CA6C53D}"/>
              </a:ext>
            </a:extLst>
          </p:cNvPr>
          <p:cNvSpPr txBox="1"/>
          <p:nvPr/>
        </p:nvSpPr>
        <p:spPr>
          <a:xfrm rot="10501874" flipH="1" flipV="1">
            <a:off x="9312112" y="3215144"/>
            <a:ext cx="352807" cy="230832"/>
          </a:xfrm>
          <a:prstGeom prst="rect">
            <a:avLst/>
          </a:prstGeom>
        </p:spPr>
        <p:txBody>
          <a:bodyPr wrap="square" rtlCol="0">
            <a:spAutoFit/>
          </a:bodyPr>
          <a:lstStyle/>
          <a:p>
            <a:pPr algn="l"/>
            <a:r>
              <a:rPr lang="en-US" sz="900" dirty="0"/>
              <a:t>No</a:t>
            </a:r>
          </a:p>
        </p:txBody>
      </p:sp>
      <p:pic>
        <p:nvPicPr>
          <p:cNvPr id="16" name="Picture 15">
            <a:extLst>
              <a:ext uri="{FF2B5EF4-FFF2-40B4-BE49-F238E27FC236}">
                <a16:creationId xmlns:a16="http://schemas.microsoft.com/office/drawing/2014/main" id="{207156FD-AC3E-4A2F-825E-4B864C5DDB7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158528" y="5882748"/>
            <a:ext cx="838091" cy="774599"/>
          </a:xfrm>
          <a:prstGeom prst="rect">
            <a:avLst/>
          </a:prstGeom>
        </p:spPr>
      </p:pic>
      <p:sp>
        <p:nvSpPr>
          <p:cNvPr id="3" name="TextBox 2">
            <a:extLst>
              <a:ext uri="{FF2B5EF4-FFF2-40B4-BE49-F238E27FC236}">
                <a16:creationId xmlns:a16="http://schemas.microsoft.com/office/drawing/2014/main" id="{05F4A6AD-4D26-43DD-A462-0F0287CC19B8}"/>
              </a:ext>
            </a:extLst>
          </p:cNvPr>
          <p:cNvSpPr txBox="1"/>
          <p:nvPr/>
        </p:nvSpPr>
        <p:spPr>
          <a:xfrm>
            <a:off x="5368954" y="4538444"/>
            <a:ext cx="335348" cy="246221"/>
          </a:xfrm>
          <a:prstGeom prst="rect">
            <a:avLst/>
          </a:prstGeom>
          <a:noFill/>
        </p:spPr>
        <p:txBody>
          <a:bodyPr wrap="none" rtlCol="0">
            <a:spAutoFit/>
          </a:bodyPr>
          <a:lstStyle/>
          <a:p>
            <a:r>
              <a:rPr lang="en-US" sz="1000" dirty="0"/>
              <a:t>No</a:t>
            </a:r>
          </a:p>
        </p:txBody>
      </p:sp>
      <p:sp>
        <p:nvSpPr>
          <p:cNvPr id="5" name="TextBox 4">
            <a:extLst>
              <a:ext uri="{FF2B5EF4-FFF2-40B4-BE49-F238E27FC236}">
                <a16:creationId xmlns:a16="http://schemas.microsoft.com/office/drawing/2014/main" id="{47338E2D-B782-4E00-8E41-FD624602E56E}"/>
              </a:ext>
            </a:extLst>
          </p:cNvPr>
          <p:cNvSpPr txBox="1"/>
          <p:nvPr/>
        </p:nvSpPr>
        <p:spPr>
          <a:xfrm>
            <a:off x="3087149" y="5333194"/>
            <a:ext cx="419447" cy="246221"/>
          </a:xfrm>
          <a:prstGeom prst="rect">
            <a:avLst/>
          </a:prstGeom>
          <a:noFill/>
        </p:spPr>
        <p:txBody>
          <a:bodyPr wrap="square" rtlCol="0">
            <a:spAutoFit/>
          </a:bodyPr>
          <a:lstStyle/>
          <a:p>
            <a:r>
              <a:rPr lang="en-US" sz="1000" dirty="0"/>
              <a:t>No</a:t>
            </a:r>
          </a:p>
        </p:txBody>
      </p:sp>
    </p:spTree>
    <p:extLst>
      <p:ext uri="{BB962C8B-B14F-4D97-AF65-F5344CB8AC3E}">
        <p14:creationId xmlns:p14="http://schemas.microsoft.com/office/powerpoint/2010/main" val="19229296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6E64AC-3FFD-0347-91B0-5D650155EEFD}"/>
              </a:ext>
            </a:extLst>
          </p:cNvPr>
          <p:cNvSpPr>
            <a:spLocks noGrp="1"/>
          </p:cNvSpPr>
          <p:nvPr>
            <p:ph type="title"/>
          </p:nvPr>
        </p:nvSpPr>
        <p:spPr>
          <a:xfrm>
            <a:off x="517858" y="578014"/>
            <a:ext cx="11156285" cy="470046"/>
          </a:xfrm>
        </p:spPr>
        <p:txBody>
          <a:bodyPr>
            <a:normAutofit fontScale="90000"/>
          </a:bodyPr>
          <a:lstStyle/>
          <a:p>
            <a:r>
              <a:rPr lang="en-US" sz="3999" dirty="0"/>
              <a:t>Final Decision Tree</a:t>
            </a:r>
          </a:p>
        </p:txBody>
      </p:sp>
      <p:graphicFrame>
        <p:nvGraphicFramePr>
          <p:cNvPr id="7" name="Diagram 6" descr="Final Decision Tree&#10;Allowable under UGG and EDGAR&#10;No: Stop here or find alternate funding&#10;Yes: Allowable under IDEA laws and regulations&#10;No: Stop here or find alternate funding&#10;Yes: Restrictions placed by the Federal agency&#10;No: Stop here or find alternate funding&#10;Yes: Allowable under state codes, rules, and policies?&#10;Yes: Passed&#10;No: Stop here or find alternate funding&#10;">
            <a:extLst>
              <a:ext uri="{FF2B5EF4-FFF2-40B4-BE49-F238E27FC236}">
                <a16:creationId xmlns:a16="http://schemas.microsoft.com/office/drawing/2014/main" id="{137220EF-CEEB-424B-9105-DB30B670C178}"/>
              </a:ext>
            </a:extLst>
          </p:cNvPr>
          <p:cNvGraphicFramePr/>
          <p:nvPr>
            <p:extLst>
              <p:ext uri="{D42A27DB-BD31-4B8C-83A1-F6EECF244321}">
                <p14:modId xmlns:p14="http://schemas.microsoft.com/office/powerpoint/2010/main" val="304564140"/>
              </p:ext>
            </p:extLst>
          </p:nvPr>
        </p:nvGraphicFramePr>
        <p:xfrm>
          <a:off x="450197" y="952822"/>
          <a:ext cx="11291606" cy="5154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B0B0F5A9-73FB-4180-9C98-59860909A5A7}"/>
              </a:ext>
            </a:extLst>
          </p:cNvPr>
          <p:cNvSpPr txBox="1"/>
          <p:nvPr/>
        </p:nvSpPr>
        <p:spPr>
          <a:xfrm>
            <a:off x="2500889" y="3606843"/>
            <a:ext cx="380950" cy="230832"/>
          </a:xfrm>
          <a:prstGeom prst="rect">
            <a:avLst/>
          </a:prstGeom>
        </p:spPr>
        <p:txBody>
          <a:bodyPr wrap="square" rtlCol="0">
            <a:spAutoFit/>
          </a:bodyPr>
          <a:lstStyle/>
          <a:p>
            <a:pPr algn="l"/>
            <a:r>
              <a:rPr lang="en-US" sz="900" dirty="0"/>
              <a:t>Yes</a:t>
            </a:r>
          </a:p>
        </p:txBody>
      </p:sp>
      <p:sp>
        <p:nvSpPr>
          <p:cNvPr id="8" name="TextBox 7">
            <a:extLst>
              <a:ext uri="{FF2B5EF4-FFF2-40B4-BE49-F238E27FC236}">
                <a16:creationId xmlns:a16="http://schemas.microsoft.com/office/drawing/2014/main" id="{15E08982-C654-44F7-A04D-299585812DCC}"/>
              </a:ext>
            </a:extLst>
          </p:cNvPr>
          <p:cNvSpPr txBox="1"/>
          <p:nvPr/>
        </p:nvSpPr>
        <p:spPr>
          <a:xfrm rot="10800000" flipV="1">
            <a:off x="2545162" y="4722082"/>
            <a:ext cx="292405" cy="369332"/>
          </a:xfrm>
          <a:prstGeom prst="rect">
            <a:avLst/>
          </a:prstGeom>
        </p:spPr>
        <p:txBody>
          <a:bodyPr wrap="square" rtlCol="0">
            <a:spAutoFit/>
          </a:bodyPr>
          <a:lstStyle/>
          <a:p>
            <a:pPr algn="l"/>
            <a:r>
              <a:rPr lang="en-US" sz="900" dirty="0"/>
              <a:t>No</a:t>
            </a:r>
          </a:p>
        </p:txBody>
      </p:sp>
      <p:sp>
        <p:nvSpPr>
          <p:cNvPr id="2" name="TextBox 1">
            <a:extLst>
              <a:ext uri="{FF2B5EF4-FFF2-40B4-BE49-F238E27FC236}">
                <a16:creationId xmlns:a16="http://schemas.microsoft.com/office/drawing/2014/main" id="{DD44146F-0780-4467-B04A-9E4CFDC4E0C5}"/>
              </a:ext>
            </a:extLst>
          </p:cNvPr>
          <p:cNvSpPr txBox="1"/>
          <p:nvPr/>
        </p:nvSpPr>
        <p:spPr>
          <a:xfrm>
            <a:off x="5053409" y="2975467"/>
            <a:ext cx="380950" cy="230832"/>
          </a:xfrm>
          <a:prstGeom prst="rect">
            <a:avLst/>
          </a:prstGeom>
        </p:spPr>
        <p:txBody>
          <a:bodyPr wrap="square" rtlCol="0">
            <a:spAutoFit/>
          </a:bodyPr>
          <a:lstStyle/>
          <a:p>
            <a:pPr algn="l"/>
            <a:r>
              <a:rPr lang="en-US" sz="900" dirty="0"/>
              <a:t>Yes</a:t>
            </a:r>
          </a:p>
        </p:txBody>
      </p:sp>
      <p:sp>
        <p:nvSpPr>
          <p:cNvPr id="12" name="TextBox 11">
            <a:extLst>
              <a:ext uri="{FF2B5EF4-FFF2-40B4-BE49-F238E27FC236}">
                <a16:creationId xmlns:a16="http://schemas.microsoft.com/office/drawing/2014/main" id="{D21CC482-AF63-441B-8F9F-B0A02E0CC628}"/>
              </a:ext>
            </a:extLst>
          </p:cNvPr>
          <p:cNvSpPr txBox="1"/>
          <p:nvPr/>
        </p:nvSpPr>
        <p:spPr>
          <a:xfrm rot="10800000" flipV="1">
            <a:off x="5053408" y="4055087"/>
            <a:ext cx="380950" cy="230832"/>
          </a:xfrm>
          <a:prstGeom prst="rect">
            <a:avLst/>
          </a:prstGeom>
        </p:spPr>
        <p:txBody>
          <a:bodyPr wrap="square" rtlCol="0">
            <a:spAutoFit/>
          </a:bodyPr>
          <a:lstStyle/>
          <a:p>
            <a:pPr algn="l"/>
            <a:r>
              <a:rPr lang="en-US" sz="900" dirty="0"/>
              <a:t>No</a:t>
            </a:r>
          </a:p>
        </p:txBody>
      </p:sp>
      <p:sp>
        <p:nvSpPr>
          <p:cNvPr id="10" name="TextBox 9">
            <a:extLst>
              <a:ext uri="{FF2B5EF4-FFF2-40B4-BE49-F238E27FC236}">
                <a16:creationId xmlns:a16="http://schemas.microsoft.com/office/drawing/2014/main" id="{254C2709-3862-44CD-8F74-8035B770CEE8}"/>
              </a:ext>
            </a:extLst>
          </p:cNvPr>
          <p:cNvSpPr txBox="1"/>
          <p:nvPr/>
        </p:nvSpPr>
        <p:spPr>
          <a:xfrm>
            <a:off x="7674914" y="2285957"/>
            <a:ext cx="380950" cy="230832"/>
          </a:xfrm>
          <a:prstGeom prst="rect">
            <a:avLst/>
          </a:prstGeom>
        </p:spPr>
        <p:txBody>
          <a:bodyPr wrap="square" rtlCol="0">
            <a:spAutoFit/>
          </a:bodyPr>
          <a:lstStyle/>
          <a:p>
            <a:pPr algn="l"/>
            <a:r>
              <a:rPr lang="en-US" sz="900" dirty="0"/>
              <a:t>Yes</a:t>
            </a:r>
          </a:p>
        </p:txBody>
      </p:sp>
      <p:sp>
        <p:nvSpPr>
          <p:cNvPr id="14" name="TextBox 13">
            <a:extLst>
              <a:ext uri="{FF2B5EF4-FFF2-40B4-BE49-F238E27FC236}">
                <a16:creationId xmlns:a16="http://schemas.microsoft.com/office/drawing/2014/main" id="{B643099C-202F-4D90-BA1C-E57C13129102}"/>
              </a:ext>
            </a:extLst>
          </p:cNvPr>
          <p:cNvSpPr txBox="1"/>
          <p:nvPr/>
        </p:nvSpPr>
        <p:spPr>
          <a:xfrm rot="10800000" flipV="1">
            <a:off x="7719186" y="3208619"/>
            <a:ext cx="292405" cy="369332"/>
          </a:xfrm>
          <a:prstGeom prst="rect">
            <a:avLst/>
          </a:prstGeom>
        </p:spPr>
        <p:txBody>
          <a:bodyPr wrap="square" rtlCol="0">
            <a:spAutoFit/>
          </a:bodyPr>
          <a:lstStyle/>
          <a:p>
            <a:pPr algn="l"/>
            <a:r>
              <a:rPr lang="en-US" sz="900" dirty="0"/>
              <a:t>No</a:t>
            </a:r>
          </a:p>
        </p:txBody>
      </p:sp>
      <p:sp>
        <p:nvSpPr>
          <p:cNvPr id="9" name="TextBox 8">
            <a:extLst>
              <a:ext uri="{FF2B5EF4-FFF2-40B4-BE49-F238E27FC236}">
                <a16:creationId xmlns:a16="http://schemas.microsoft.com/office/drawing/2014/main" id="{46C45F37-4E78-40F4-8CF7-6D603CB9098D}"/>
              </a:ext>
            </a:extLst>
          </p:cNvPr>
          <p:cNvSpPr txBox="1"/>
          <p:nvPr/>
        </p:nvSpPr>
        <p:spPr>
          <a:xfrm>
            <a:off x="9889817" y="2909525"/>
            <a:ext cx="280259" cy="507831"/>
          </a:xfrm>
          <a:prstGeom prst="rect">
            <a:avLst/>
          </a:prstGeom>
        </p:spPr>
        <p:txBody>
          <a:bodyPr wrap="square" rtlCol="0">
            <a:spAutoFit/>
          </a:bodyPr>
          <a:lstStyle/>
          <a:p>
            <a:pPr algn="l"/>
            <a:r>
              <a:rPr lang="en-US" sz="900" dirty="0"/>
              <a:t>Yes</a:t>
            </a:r>
          </a:p>
        </p:txBody>
      </p:sp>
      <p:sp>
        <p:nvSpPr>
          <p:cNvPr id="15" name="TextBox 14">
            <a:extLst>
              <a:ext uri="{FF2B5EF4-FFF2-40B4-BE49-F238E27FC236}">
                <a16:creationId xmlns:a16="http://schemas.microsoft.com/office/drawing/2014/main" id="{381CFD2D-A449-4506-A15A-943B5CA6C53D}"/>
              </a:ext>
            </a:extLst>
          </p:cNvPr>
          <p:cNvSpPr txBox="1"/>
          <p:nvPr/>
        </p:nvSpPr>
        <p:spPr>
          <a:xfrm rot="10800000" flipV="1">
            <a:off x="9880421" y="3671489"/>
            <a:ext cx="280259" cy="369332"/>
          </a:xfrm>
          <a:prstGeom prst="rect">
            <a:avLst/>
          </a:prstGeom>
        </p:spPr>
        <p:txBody>
          <a:bodyPr wrap="square" rtlCol="0">
            <a:spAutoFit/>
          </a:bodyPr>
          <a:lstStyle/>
          <a:p>
            <a:pPr algn="l"/>
            <a:r>
              <a:rPr lang="en-US" sz="900" dirty="0"/>
              <a:t>No</a:t>
            </a:r>
          </a:p>
        </p:txBody>
      </p:sp>
      <p:pic>
        <p:nvPicPr>
          <p:cNvPr id="16" name="Picture 15">
            <a:extLst>
              <a:ext uri="{FF2B5EF4-FFF2-40B4-BE49-F238E27FC236}">
                <a16:creationId xmlns:a16="http://schemas.microsoft.com/office/drawing/2014/main" id="{4CA26C00-6C79-46D5-B5BE-38B0F7724A8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8807491" y="5708003"/>
            <a:ext cx="838091" cy="774599"/>
          </a:xfrm>
          <a:prstGeom prst="rect">
            <a:avLst/>
          </a:prstGeom>
        </p:spPr>
      </p:pic>
    </p:spTree>
    <p:extLst>
      <p:ext uri="{BB962C8B-B14F-4D97-AF65-F5344CB8AC3E}">
        <p14:creationId xmlns:p14="http://schemas.microsoft.com/office/powerpoint/2010/main" val="824062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B7D938-0F44-4DBD-8E45-DA98B9993B42}"/>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73185876-A2BD-40C9-9BBC-1F91451DD6FE}"/>
              </a:ext>
            </a:extLst>
          </p:cNvPr>
          <p:cNvSpPr>
            <a:spLocks noGrp="1"/>
          </p:cNvSpPr>
          <p:nvPr>
            <p:ph type="title"/>
          </p:nvPr>
        </p:nvSpPr>
        <p:spPr/>
        <p:txBody>
          <a:bodyPr>
            <a:normAutofit fontScale="90000"/>
          </a:bodyPr>
          <a:lstStyle/>
          <a:p>
            <a:r>
              <a:rPr lang="en-US" cap="none" dirty="0"/>
              <a:t>Special Education Staff Salary</a:t>
            </a:r>
          </a:p>
        </p:txBody>
      </p:sp>
      <p:sp>
        <p:nvSpPr>
          <p:cNvPr id="4" name="TextBox 3">
            <a:extLst>
              <a:ext uri="{FF2B5EF4-FFF2-40B4-BE49-F238E27FC236}">
                <a16:creationId xmlns:a16="http://schemas.microsoft.com/office/drawing/2014/main" id="{9D35FE53-BD14-4423-92DC-DDFB4179B7E2}"/>
              </a:ext>
            </a:extLst>
          </p:cNvPr>
          <p:cNvSpPr txBox="1"/>
          <p:nvPr/>
        </p:nvSpPr>
        <p:spPr>
          <a:xfrm>
            <a:off x="1845579" y="2801923"/>
            <a:ext cx="2810312"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rtl="0"/>
            <a:r>
              <a:rPr lang="en-US" sz="2000" dirty="0">
                <a:solidFill>
                  <a:schemeClr val="tx2"/>
                </a:solidFill>
                <a:latin typeface="Helvetica" panose="020B0604020202020204" pitchFamily="34" charset="0"/>
                <a:cs typeface="Helvetica" panose="020B0604020202020204" pitchFamily="34" charset="0"/>
              </a:rPr>
              <a:t>Cost associated with salaries and benefits of Special Education Director, Teacher, Paraprofessional</a:t>
            </a:r>
          </a:p>
        </p:txBody>
      </p:sp>
      <p:sp>
        <p:nvSpPr>
          <p:cNvPr id="6" name="Arrow: Right 5">
            <a:extLst>
              <a:ext uri="{FF2B5EF4-FFF2-40B4-BE49-F238E27FC236}">
                <a16:creationId xmlns:a16="http://schemas.microsoft.com/office/drawing/2014/main" id="{1AAD090C-F8A7-4F75-AD2D-805DBF0DA4C4}"/>
              </a:ext>
            </a:extLst>
          </p:cNvPr>
          <p:cNvSpPr/>
          <p:nvPr/>
        </p:nvSpPr>
        <p:spPr>
          <a:xfrm>
            <a:off x="5045878" y="3115461"/>
            <a:ext cx="1677798" cy="850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A00122-D2AB-4FAA-9D05-4631578F09AB}"/>
              </a:ext>
            </a:extLst>
          </p:cNvPr>
          <p:cNvSpPr/>
          <p:nvPr/>
        </p:nvSpPr>
        <p:spPr>
          <a:xfrm>
            <a:off x="7348756" y="2801923"/>
            <a:ext cx="3145872" cy="1367405"/>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rtl="0"/>
            <a:r>
              <a:rPr lang="en-US" sz="3200" dirty="0">
                <a:solidFill>
                  <a:schemeClr val="tx2"/>
                </a:solidFill>
                <a:latin typeface="Helvetica" panose="020B0604020202020204" pitchFamily="34" charset="0"/>
                <a:cs typeface="Helvetica" panose="020B0604020202020204" pitchFamily="34" charset="0"/>
              </a:rPr>
              <a:t>Allowed</a:t>
            </a:r>
          </a:p>
        </p:txBody>
      </p:sp>
    </p:spTree>
    <p:extLst>
      <p:ext uri="{BB962C8B-B14F-4D97-AF65-F5344CB8AC3E}">
        <p14:creationId xmlns:p14="http://schemas.microsoft.com/office/powerpoint/2010/main" val="2895574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6E64AC-3FFD-0347-91B0-5D650155EEFD}"/>
              </a:ext>
            </a:extLst>
          </p:cNvPr>
          <p:cNvSpPr>
            <a:spLocks noGrp="1"/>
          </p:cNvSpPr>
          <p:nvPr>
            <p:ph type="title"/>
          </p:nvPr>
        </p:nvSpPr>
        <p:spPr>
          <a:xfrm>
            <a:off x="517858" y="724181"/>
            <a:ext cx="11156285" cy="689829"/>
          </a:xfrm>
        </p:spPr>
        <p:txBody>
          <a:bodyPr/>
          <a:lstStyle/>
          <a:p>
            <a:r>
              <a:rPr lang="en-US" sz="3999" cap="none" dirty="0"/>
              <a:t>Nurse - School Based</a:t>
            </a:r>
          </a:p>
        </p:txBody>
      </p:sp>
      <p:graphicFrame>
        <p:nvGraphicFramePr>
          <p:cNvPr id="7" name="Content Placeholder 2" descr="Costs associated with salaries and benefits for LEA employees or costs for contracted nursing services&#10;&#10;May be allowed for IDEA grant and MOE&#10;Costs must be IEP-driven or related to the evaluation of a child &#10;&#10;Not Allowed &#10;For day-to-day costs of nursing services provided to all students&#10;">
            <a:extLst>
              <a:ext uri="{FF2B5EF4-FFF2-40B4-BE49-F238E27FC236}">
                <a16:creationId xmlns:a16="http://schemas.microsoft.com/office/drawing/2014/main" id="{C6837F55-62CC-45E3-BBE9-74235233A30E}"/>
              </a:ext>
            </a:extLst>
          </p:cNvPr>
          <p:cNvGraphicFramePr>
            <a:graphicFrameLocks noGrp="1"/>
          </p:cNvGraphicFramePr>
          <p:nvPr>
            <p:ph idx="13"/>
            <p:extLst>
              <p:ext uri="{D42A27DB-BD31-4B8C-83A1-F6EECF244321}">
                <p14:modId xmlns:p14="http://schemas.microsoft.com/office/powerpoint/2010/main" val="3802817821"/>
              </p:ext>
            </p:extLst>
          </p:nvPr>
        </p:nvGraphicFramePr>
        <p:xfrm>
          <a:off x="1078382" y="1414009"/>
          <a:ext cx="8854900" cy="4176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171225A-2204-464B-8686-DE949CD6FA4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844468" y="330532"/>
            <a:ext cx="679362" cy="787297"/>
          </a:xfrm>
          <a:prstGeom prst="rect">
            <a:avLst/>
          </a:prstGeom>
        </p:spPr>
      </p:pic>
    </p:spTree>
    <p:extLst>
      <p:ext uri="{BB962C8B-B14F-4D97-AF65-F5344CB8AC3E}">
        <p14:creationId xmlns:p14="http://schemas.microsoft.com/office/powerpoint/2010/main" val="39946431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3120FD64-6465-4590-8194-8644F887B651}"/>
                                            </p:graphicEl>
                                          </p:spTgt>
                                        </p:tgtEl>
                                        <p:attrNameLst>
                                          <p:attrName>style.visibility</p:attrName>
                                        </p:attrNameLst>
                                      </p:cBhvr>
                                      <p:to>
                                        <p:strVal val="visible"/>
                                      </p:to>
                                    </p:set>
                                    <p:animEffect transition="in" filter="fade">
                                      <p:cBhvr>
                                        <p:cTn id="7" dur="1000"/>
                                        <p:tgtEl>
                                          <p:spTgt spid="7">
                                            <p:graphicEl>
                                              <a:dgm id="{3120FD64-6465-4590-8194-8644F887B651}"/>
                                            </p:graphicEl>
                                          </p:spTgt>
                                        </p:tgtEl>
                                      </p:cBhvr>
                                    </p:animEffect>
                                    <p:anim calcmode="lin" valueType="num">
                                      <p:cBhvr>
                                        <p:cTn id="8" dur="1000" fill="hold"/>
                                        <p:tgtEl>
                                          <p:spTgt spid="7">
                                            <p:graphicEl>
                                              <a:dgm id="{3120FD64-6465-4590-8194-8644F887B651}"/>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3120FD64-6465-4590-8194-8644F887B651}"/>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graphicEl>
                                              <a:dgm id="{2EFE6365-EF7F-4BD8-8434-CFF9036816D8}"/>
                                            </p:graphicEl>
                                          </p:spTgt>
                                        </p:tgtEl>
                                        <p:attrNameLst>
                                          <p:attrName>style.visibility</p:attrName>
                                        </p:attrNameLst>
                                      </p:cBhvr>
                                      <p:to>
                                        <p:strVal val="visible"/>
                                      </p:to>
                                    </p:set>
                                    <p:animEffect transition="in" filter="fade">
                                      <p:cBhvr>
                                        <p:cTn id="12" dur="1000"/>
                                        <p:tgtEl>
                                          <p:spTgt spid="7">
                                            <p:graphicEl>
                                              <a:dgm id="{2EFE6365-EF7F-4BD8-8434-CFF9036816D8}"/>
                                            </p:graphicEl>
                                          </p:spTgt>
                                        </p:tgtEl>
                                      </p:cBhvr>
                                    </p:animEffect>
                                    <p:anim calcmode="lin" valueType="num">
                                      <p:cBhvr>
                                        <p:cTn id="13" dur="1000" fill="hold"/>
                                        <p:tgtEl>
                                          <p:spTgt spid="7">
                                            <p:graphicEl>
                                              <a:dgm id="{2EFE6365-EF7F-4BD8-8434-CFF9036816D8}"/>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2EFE6365-EF7F-4BD8-8434-CFF9036816D8}"/>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graphicEl>
                                              <a:dgm id="{D88D462F-2463-4C32-895C-0F231D30F06C}"/>
                                            </p:graphicEl>
                                          </p:spTgt>
                                        </p:tgtEl>
                                        <p:attrNameLst>
                                          <p:attrName>style.visibility</p:attrName>
                                        </p:attrNameLst>
                                      </p:cBhvr>
                                      <p:to>
                                        <p:strVal val="visible"/>
                                      </p:to>
                                    </p:set>
                                    <p:animEffect transition="in" filter="fade">
                                      <p:cBhvr>
                                        <p:cTn id="19" dur="1000"/>
                                        <p:tgtEl>
                                          <p:spTgt spid="7">
                                            <p:graphicEl>
                                              <a:dgm id="{D88D462F-2463-4C32-895C-0F231D30F06C}"/>
                                            </p:graphicEl>
                                          </p:spTgt>
                                        </p:tgtEl>
                                      </p:cBhvr>
                                    </p:animEffect>
                                    <p:anim calcmode="lin" valueType="num">
                                      <p:cBhvr>
                                        <p:cTn id="20" dur="1000" fill="hold"/>
                                        <p:tgtEl>
                                          <p:spTgt spid="7">
                                            <p:graphicEl>
                                              <a:dgm id="{D88D462F-2463-4C32-895C-0F231D30F06C}"/>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D88D462F-2463-4C32-895C-0F231D30F06C}"/>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graphicEl>
                                              <a:dgm id="{3D55C97B-2E4E-4674-A626-3B88C140BA71}"/>
                                            </p:graphicEl>
                                          </p:spTgt>
                                        </p:tgtEl>
                                        <p:attrNameLst>
                                          <p:attrName>style.visibility</p:attrName>
                                        </p:attrNameLst>
                                      </p:cBhvr>
                                      <p:to>
                                        <p:strVal val="visible"/>
                                      </p:to>
                                    </p:set>
                                    <p:animEffect transition="in" filter="fade">
                                      <p:cBhvr>
                                        <p:cTn id="24" dur="1000"/>
                                        <p:tgtEl>
                                          <p:spTgt spid="7">
                                            <p:graphicEl>
                                              <a:dgm id="{3D55C97B-2E4E-4674-A626-3B88C140BA71}"/>
                                            </p:graphicEl>
                                          </p:spTgt>
                                        </p:tgtEl>
                                      </p:cBhvr>
                                    </p:animEffect>
                                    <p:anim calcmode="lin" valueType="num">
                                      <p:cBhvr>
                                        <p:cTn id="25" dur="1000" fill="hold"/>
                                        <p:tgtEl>
                                          <p:spTgt spid="7">
                                            <p:graphicEl>
                                              <a:dgm id="{3D55C97B-2E4E-4674-A626-3B88C140BA71}"/>
                                            </p:graphicEl>
                                          </p:spTgt>
                                        </p:tgtEl>
                                        <p:attrNameLst>
                                          <p:attrName>ppt_x</p:attrName>
                                        </p:attrNameLst>
                                      </p:cBhvr>
                                      <p:tavLst>
                                        <p:tav tm="0">
                                          <p:val>
                                            <p:strVal val="#ppt_x"/>
                                          </p:val>
                                        </p:tav>
                                        <p:tav tm="100000">
                                          <p:val>
                                            <p:strVal val="#ppt_x"/>
                                          </p:val>
                                        </p:tav>
                                      </p:tavLst>
                                    </p:anim>
                                    <p:anim calcmode="lin" valueType="num">
                                      <p:cBhvr>
                                        <p:cTn id="26" dur="1000" fill="hold"/>
                                        <p:tgtEl>
                                          <p:spTgt spid="7">
                                            <p:graphicEl>
                                              <a:dgm id="{3D55C97B-2E4E-4674-A626-3B88C140BA7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4CE4A4-E379-4FBC-AB12-CEBD59EC7243}"/>
              </a:ext>
            </a:extLst>
          </p:cNvPr>
          <p:cNvSpPr>
            <a:spLocks noGrp="1"/>
          </p:cNvSpPr>
          <p:nvPr>
            <p:ph idx="1"/>
          </p:nvPr>
        </p:nvSpPr>
        <p:spPr/>
        <p:txBody>
          <a:bodyPr>
            <a:normAutofit fontScale="92500" lnSpcReduction="20000"/>
          </a:bodyPr>
          <a:lstStyle/>
          <a:p>
            <a:pPr marL="914400" indent="-685800" defTabSz="457200">
              <a:lnSpc>
                <a:spcPct val="100000"/>
              </a:lnSpc>
              <a:spcBef>
                <a:spcPts val="0"/>
              </a:spcBef>
              <a:spcAft>
                <a:spcPts val="0"/>
              </a:spcAft>
              <a:buClrTx/>
              <a:buFont typeface="Wingdings" panose="05000000000000000000" pitchFamily="2" charset="2"/>
              <a:buChar char="§"/>
            </a:pPr>
            <a:r>
              <a:rPr lang="en-US" sz="3200" b="0" dirty="0">
                <a:solidFill>
                  <a:schemeClr val="tx1"/>
                </a:solidFill>
                <a:latin typeface="Helvetica"/>
                <a:cs typeface="Helvetica"/>
              </a:rPr>
              <a:t>Develop an understanding of regulations governing the allowable use of IDEA funds.</a:t>
            </a:r>
          </a:p>
          <a:p>
            <a:pPr marL="914400" lvl="0" indent="-685800" defTabSz="457200">
              <a:lnSpc>
                <a:spcPct val="100000"/>
              </a:lnSpc>
              <a:spcBef>
                <a:spcPts val="0"/>
              </a:spcBef>
              <a:spcAft>
                <a:spcPts val="0"/>
              </a:spcAft>
              <a:buClrTx/>
              <a:buFont typeface="Wingdings" panose="05000000000000000000" pitchFamily="2" charset="2"/>
              <a:buChar char="§"/>
            </a:pPr>
            <a:endParaRPr lang="en-US" sz="3200" b="0" dirty="0">
              <a:solidFill>
                <a:srgbClr val="E7E6E6">
                  <a:lumMod val="10000"/>
                </a:srgbClr>
              </a:solidFill>
              <a:latin typeface="Helvetica" panose="020B0604020202020204" pitchFamily="34" charset="0"/>
              <a:cs typeface="Helvetica" panose="020B0604020202020204" pitchFamily="34" charset="0"/>
            </a:endParaRPr>
          </a:p>
          <a:p>
            <a:pPr marL="914400" indent="-685800" defTabSz="457200">
              <a:lnSpc>
                <a:spcPct val="100000"/>
              </a:lnSpc>
              <a:spcBef>
                <a:spcPts val="0"/>
              </a:spcBef>
              <a:spcAft>
                <a:spcPts val="0"/>
              </a:spcAft>
              <a:buClrTx/>
              <a:buFont typeface="Wingdings" panose="05000000000000000000" pitchFamily="2" charset="2"/>
              <a:buChar char="§"/>
            </a:pPr>
            <a:r>
              <a:rPr lang="en-US" sz="3200" b="0" dirty="0">
                <a:solidFill>
                  <a:schemeClr val="tx1"/>
                </a:solidFill>
                <a:latin typeface="Helvetica"/>
                <a:cs typeface="Helvetica"/>
              </a:rPr>
              <a:t>Review the concepts of obligation and period of performance.</a:t>
            </a:r>
          </a:p>
          <a:p>
            <a:pPr marL="914400" indent="-685800" defTabSz="457200">
              <a:lnSpc>
                <a:spcPct val="100000"/>
              </a:lnSpc>
              <a:spcBef>
                <a:spcPts val="0"/>
              </a:spcBef>
              <a:spcAft>
                <a:spcPts val="0"/>
              </a:spcAft>
              <a:buClrTx/>
              <a:buFont typeface="Wingdings" panose="05000000000000000000" pitchFamily="2" charset="2"/>
              <a:buChar char="§"/>
            </a:pPr>
            <a:endParaRPr lang="en-US" sz="3200" b="0" dirty="0">
              <a:solidFill>
                <a:schemeClr val="tx1"/>
              </a:solidFill>
              <a:latin typeface="Helvetica"/>
              <a:cs typeface="Helvetica"/>
            </a:endParaRPr>
          </a:p>
          <a:p>
            <a:pPr marL="914400" indent="-685800" defTabSz="457200">
              <a:lnSpc>
                <a:spcPct val="100000"/>
              </a:lnSpc>
              <a:spcBef>
                <a:spcPts val="0"/>
              </a:spcBef>
              <a:spcAft>
                <a:spcPts val="0"/>
              </a:spcAft>
              <a:buClrTx/>
              <a:buFont typeface="Wingdings" panose="05000000000000000000" pitchFamily="2" charset="2"/>
              <a:buChar char="§"/>
            </a:pPr>
            <a:r>
              <a:rPr lang="en-US" sz="3200" b="0" dirty="0">
                <a:solidFill>
                  <a:schemeClr val="tx1"/>
                </a:solidFill>
                <a:latin typeface="Helvetica"/>
                <a:cs typeface="Helvetica"/>
              </a:rPr>
              <a:t>Learn to utilize decision trees to determine allowability of costs.</a:t>
            </a:r>
          </a:p>
          <a:p>
            <a:pPr marL="914400" indent="-685800" defTabSz="457200">
              <a:lnSpc>
                <a:spcPct val="100000"/>
              </a:lnSpc>
              <a:spcBef>
                <a:spcPts val="0"/>
              </a:spcBef>
              <a:spcAft>
                <a:spcPts val="0"/>
              </a:spcAft>
              <a:buClrTx/>
              <a:buFont typeface="Wingdings" panose="05000000000000000000" pitchFamily="2" charset="2"/>
              <a:buChar char="§"/>
            </a:pPr>
            <a:endParaRPr lang="en-US" sz="3200" b="0" dirty="0">
              <a:solidFill>
                <a:schemeClr val="tx1"/>
              </a:solidFill>
              <a:latin typeface="Helvetica"/>
              <a:cs typeface="Helvetica"/>
            </a:endParaRPr>
          </a:p>
          <a:p>
            <a:pPr marL="914400" lvl="0" indent="-685800" defTabSz="457200">
              <a:lnSpc>
                <a:spcPct val="100000"/>
              </a:lnSpc>
              <a:spcBef>
                <a:spcPts val="0"/>
              </a:spcBef>
              <a:spcAft>
                <a:spcPts val="0"/>
              </a:spcAft>
              <a:buClrTx/>
              <a:buFont typeface="Wingdings" panose="05000000000000000000" pitchFamily="2" charset="2"/>
              <a:buChar char="§"/>
            </a:pPr>
            <a:r>
              <a:rPr lang="en-US" sz="3200" b="0" dirty="0">
                <a:solidFill>
                  <a:schemeClr val="tx1"/>
                </a:solidFill>
                <a:latin typeface="Helvetica"/>
                <a:cs typeface="Helvetica"/>
              </a:rPr>
              <a:t>Share related resources.</a:t>
            </a:r>
          </a:p>
          <a:p>
            <a:endParaRPr lang="en-US" dirty="0"/>
          </a:p>
        </p:txBody>
      </p:sp>
      <p:sp>
        <p:nvSpPr>
          <p:cNvPr id="3" name="Title 2">
            <a:extLst>
              <a:ext uri="{FF2B5EF4-FFF2-40B4-BE49-F238E27FC236}">
                <a16:creationId xmlns:a16="http://schemas.microsoft.com/office/drawing/2014/main" id="{B7EBFC52-7BA5-4621-AD00-351D0D1C056C}"/>
              </a:ext>
            </a:extLst>
          </p:cNvPr>
          <p:cNvSpPr>
            <a:spLocks noGrp="1"/>
          </p:cNvSpPr>
          <p:nvPr>
            <p:ph type="title"/>
          </p:nvPr>
        </p:nvSpPr>
        <p:spPr/>
        <p:txBody>
          <a:bodyPr/>
          <a:lstStyle/>
          <a:p>
            <a:r>
              <a:rPr lang="en-US" cap="none" dirty="0"/>
              <a:t>Session Objectives</a:t>
            </a:r>
          </a:p>
        </p:txBody>
      </p:sp>
    </p:spTree>
    <p:extLst>
      <p:ext uri="{BB962C8B-B14F-4D97-AF65-F5344CB8AC3E}">
        <p14:creationId xmlns:p14="http://schemas.microsoft.com/office/powerpoint/2010/main" val="308440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EB32D-A924-42C0-9F0F-259582107EEA}"/>
              </a:ext>
            </a:extLst>
          </p:cNvPr>
          <p:cNvSpPr>
            <a:spLocks noGrp="1"/>
          </p:cNvSpPr>
          <p:nvPr>
            <p:ph type="title"/>
          </p:nvPr>
        </p:nvSpPr>
        <p:spPr/>
        <p:txBody>
          <a:bodyPr/>
          <a:lstStyle/>
          <a:p>
            <a:r>
              <a:rPr lang="en-US" cap="none" dirty="0"/>
              <a:t>Do It Yourself</a:t>
            </a:r>
          </a:p>
        </p:txBody>
      </p:sp>
      <p:sp>
        <p:nvSpPr>
          <p:cNvPr id="3" name="Text Placeholder 2">
            <a:extLst>
              <a:ext uri="{FF2B5EF4-FFF2-40B4-BE49-F238E27FC236}">
                <a16:creationId xmlns:a16="http://schemas.microsoft.com/office/drawing/2014/main" id="{3036B2F1-58A1-4969-A896-276859B33827}"/>
              </a:ext>
            </a:extLst>
          </p:cNvPr>
          <p:cNvSpPr>
            <a:spLocks noGrp="1"/>
          </p:cNvSpPr>
          <p:nvPr>
            <p:ph type="body" idx="1"/>
          </p:nvPr>
        </p:nvSpPr>
        <p:spPr/>
        <p:txBody>
          <a:bodyPr/>
          <a:lstStyle/>
          <a:p>
            <a:r>
              <a:rPr lang="en-US" dirty="0"/>
              <a:t>Practice Your Knowledge with a Decision Matrix</a:t>
            </a:r>
          </a:p>
        </p:txBody>
      </p:sp>
    </p:spTree>
    <p:extLst>
      <p:ext uri="{BB962C8B-B14F-4D97-AF65-F5344CB8AC3E}">
        <p14:creationId xmlns:p14="http://schemas.microsoft.com/office/powerpoint/2010/main" val="3323564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6E64AC-3FFD-0347-91B0-5D650155EEFD}"/>
              </a:ext>
            </a:extLst>
          </p:cNvPr>
          <p:cNvSpPr>
            <a:spLocks noGrp="1"/>
          </p:cNvSpPr>
          <p:nvPr>
            <p:ph type="title"/>
          </p:nvPr>
        </p:nvSpPr>
        <p:spPr>
          <a:xfrm>
            <a:off x="517858" y="578014"/>
            <a:ext cx="11156285" cy="679569"/>
          </a:xfrm>
        </p:spPr>
        <p:txBody>
          <a:bodyPr>
            <a:normAutofit fontScale="90000"/>
          </a:bodyPr>
          <a:lstStyle/>
          <a:p>
            <a:r>
              <a:rPr lang="en-US" sz="3999" cap="none" dirty="0"/>
              <a:t>Business Manager/Tech Salary</a:t>
            </a:r>
          </a:p>
        </p:txBody>
      </p:sp>
      <p:graphicFrame>
        <p:nvGraphicFramePr>
          <p:cNvPr id="8" name="Content Placeholder 2" descr="Costs associated with salaries and fringe benefits of business manager&#10;&#10;Not allowed in IDEA and MOE&#10;Not a direct cost of the program&#10;">
            <a:extLst>
              <a:ext uri="{FF2B5EF4-FFF2-40B4-BE49-F238E27FC236}">
                <a16:creationId xmlns:a16="http://schemas.microsoft.com/office/drawing/2014/main" id="{CE0F0B77-9057-482D-AEA7-D3E317B95C49}"/>
              </a:ext>
            </a:extLst>
          </p:cNvPr>
          <p:cNvGraphicFramePr>
            <a:graphicFrameLocks noGrp="1"/>
          </p:cNvGraphicFramePr>
          <p:nvPr>
            <p:ph idx="13"/>
            <p:extLst>
              <p:ext uri="{D42A27DB-BD31-4B8C-83A1-F6EECF244321}">
                <p14:modId xmlns:p14="http://schemas.microsoft.com/office/powerpoint/2010/main" val="3011994075"/>
              </p:ext>
            </p:extLst>
          </p:nvPr>
        </p:nvGraphicFramePr>
        <p:xfrm>
          <a:off x="638092" y="1130943"/>
          <a:ext cx="9638045" cy="4838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E7450EF-D637-4D1C-8C4E-6C449C0488CD}"/>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597364" y="857585"/>
            <a:ext cx="755552" cy="799996"/>
          </a:xfrm>
          <a:prstGeom prst="rect">
            <a:avLst/>
          </a:prstGeom>
        </p:spPr>
      </p:pic>
    </p:spTree>
    <p:extLst>
      <p:ext uri="{BB962C8B-B14F-4D97-AF65-F5344CB8AC3E}">
        <p14:creationId xmlns:p14="http://schemas.microsoft.com/office/powerpoint/2010/main" val="511082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graphicEl>
                                              <a:dgm id="{A6FB31AF-26B0-4170-9860-2F08C411559C}"/>
                                            </p:graphicEl>
                                          </p:spTgt>
                                        </p:tgtEl>
                                        <p:attrNameLst>
                                          <p:attrName>style.visibility</p:attrName>
                                        </p:attrNameLst>
                                      </p:cBhvr>
                                      <p:to>
                                        <p:strVal val="visible"/>
                                      </p:to>
                                    </p:set>
                                    <p:animEffect transition="in" filter="randombar(horizontal)">
                                      <p:cBhvr>
                                        <p:cTn id="7" dur="500"/>
                                        <p:tgtEl>
                                          <p:spTgt spid="8">
                                            <p:graphicEl>
                                              <a:dgm id="{A6FB31AF-26B0-4170-9860-2F08C411559C}"/>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graphicEl>
                                              <a:dgm id="{1176AF59-EF3B-416F-8F15-B3EA4FAFF194}"/>
                                            </p:graphicEl>
                                          </p:spTgt>
                                        </p:tgtEl>
                                        <p:attrNameLst>
                                          <p:attrName>style.visibility</p:attrName>
                                        </p:attrNameLst>
                                      </p:cBhvr>
                                      <p:to>
                                        <p:strVal val="visible"/>
                                      </p:to>
                                    </p:set>
                                    <p:animEffect transition="in" filter="randombar(horizontal)">
                                      <p:cBhvr>
                                        <p:cTn id="10" dur="500"/>
                                        <p:tgtEl>
                                          <p:spTgt spid="8">
                                            <p:graphicEl>
                                              <a:dgm id="{1176AF59-EF3B-416F-8F15-B3EA4FAFF1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6E64AC-3FFD-0347-91B0-5D650155EEFD}"/>
              </a:ext>
            </a:extLst>
          </p:cNvPr>
          <p:cNvSpPr>
            <a:spLocks noGrp="1"/>
          </p:cNvSpPr>
          <p:nvPr>
            <p:ph type="title"/>
          </p:nvPr>
        </p:nvSpPr>
        <p:spPr>
          <a:xfrm>
            <a:off x="517858" y="578014"/>
            <a:ext cx="11156285" cy="879568"/>
          </a:xfrm>
        </p:spPr>
        <p:txBody>
          <a:bodyPr>
            <a:normAutofit/>
          </a:bodyPr>
          <a:lstStyle/>
          <a:p>
            <a:r>
              <a:rPr lang="en-US" sz="3999" cap="none" dirty="0"/>
              <a:t>School Principal/Administrator Pay</a:t>
            </a:r>
          </a:p>
        </p:txBody>
      </p:sp>
      <p:sp>
        <p:nvSpPr>
          <p:cNvPr id="3" name="Freeform: Shape 2" descr="Costs associated with salaries and benefits of Special Education Director, Teacher, Paraprofessional&#10;&#10;" title="Costs associated with salaries and benefits of Special Education Director, Teacher, Paraprofessional">
            <a:extLst>
              <a:ext uri="{FF2B5EF4-FFF2-40B4-BE49-F238E27FC236}">
                <a16:creationId xmlns:a16="http://schemas.microsoft.com/office/drawing/2014/main" id="{45D61065-1D12-4CB6-9738-11B3D028DD42}"/>
              </a:ext>
            </a:extLst>
          </p:cNvPr>
          <p:cNvSpPr/>
          <p:nvPr/>
        </p:nvSpPr>
        <p:spPr>
          <a:xfrm>
            <a:off x="745446" y="2058835"/>
            <a:ext cx="4476659" cy="2685995"/>
          </a:xfrm>
          <a:custGeom>
            <a:avLst/>
            <a:gdLst>
              <a:gd name="connsiteX0" fmla="*/ 0 w 8954484"/>
              <a:gd name="connsiteY0" fmla="*/ 537269 h 5372690"/>
              <a:gd name="connsiteX1" fmla="*/ 537269 w 8954484"/>
              <a:gd name="connsiteY1" fmla="*/ 0 h 5372690"/>
              <a:gd name="connsiteX2" fmla="*/ 8417215 w 8954484"/>
              <a:gd name="connsiteY2" fmla="*/ 0 h 5372690"/>
              <a:gd name="connsiteX3" fmla="*/ 8954484 w 8954484"/>
              <a:gd name="connsiteY3" fmla="*/ 537269 h 5372690"/>
              <a:gd name="connsiteX4" fmla="*/ 8954484 w 8954484"/>
              <a:gd name="connsiteY4" fmla="*/ 4835421 h 5372690"/>
              <a:gd name="connsiteX5" fmla="*/ 8417215 w 8954484"/>
              <a:gd name="connsiteY5" fmla="*/ 5372690 h 5372690"/>
              <a:gd name="connsiteX6" fmla="*/ 537269 w 8954484"/>
              <a:gd name="connsiteY6" fmla="*/ 5372690 h 5372690"/>
              <a:gd name="connsiteX7" fmla="*/ 0 w 8954484"/>
              <a:gd name="connsiteY7" fmla="*/ 4835421 h 5372690"/>
              <a:gd name="connsiteX8" fmla="*/ 0 w 8954484"/>
              <a:gd name="connsiteY8" fmla="*/ 537269 h 53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4484" h="5372690">
                <a:moveTo>
                  <a:pt x="0" y="537269"/>
                </a:moveTo>
                <a:cubicBezTo>
                  <a:pt x="0" y="240544"/>
                  <a:pt x="240544" y="0"/>
                  <a:pt x="537269" y="0"/>
                </a:cubicBezTo>
                <a:lnTo>
                  <a:pt x="8417215" y="0"/>
                </a:lnTo>
                <a:cubicBezTo>
                  <a:pt x="8713940" y="0"/>
                  <a:pt x="8954484" y="240544"/>
                  <a:pt x="8954484" y="537269"/>
                </a:cubicBezTo>
                <a:lnTo>
                  <a:pt x="8954484" y="4835421"/>
                </a:lnTo>
                <a:cubicBezTo>
                  <a:pt x="8954484" y="5132146"/>
                  <a:pt x="8713940" y="5372690"/>
                  <a:pt x="8417215" y="5372690"/>
                </a:cubicBezTo>
                <a:lnTo>
                  <a:pt x="537269" y="5372690"/>
                </a:lnTo>
                <a:cubicBezTo>
                  <a:pt x="240544" y="5372690"/>
                  <a:pt x="0" y="5132146"/>
                  <a:pt x="0" y="4835421"/>
                </a:cubicBezTo>
                <a:lnTo>
                  <a:pt x="0" y="537269"/>
                </a:lnTo>
                <a:close/>
              </a:path>
            </a:pathLst>
          </a:custGeom>
          <a:scene3d>
            <a:camera prst="orthographicFront"/>
            <a:lightRig rig="threePt" dir="t">
              <a:rot lat="0" lon="0" rev="7500000"/>
            </a:lightRig>
          </a:scene3d>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02479" tIns="202479" rIns="202479" bIns="202479" numCol="1" spcCol="1270" anchor="ctr" anchorCtr="0">
            <a:noAutofit/>
          </a:bodyPr>
          <a:lstStyle/>
          <a:p>
            <a:pPr algn="ctr" defTabSz="1444336">
              <a:lnSpc>
                <a:spcPct val="90000"/>
              </a:lnSpc>
              <a:spcBef>
                <a:spcPct val="0"/>
              </a:spcBef>
              <a:spcAft>
                <a:spcPct val="35000"/>
              </a:spcAft>
              <a:defRPr/>
            </a:pPr>
            <a:r>
              <a:rPr lang="en-US" sz="2000" b="1" dirty="0">
                <a:solidFill>
                  <a:srgbClr val="44546A"/>
                </a:solidFill>
                <a:latin typeface="Helvetica" panose="020B0604020202020204" pitchFamily="34" charset="0"/>
                <a:cs typeface="Helvetica" panose="020B0604020202020204" pitchFamily="34" charset="0"/>
              </a:rPr>
              <a:t>The salary and benefits of the school principal or  administrator with IDEA Part B Funds</a:t>
            </a:r>
          </a:p>
        </p:txBody>
      </p:sp>
      <p:sp>
        <p:nvSpPr>
          <p:cNvPr id="7" name="Freeform: Shape 6">
            <a:extLst>
              <a:ext uri="{FF2B5EF4-FFF2-40B4-BE49-F238E27FC236}">
                <a16:creationId xmlns:a16="http://schemas.microsoft.com/office/drawing/2014/main" id="{4A14D43B-EEFC-4B9F-916D-8E88C4F21C2E}"/>
              </a:ext>
            </a:extLst>
          </p:cNvPr>
          <p:cNvSpPr/>
          <p:nvPr/>
        </p:nvSpPr>
        <p:spPr>
          <a:xfrm rot="21582119">
            <a:off x="5566438" y="2831136"/>
            <a:ext cx="829553" cy="1110211"/>
          </a:xfrm>
          <a:custGeom>
            <a:avLst/>
            <a:gdLst>
              <a:gd name="connsiteX0" fmla="*/ 0 w 1659323"/>
              <a:gd name="connsiteY0" fmla="*/ 444142 h 2220712"/>
              <a:gd name="connsiteX1" fmla="*/ 829662 w 1659323"/>
              <a:gd name="connsiteY1" fmla="*/ 444142 h 2220712"/>
              <a:gd name="connsiteX2" fmla="*/ 829662 w 1659323"/>
              <a:gd name="connsiteY2" fmla="*/ 0 h 2220712"/>
              <a:gd name="connsiteX3" fmla="*/ 1659323 w 1659323"/>
              <a:gd name="connsiteY3" fmla="*/ 1110356 h 2220712"/>
              <a:gd name="connsiteX4" fmla="*/ 829662 w 1659323"/>
              <a:gd name="connsiteY4" fmla="*/ 2220712 h 2220712"/>
              <a:gd name="connsiteX5" fmla="*/ 829662 w 1659323"/>
              <a:gd name="connsiteY5" fmla="*/ 1776570 h 2220712"/>
              <a:gd name="connsiteX6" fmla="*/ 0 w 1659323"/>
              <a:gd name="connsiteY6" fmla="*/ 1776570 h 2220712"/>
              <a:gd name="connsiteX7" fmla="*/ 0 w 1659323"/>
              <a:gd name="connsiteY7" fmla="*/ 444142 h 222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9323" h="2220712">
                <a:moveTo>
                  <a:pt x="0" y="444142"/>
                </a:moveTo>
                <a:lnTo>
                  <a:pt x="829662" y="444142"/>
                </a:lnTo>
                <a:lnTo>
                  <a:pt x="829662" y="0"/>
                </a:lnTo>
                <a:lnTo>
                  <a:pt x="1659323" y="1110356"/>
                </a:lnTo>
                <a:lnTo>
                  <a:pt x="829662" y="2220712"/>
                </a:lnTo>
                <a:lnTo>
                  <a:pt x="829662" y="1776570"/>
                </a:lnTo>
                <a:lnTo>
                  <a:pt x="0" y="1776570"/>
                </a:lnTo>
                <a:lnTo>
                  <a:pt x="0" y="444142"/>
                </a:lnTo>
                <a:close/>
              </a:path>
            </a:pathLst>
          </a:custGeom>
          <a:solidFill>
            <a:schemeClr val="bg1"/>
          </a:solidFill>
          <a:ln>
            <a:solidFill>
              <a:schemeClr val="tx1"/>
            </a:solidFill>
          </a:ln>
          <a:scene3d>
            <a:camera prst="orthographicFront"/>
            <a:lightRig rig="threePt" dir="t">
              <a:rot lat="0" lon="0" rev="7500000"/>
            </a:lightRig>
          </a:scene3d>
          <a:sp3d z="-70000" extrusionH="63500" prstMaterial="matte">
            <a:bevelT w="25400" h="6350" prst="relaxedInset"/>
            <a:contourClr>
              <a:schemeClr val="bg1"/>
            </a:contourClr>
          </a:sp3d>
        </p:spPr>
        <p:style>
          <a:lnRef idx="0">
            <a:scrgbClr r="0" g="0" b="0"/>
          </a:lnRef>
          <a:fillRef idx="1">
            <a:scrgbClr r="0" g="0" b="0"/>
          </a:fillRef>
          <a:effectRef idx="2">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222042" rIns="248866" bIns="222042" numCol="1" spcCol="1270" anchor="ctr" anchorCtr="0">
            <a:noAutofit/>
          </a:bodyPr>
          <a:lstStyle/>
          <a:p>
            <a:pPr algn="ctr" defTabSz="1222131">
              <a:lnSpc>
                <a:spcPct val="90000"/>
              </a:lnSpc>
              <a:spcBef>
                <a:spcPct val="0"/>
              </a:spcBef>
              <a:spcAft>
                <a:spcPct val="35000"/>
              </a:spcAft>
              <a:defRPr/>
            </a:pPr>
            <a:endParaRPr lang="en-US" sz="2749">
              <a:solidFill>
                <a:srgbClr val="143367">
                  <a:hueOff val="0"/>
                  <a:satOff val="0"/>
                  <a:lumOff val="0"/>
                  <a:alphaOff val="0"/>
                </a:srgbClr>
              </a:solidFill>
              <a:latin typeface="Arial" panose="020B0604020202020204"/>
            </a:endParaRPr>
          </a:p>
        </p:txBody>
      </p:sp>
      <p:sp>
        <p:nvSpPr>
          <p:cNvPr id="8" name="Freeform: Shape 7" descr="Allowed for IDEA grant and MOE&#10;" title="Allowed for IDEA grant and MOE">
            <a:extLst>
              <a:ext uri="{FF2B5EF4-FFF2-40B4-BE49-F238E27FC236}">
                <a16:creationId xmlns:a16="http://schemas.microsoft.com/office/drawing/2014/main" id="{B570C524-514F-4606-8FB4-385190607B6B}"/>
              </a:ext>
            </a:extLst>
          </p:cNvPr>
          <p:cNvSpPr/>
          <p:nvPr/>
        </p:nvSpPr>
        <p:spPr>
          <a:xfrm>
            <a:off x="6787280" y="2027409"/>
            <a:ext cx="4476659" cy="2685995"/>
          </a:xfrm>
          <a:custGeom>
            <a:avLst/>
            <a:gdLst>
              <a:gd name="connsiteX0" fmla="*/ 0 w 8954484"/>
              <a:gd name="connsiteY0" fmla="*/ 537269 h 5372690"/>
              <a:gd name="connsiteX1" fmla="*/ 537269 w 8954484"/>
              <a:gd name="connsiteY1" fmla="*/ 0 h 5372690"/>
              <a:gd name="connsiteX2" fmla="*/ 8417215 w 8954484"/>
              <a:gd name="connsiteY2" fmla="*/ 0 h 5372690"/>
              <a:gd name="connsiteX3" fmla="*/ 8954484 w 8954484"/>
              <a:gd name="connsiteY3" fmla="*/ 537269 h 5372690"/>
              <a:gd name="connsiteX4" fmla="*/ 8954484 w 8954484"/>
              <a:gd name="connsiteY4" fmla="*/ 4835421 h 5372690"/>
              <a:gd name="connsiteX5" fmla="*/ 8417215 w 8954484"/>
              <a:gd name="connsiteY5" fmla="*/ 5372690 h 5372690"/>
              <a:gd name="connsiteX6" fmla="*/ 537269 w 8954484"/>
              <a:gd name="connsiteY6" fmla="*/ 5372690 h 5372690"/>
              <a:gd name="connsiteX7" fmla="*/ 0 w 8954484"/>
              <a:gd name="connsiteY7" fmla="*/ 4835421 h 5372690"/>
              <a:gd name="connsiteX8" fmla="*/ 0 w 8954484"/>
              <a:gd name="connsiteY8" fmla="*/ 537269 h 537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4484" h="5372690">
                <a:moveTo>
                  <a:pt x="0" y="537269"/>
                </a:moveTo>
                <a:cubicBezTo>
                  <a:pt x="0" y="240544"/>
                  <a:pt x="240544" y="0"/>
                  <a:pt x="537269" y="0"/>
                </a:cubicBezTo>
                <a:lnTo>
                  <a:pt x="8417215" y="0"/>
                </a:lnTo>
                <a:cubicBezTo>
                  <a:pt x="8713940" y="0"/>
                  <a:pt x="8954484" y="240544"/>
                  <a:pt x="8954484" y="537269"/>
                </a:cubicBezTo>
                <a:lnTo>
                  <a:pt x="8954484" y="4835421"/>
                </a:lnTo>
                <a:cubicBezTo>
                  <a:pt x="8954484" y="5132146"/>
                  <a:pt x="8713940" y="5372690"/>
                  <a:pt x="8417215" y="5372690"/>
                </a:cubicBezTo>
                <a:lnTo>
                  <a:pt x="537269" y="5372690"/>
                </a:lnTo>
                <a:cubicBezTo>
                  <a:pt x="240544" y="5372690"/>
                  <a:pt x="0" y="5132146"/>
                  <a:pt x="0" y="4835421"/>
                </a:cubicBezTo>
                <a:lnTo>
                  <a:pt x="0" y="537269"/>
                </a:lnTo>
                <a:close/>
              </a:path>
            </a:pathLst>
          </a:custGeom>
          <a:gradFill flip="none" rotWithShape="0">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71DB1D">
                <a:lumMod val="60000"/>
                <a:lumOff val="40000"/>
              </a:srgbClr>
            </a:solidFill>
          </a:ln>
          <a:effectLst/>
          <a:scene3d>
            <a:camera prst="orthographicFront"/>
            <a:lightRig rig="threePt" dir="t">
              <a:rot lat="0" lon="0" rev="7500000"/>
            </a:lightRig>
          </a:scene3d>
          <a:sp3d prstMaterial="plastic">
            <a:bevelT w="127000" h="25400" prst="relaxedInset"/>
          </a:sp3d>
        </p:spPr>
        <p:txBody>
          <a:bodyPr spcFirstLastPara="0" vert="horz" wrap="square" lIns="102857" tIns="102857" rIns="102857" bIns="102857" numCol="1" spcCol="1270" anchor="ctr" anchorCtr="0">
            <a:noAutofit/>
          </a:bodyPr>
          <a:lstStyle/>
          <a:p>
            <a:pPr algn="ctr"/>
            <a:r>
              <a:rPr lang="en-US" sz="2000" b="1" dirty="0">
                <a:solidFill>
                  <a:schemeClr val="tx2"/>
                </a:solidFill>
                <a:latin typeface="Helvetica" panose="020B0604020202020204" pitchFamily="34" charset="0"/>
                <a:cs typeface="Helvetica" panose="020B0604020202020204" pitchFamily="34" charset="0"/>
              </a:rPr>
              <a:t>Not Allowed </a:t>
            </a:r>
          </a:p>
          <a:p>
            <a:pPr algn="ctr"/>
            <a:r>
              <a:rPr lang="en-US" sz="2000" dirty="0">
                <a:solidFill>
                  <a:schemeClr val="tx2"/>
                </a:solidFill>
                <a:latin typeface="Helvetica" panose="020B0604020202020204" pitchFamily="34" charset="0"/>
                <a:cs typeface="Helvetica" panose="020B0604020202020204" pitchFamily="34" charset="0"/>
              </a:rPr>
              <a:t>The school will incur these costs in the absence of IDEA Part B funds.</a:t>
            </a:r>
          </a:p>
        </p:txBody>
      </p:sp>
      <p:pic>
        <p:nvPicPr>
          <p:cNvPr id="6" name="Picture 5">
            <a:extLst>
              <a:ext uri="{FF2B5EF4-FFF2-40B4-BE49-F238E27FC236}">
                <a16:creationId xmlns:a16="http://schemas.microsoft.com/office/drawing/2014/main" id="{176CF35D-C85A-4F3D-B6A1-18EB3EBCF9B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53342" y="723402"/>
            <a:ext cx="825393" cy="806198"/>
          </a:xfrm>
          <a:prstGeom prst="rect">
            <a:avLst/>
          </a:prstGeom>
        </p:spPr>
      </p:pic>
    </p:spTree>
    <p:extLst>
      <p:ext uri="{BB962C8B-B14F-4D97-AF65-F5344CB8AC3E}">
        <p14:creationId xmlns:p14="http://schemas.microsoft.com/office/powerpoint/2010/main" val="14550999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6E64AC-3FFD-0347-91B0-5D650155EEFD}"/>
              </a:ext>
            </a:extLst>
          </p:cNvPr>
          <p:cNvSpPr>
            <a:spLocks noGrp="1"/>
          </p:cNvSpPr>
          <p:nvPr>
            <p:ph type="title"/>
          </p:nvPr>
        </p:nvSpPr>
        <p:spPr>
          <a:xfrm>
            <a:off x="517858" y="578014"/>
            <a:ext cx="11156285" cy="641474"/>
          </a:xfrm>
        </p:spPr>
        <p:txBody>
          <a:bodyPr>
            <a:normAutofit fontScale="90000"/>
          </a:bodyPr>
          <a:lstStyle/>
          <a:p>
            <a:r>
              <a:rPr lang="en-US" sz="3999" dirty="0"/>
              <a:t>Computers For Students</a:t>
            </a:r>
          </a:p>
        </p:txBody>
      </p:sp>
      <p:graphicFrame>
        <p:nvGraphicFramePr>
          <p:cNvPr id="8" name="Content Placeholder 2" descr="Costs of the acquisition of computers for students&#10;&#10;Not allowed for IDEA and MOE&#10; Acquisition of computers are NOT an excess cost, and therefore not allowed if the LEA has decided to equip classrooms in a school and simply charges the IDEA grant a prorated amount based upon the number of children with disabilities in the school&#10;&#10;Maybe allowed for IDEA and MOE&#10;Computer purchase must be related to a specific need for the education of students with disabilities&#10;">
            <a:extLst>
              <a:ext uri="{FF2B5EF4-FFF2-40B4-BE49-F238E27FC236}">
                <a16:creationId xmlns:a16="http://schemas.microsoft.com/office/drawing/2014/main" id="{DD46DC47-BBE7-45F3-B164-4CE793F64BA2}"/>
              </a:ext>
            </a:extLst>
          </p:cNvPr>
          <p:cNvGraphicFramePr>
            <a:graphicFrameLocks noGrp="1"/>
          </p:cNvGraphicFramePr>
          <p:nvPr>
            <p:ph idx="13"/>
            <p:extLst>
              <p:ext uri="{D42A27DB-BD31-4B8C-83A1-F6EECF244321}">
                <p14:modId xmlns:p14="http://schemas.microsoft.com/office/powerpoint/2010/main" val="134006294"/>
              </p:ext>
            </p:extLst>
          </p:nvPr>
        </p:nvGraphicFramePr>
        <p:xfrm>
          <a:off x="448176" y="1219488"/>
          <a:ext cx="10650828" cy="5142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53756068-0316-4ED4-BE0F-23CD6FE99F5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823354" y="495827"/>
            <a:ext cx="850789" cy="596822"/>
          </a:xfrm>
          <a:prstGeom prst="rect">
            <a:avLst/>
          </a:prstGeom>
        </p:spPr>
      </p:pic>
    </p:spTree>
    <p:extLst>
      <p:ext uri="{BB962C8B-B14F-4D97-AF65-F5344CB8AC3E}">
        <p14:creationId xmlns:p14="http://schemas.microsoft.com/office/powerpoint/2010/main" val="28169535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62C5217D-6094-433D-9E90-ADA28D917C1D}"/>
                                            </p:graphicEl>
                                          </p:spTgt>
                                        </p:tgtEl>
                                        <p:attrNameLst>
                                          <p:attrName>style.visibility</p:attrName>
                                        </p:attrNameLst>
                                      </p:cBhvr>
                                      <p:to>
                                        <p:strVal val="visible"/>
                                      </p:to>
                                    </p:set>
                                    <p:animEffect transition="in" filter="fade">
                                      <p:cBhvr>
                                        <p:cTn id="7" dur="500"/>
                                        <p:tgtEl>
                                          <p:spTgt spid="8">
                                            <p:graphicEl>
                                              <a:dgm id="{62C5217D-6094-433D-9E90-ADA28D917C1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74A58D3A-D1F7-42AB-81F7-37B5FEA71792}"/>
                                            </p:graphicEl>
                                          </p:spTgt>
                                        </p:tgtEl>
                                        <p:attrNameLst>
                                          <p:attrName>style.visibility</p:attrName>
                                        </p:attrNameLst>
                                      </p:cBhvr>
                                      <p:to>
                                        <p:strVal val="visible"/>
                                      </p:to>
                                    </p:set>
                                    <p:animEffect transition="in" filter="fade">
                                      <p:cBhvr>
                                        <p:cTn id="10" dur="500"/>
                                        <p:tgtEl>
                                          <p:spTgt spid="8">
                                            <p:graphicEl>
                                              <a:dgm id="{74A58D3A-D1F7-42AB-81F7-37B5FEA7179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graphicEl>
                                              <a:dgm id="{0A896066-3CF1-4422-A4A8-AF7F1B07663A}"/>
                                            </p:graphicEl>
                                          </p:spTgt>
                                        </p:tgtEl>
                                        <p:attrNameLst>
                                          <p:attrName>style.visibility</p:attrName>
                                        </p:attrNameLst>
                                      </p:cBhvr>
                                      <p:to>
                                        <p:strVal val="visible"/>
                                      </p:to>
                                    </p:set>
                                    <p:animEffect transition="in" filter="fade">
                                      <p:cBhvr>
                                        <p:cTn id="15" dur="500"/>
                                        <p:tgtEl>
                                          <p:spTgt spid="8">
                                            <p:graphicEl>
                                              <a:dgm id="{0A896066-3CF1-4422-A4A8-AF7F1B07663A}"/>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graphicEl>
                                              <a:dgm id="{57C498F1-52DA-41AC-ACF8-554453494344}"/>
                                            </p:graphicEl>
                                          </p:spTgt>
                                        </p:tgtEl>
                                        <p:attrNameLst>
                                          <p:attrName>style.visibility</p:attrName>
                                        </p:attrNameLst>
                                      </p:cBhvr>
                                      <p:to>
                                        <p:strVal val="visible"/>
                                      </p:to>
                                    </p:set>
                                    <p:animEffect transition="in" filter="fade">
                                      <p:cBhvr>
                                        <p:cTn id="18" dur="500"/>
                                        <p:tgtEl>
                                          <p:spTgt spid="8">
                                            <p:graphicEl>
                                              <a:dgm id="{57C498F1-52DA-41AC-ACF8-5544534943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6E64AC-3FFD-0347-91B0-5D650155EEFD}"/>
              </a:ext>
            </a:extLst>
          </p:cNvPr>
          <p:cNvSpPr>
            <a:spLocks noGrp="1"/>
          </p:cNvSpPr>
          <p:nvPr>
            <p:ph type="title"/>
          </p:nvPr>
        </p:nvSpPr>
        <p:spPr>
          <a:xfrm>
            <a:off x="517858" y="578014"/>
            <a:ext cx="11156285" cy="660451"/>
          </a:xfrm>
        </p:spPr>
        <p:txBody>
          <a:bodyPr>
            <a:normAutofit fontScale="90000"/>
          </a:bodyPr>
          <a:lstStyle/>
          <a:p>
            <a:r>
              <a:rPr lang="en-US" sz="3999" cap="none" dirty="0"/>
              <a:t>Bus Purchase, Lease Or Rental</a:t>
            </a:r>
          </a:p>
        </p:txBody>
      </p:sp>
      <p:graphicFrame>
        <p:nvGraphicFramePr>
          <p:cNvPr id="7" name="Content Placeholder 2" descr="Costs of the vehicle purchase or lease, insurance, repair, and maintenance&#10;&#10;Maybe allowed for IDEA and MOE&#10;Only for vehicle to transport children with disabilities who require special assistance in transportation&#10;">
            <a:extLst>
              <a:ext uri="{FF2B5EF4-FFF2-40B4-BE49-F238E27FC236}">
                <a16:creationId xmlns:a16="http://schemas.microsoft.com/office/drawing/2014/main" id="{1F7721F2-5285-4EFC-974F-074767AEBA0C}"/>
              </a:ext>
            </a:extLst>
          </p:cNvPr>
          <p:cNvGraphicFramePr>
            <a:graphicFrameLocks noGrp="1"/>
          </p:cNvGraphicFramePr>
          <p:nvPr>
            <p:ph idx="13"/>
            <p:extLst>
              <p:ext uri="{D42A27DB-BD31-4B8C-83A1-F6EECF244321}">
                <p14:modId xmlns:p14="http://schemas.microsoft.com/office/powerpoint/2010/main" val="1284433694"/>
              </p:ext>
            </p:extLst>
          </p:nvPr>
        </p:nvGraphicFramePr>
        <p:xfrm>
          <a:off x="751808" y="1340395"/>
          <a:ext cx="10563213" cy="4488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12839FD9-8368-4016-84D8-77173EAB9A3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327796" y="908239"/>
            <a:ext cx="1112397" cy="969782"/>
          </a:xfrm>
          <a:prstGeom prst="rect">
            <a:avLst/>
          </a:prstGeom>
        </p:spPr>
      </p:pic>
    </p:spTree>
    <p:extLst>
      <p:ext uri="{BB962C8B-B14F-4D97-AF65-F5344CB8AC3E}">
        <p14:creationId xmlns:p14="http://schemas.microsoft.com/office/powerpoint/2010/main" val="26772879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graphicEl>
                                              <a:dgm id="{6C2DB28C-F494-434F-83D0-08FD2B3CD639}"/>
                                            </p:graphicEl>
                                          </p:spTgt>
                                        </p:tgtEl>
                                        <p:attrNameLst>
                                          <p:attrName>style.visibility</p:attrName>
                                        </p:attrNameLst>
                                      </p:cBhvr>
                                      <p:to>
                                        <p:strVal val="visible"/>
                                      </p:to>
                                    </p:set>
                                    <p:animEffect transition="in" filter="randombar(horizontal)">
                                      <p:cBhvr>
                                        <p:cTn id="7" dur="500"/>
                                        <p:tgtEl>
                                          <p:spTgt spid="7">
                                            <p:graphicEl>
                                              <a:dgm id="{6C2DB28C-F494-434F-83D0-08FD2B3CD639}"/>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graphicEl>
                                              <a:dgm id="{EE85788D-A1A5-4B4F-B5A6-B0CE484D0B1F}"/>
                                            </p:graphicEl>
                                          </p:spTgt>
                                        </p:tgtEl>
                                        <p:attrNameLst>
                                          <p:attrName>style.visibility</p:attrName>
                                        </p:attrNameLst>
                                      </p:cBhvr>
                                      <p:to>
                                        <p:strVal val="visible"/>
                                      </p:to>
                                    </p:set>
                                    <p:animEffect transition="in" filter="randombar(horizontal)">
                                      <p:cBhvr>
                                        <p:cTn id="10" dur="500"/>
                                        <p:tgtEl>
                                          <p:spTgt spid="7">
                                            <p:graphicEl>
                                              <a:dgm id="{EE85788D-A1A5-4B4F-B5A6-B0CE484D0B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6E64AC-3FFD-0347-91B0-5D650155EEFD}"/>
              </a:ext>
            </a:extLst>
          </p:cNvPr>
          <p:cNvSpPr>
            <a:spLocks noGrp="1"/>
          </p:cNvSpPr>
          <p:nvPr>
            <p:ph type="title"/>
          </p:nvPr>
        </p:nvSpPr>
        <p:spPr>
          <a:xfrm>
            <a:off x="517858" y="578014"/>
            <a:ext cx="11156285" cy="717664"/>
          </a:xfrm>
        </p:spPr>
        <p:txBody>
          <a:bodyPr/>
          <a:lstStyle/>
          <a:p>
            <a:r>
              <a:rPr lang="en-US" sz="3999" cap="none" dirty="0"/>
              <a:t>Remodeling or Construction</a:t>
            </a:r>
          </a:p>
        </p:txBody>
      </p:sp>
      <p:graphicFrame>
        <p:nvGraphicFramePr>
          <p:cNvPr id="8" name="Content Placeholder 2" descr="Costs associated with remodeling due to the unique needs of a student or students with a disability &#10;&#10;Maybe allowed for IDEA or MOE &#10;With SDE prior approval: Remodeling costs must be excess costs of special education. Remodeling must meet the needs of one or more children with disabilities&#10;&#10;Never allowed for IDEA or MOE&#10; Remodeling costs for the general purpose of bringing facilities into compliance with Section 504 and ADA requirements are not allowed&#10;">
            <a:extLst>
              <a:ext uri="{FF2B5EF4-FFF2-40B4-BE49-F238E27FC236}">
                <a16:creationId xmlns:a16="http://schemas.microsoft.com/office/drawing/2014/main" id="{088B54B1-4093-430B-8C82-F0B0473E8C0C}"/>
              </a:ext>
            </a:extLst>
          </p:cNvPr>
          <p:cNvGraphicFramePr>
            <a:graphicFrameLocks noGrp="1"/>
          </p:cNvGraphicFramePr>
          <p:nvPr>
            <p:ph idx="13"/>
            <p:extLst>
              <p:ext uri="{D42A27DB-BD31-4B8C-83A1-F6EECF244321}">
                <p14:modId xmlns:p14="http://schemas.microsoft.com/office/powerpoint/2010/main" val="3096183084"/>
              </p:ext>
            </p:extLst>
          </p:nvPr>
        </p:nvGraphicFramePr>
        <p:xfrm>
          <a:off x="435041" y="1222419"/>
          <a:ext cx="11521733" cy="536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DE953006-8AC5-41FC-91D2-0EB0585FF22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805595" y="409895"/>
            <a:ext cx="755552" cy="907932"/>
          </a:xfrm>
          <a:prstGeom prst="rect">
            <a:avLst/>
          </a:prstGeom>
        </p:spPr>
      </p:pic>
    </p:spTree>
    <p:extLst>
      <p:ext uri="{BB962C8B-B14F-4D97-AF65-F5344CB8AC3E}">
        <p14:creationId xmlns:p14="http://schemas.microsoft.com/office/powerpoint/2010/main" val="2418618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F5909C91-BB5A-40CD-B875-C719109101D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F08AFC99-E634-461C-BE28-A93EC859D58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854D4FF1-8C69-441D-A9CF-A0BC4E1CED7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DEE7539D-0AFA-4E30-B706-5B92E72BF3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6E64AC-3FFD-0347-91B0-5D650155EEFD}"/>
              </a:ext>
            </a:extLst>
          </p:cNvPr>
          <p:cNvSpPr>
            <a:spLocks noGrp="1"/>
          </p:cNvSpPr>
          <p:nvPr>
            <p:ph type="title"/>
          </p:nvPr>
        </p:nvSpPr>
        <p:spPr>
          <a:xfrm>
            <a:off x="517858" y="578014"/>
            <a:ext cx="11156285" cy="698617"/>
          </a:xfrm>
        </p:spPr>
        <p:txBody>
          <a:bodyPr/>
          <a:lstStyle/>
          <a:p>
            <a:r>
              <a:rPr lang="en-US" sz="3999" cap="none" dirty="0"/>
              <a:t>Equipment - Capital</a:t>
            </a:r>
          </a:p>
        </p:txBody>
      </p:sp>
      <p:graphicFrame>
        <p:nvGraphicFramePr>
          <p:cNvPr id="8" name="Content Placeholder 2" descr="Costs of equipment to support special education and related services. &#10;&#10;Allowed for IDEA and MOE &#10;SDE prior approval needed. Capital equipment is equipment with a useful life of more than one year that costs $5,000 or more per unit&#10;">
            <a:extLst>
              <a:ext uri="{FF2B5EF4-FFF2-40B4-BE49-F238E27FC236}">
                <a16:creationId xmlns:a16="http://schemas.microsoft.com/office/drawing/2014/main" id="{CC5B4677-D180-429A-8EB2-22C477FC8DBC}"/>
              </a:ext>
            </a:extLst>
          </p:cNvPr>
          <p:cNvGraphicFramePr>
            <a:graphicFrameLocks noGrp="1"/>
          </p:cNvGraphicFramePr>
          <p:nvPr>
            <p:ph idx="13"/>
            <p:extLst>
              <p:ext uri="{D42A27DB-BD31-4B8C-83A1-F6EECF244321}">
                <p14:modId xmlns:p14="http://schemas.microsoft.com/office/powerpoint/2010/main" val="1039668061"/>
              </p:ext>
            </p:extLst>
          </p:nvPr>
        </p:nvGraphicFramePr>
        <p:xfrm>
          <a:off x="504580" y="1175951"/>
          <a:ext cx="11018019" cy="5327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CAA4DD85-DB98-4C94-AA23-A3E21C47331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580897" y="686157"/>
            <a:ext cx="869837" cy="742853"/>
          </a:xfrm>
          <a:prstGeom prst="rect">
            <a:avLst/>
          </a:prstGeom>
        </p:spPr>
      </p:pic>
    </p:spTree>
    <p:extLst>
      <p:ext uri="{BB962C8B-B14F-4D97-AF65-F5344CB8AC3E}">
        <p14:creationId xmlns:p14="http://schemas.microsoft.com/office/powerpoint/2010/main" val="2451573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graphicEl>
                                              <a:dgm id="{D6047EF9-2718-483A-BEE7-0B4896B8B184}"/>
                                            </p:graphicEl>
                                          </p:spTgt>
                                        </p:tgtEl>
                                        <p:attrNameLst>
                                          <p:attrName>style.visibility</p:attrName>
                                        </p:attrNameLst>
                                      </p:cBhvr>
                                      <p:to>
                                        <p:strVal val="visible"/>
                                      </p:to>
                                    </p:set>
                                    <p:animEffect transition="in" filter="fade">
                                      <p:cBhvr>
                                        <p:cTn id="7" dur="2000"/>
                                        <p:tgtEl>
                                          <p:spTgt spid="8">
                                            <p:graphicEl>
                                              <a:dgm id="{D6047EF9-2718-483A-BEE7-0B4896B8B184}"/>
                                            </p:graphicEl>
                                          </p:spTgt>
                                        </p:tgtEl>
                                      </p:cBhvr>
                                    </p:animEffect>
                                    <p:anim calcmode="lin" valueType="num">
                                      <p:cBhvr>
                                        <p:cTn id="8" dur="2000" fill="hold"/>
                                        <p:tgtEl>
                                          <p:spTgt spid="8">
                                            <p:graphicEl>
                                              <a:dgm id="{D6047EF9-2718-483A-BEE7-0B4896B8B184}"/>
                                            </p:graphicEl>
                                          </p:spTgt>
                                        </p:tgtEl>
                                        <p:attrNameLst>
                                          <p:attrName>ppt_w</p:attrName>
                                        </p:attrNameLst>
                                      </p:cBhvr>
                                      <p:tavLst>
                                        <p:tav tm="0" fmla="#ppt_w*sin(2.5*pi*$)">
                                          <p:val>
                                            <p:fltVal val="0"/>
                                          </p:val>
                                        </p:tav>
                                        <p:tav tm="100000">
                                          <p:val>
                                            <p:fltVal val="1"/>
                                          </p:val>
                                        </p:tav>
                                      </p:tavLst>
                                    </p:anim>
                                    <p:anim calcmode="lin" valueType="num">
                                      <p:cBhvr>
                                        <p:cTn id="9" dur="2000" fill="hold"/>
                                        <p:tgtEl>
                                          <p:spTgt spid="8">
                                            <p:graphicEl>
                                              <a:dgm id="{D6047EF9-2718-483A-BEE7-0B4896B8B184}"/>
                                            </p:graphic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8">
                                            <p:graphicEl>
                                              <a:dgm id="{19E34A20-3A0A-4842-A497-0035D2B734BF}"/>
                                            </p:graphicEl>
                                          </p:spTgt>
                                        </p:tgtEl>
                                        <p:attrNameLst>
                                          <p:attrName>style.visibility</p:attrName>
                                        </p:attrNameLst>
                                      </p:cBhvr>
                                      <p:to>
                                        <p:strVal val="visible"/>
                                      </p:to>
                                    </p:set>
                                    <p:animEffect transition="in" filter="fade">
                                      <p:cBhvr>
                                        <p:cTn id="12" dur="2000"/>
                                        <p:tgtEl>
                                          <p:spTgt spid="8">
                                            <p:graphicEl>
                                              <a:dgm id="{19E34A20-3A0A-4842-A497-0035D2B734BF}"/>
                                            </p:graphicEl>
                                          </p:spTgt>
                                        </p:tgtEl>
                                      </p:cBhvr>
                                    </p:animEffect>
                                    <p:anim calcmode="lin" valueType="num">
                                      <p:cBhvr>
                                        <p:cTn id="13" dur="2000" fill="hold"/>
                                        <p:tgtEl>
                                          <p:spTgt spid="8">
                                            <p:graphicEl>
                                              <a:dgm id="{19E34A20-3A0A-4842-A497-0035D2B734BF}"/>
                                            </p:graphicEl>
                                          </p:spTgt>
                                        </p:tgtEl>
                                        <p:attrNameLst>
                                          <p:attrName>ppt_w</p:attrName>
                                        </p:attrNameLst>
                                      </p:cBhvr>
                                      <p:tavLst>
                                        <p:tav tm="0" fmla="#ppt_w*sin(2.5*pi*$)">
                                          <p:val>
                                            <p:fltVal val="0"/>
                                          </p:val>
                                        </p:tav>
                                        <p:tav tm="100000">
                                          <p:val>
                                            <p:fltVal val="1"/>
                                          </p:val>
                                        </p:tav>
                                      </p:tavLst>
                                    </p:anim>
                                    <p:anim calcmode="lin" valueType="num">
                                      <p:cBhvr>
                                        <p:cTn id="14" dur="2000" fill="hold"/>
                                        <p:tgtEl>
                                          <p:spTgt spid="8">
                                            <p:graphicEl>
                                              <a:dgm id="{19E34A20-3A0A-4842-A497-0035D2B734BF}"/>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application, Word&#10;&#10;Description automatically generated">
            <a:extLst>
              <a:ext uri="{FF2B5EF4-FFF2-40B4-BE49-F238E27FC236}">
                <a16:creationId xmlns:a16="http://schemas.microsoft.com/office/drawing/2014/main" id="{D4CA0D13-FEEA-4D0F-B183-5291F4F7EF1E}"/>
              </a:ext>
            </a:extLst>
          </p:cNvPr>
          <p:cNvPicPr>
            <a:picLocks noGrp="1" noChangeAspect="1"/>
          </p:cNvPicPr>
          <p:nvPr>
            <p:ph sz="quarter" idx="13"/>
          </p:nvPr>
        </p:nvPicPr>
        <p:blipFill rotWithShape="1">
          <a:blip r:embed="rId3"/>
          <a:srcRect l="65916" t="12047" r="15945" b="3555"/>
          <a:stretch/>
        </p:blipFill>
        <p:spPr>
          <a:xfrm>
            <a:off x="2452157" y="1366572"/>
            <a:ext cx="3643843" cy="4423940"/>
          </a:xfrm>
          <a:prstGeom prst="rect">
            <a:avLst/>
          </a:prstGeom>
          <a:ln w="228600" cap="sq" cmpd="thickThin">
            <a:solidFill>
              <a:srgbClr val="000000"/>
            </a:solidFill>
            <a:prstDash val="solid"/>
            <a:miter lim="800000"/>
          </a:ln>
          <a:effectLst>
            <a:innerShdw blurRad="76200">
              <a:srgbClr val="000000"/>
            </a:innerShdw>
          </a:effectLst>
        </p:spPr>
      </p:pic>
      <p:sp>
        <p:nvSpPr>
          <p:cNvPr id="3" name="Title 2">
            <a:extLst>
              <a:ext uri="{FF2B5EF4-FFF2-40B4-BE49-F238E27FC236}">
                <a16:creationId xmlns:a16="http://schemas.microsoft.com/office/drawing/2014/main" id="{C6EBA58F-A601-4531-AE53-36B442C9E4D6}"/>
              </a:ext>
            </a:extLst>
          </p:cNvPr>
          <p:cNvSpPr>
            <a:spLocks noGrp="1"/>
          </p:cNvSpPr>
          <p:nvPr>
            <p:ph type="title"/>
          </p:nvPr>
        </p:nvSpPr>
        <p:spPr/>
        <p:txBody>
          <a:bodyPr/>
          <a:lstStyle/>
          <a:p>
            <a:r>
              <a:rPr lang="en-US" cap="none" dirty="0"/>
              <a:t>Federal Resources</a:t>
            </a:r>
          </a:p>
        </p:txBody>
      </p:sp>
    </p:spTree>
    <p:extLst>
      <p:ext uri="{BB962C8B-B14F-4D97-AF65-F5344CB8AC3E}">
        <p14:creationId xmlns:p14="http://schemas.microsoft.com/office/powerpoint/2010/main" val="17779643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EBA58F-A601-4531-AE53-36B442C9E4D6}"/>
              </a:ext>
            </a:extLst>
          </p:cNvPr>
          <p:cNvSpPr>
            <a:spLocks noGrp="1"/>
          </p:cNvSpPr>
          <p:nvPr>
            <p:ph type="title"/>
          </p:nvPr>
        </p:nvSpPr>
        <p:spPr/>
        <p:txBody>
          <a:bodyPr/>
          <a:lstStyle/>
          <a:p>
            <a:r>
              <a:rPr lang="en-US" cap="none" dirty="0"/>
              <a:t>Federal Resources Cont</a:t>
            </a:r>
            <a:r>
              <a:rPr lang="en-US" dirty="0"/>
              <a:t>.</a:t>
            </a:r>
          </a:p>
        </p:txBody>
      </p:sp>
      <p:sp>
        <p:nvSpPr>
          <p:cNvPr id="2" name="Content Placeholder 1">
            <a:extLst>
              <a:ext uri="{FF2B5EF4-FFF2-40B4-BE49-F238E27FC236}">
                <a16:creationId xmlns:a16="http://schemas.microsoft.com/office/drawing/2014/main" id="{00B03336-A6B5-4AB2-BC13-B649D9248AF0}"/>
              </a:ext>
            </a:extLst>
          </p:cNvPr>
          <p:cNvSpPr>
            <a:spLocks noGrp="1"/>
          </p:cNvSpPr>
          <p:nvPr>
            <p:ph sz="quarter" idx="13"/>
          </p:nvPr>
        </p:nvSpPr>
        <p:spPr>
          <a:xfrm>
            <a:off x="1711353" y="1288091"/>
            <a:ext cx="8858775" cy="5055441"/>
          </a:xfrm>
        </p:spPr>
        <p:txBody>
          <a:bodyPr/>
          <a:lstStyle/>
          <a:p>
            <a:pPr marL="228554" lvl="1" indent="0" defTabSz="457109">
              <a:lnSpc>
                <a:spcPct val="100000"/>
              </a:lnSpc>
              <a:spcBef>
                <a:spcPts val="400"/>
              </a:spcBef>
              <a:spcAft>
                <a:spcPts val="400"/>
              </a:spcAft>
              <a:buClr>
                <a:srgbClr val="88C7AB"/>
              </a:buClr>
              <a:buNone/>
              <a:defRPr/>
            </a:pPr>
            <a:r>
              <a:rPr lang="en-US" sz="2200" dirty="0">
                <a:solidFill>
                  <a:srgbClr val="4F4F51"/>
                </a:solidFill>
                <a:latin typeface="Helvetica" charset="0"/>
                <a:cs typeface="Helvetica" charset="0"/>
              </a:rPr>
              <a:t>Title 20 USC Chapter 33 </a:t>
            </a:r>
          </a:p>
          <a:p>
            <a:pPr marL="228554" lvl="1" indent="0" defTabSz="457109">
              <a:lnSpc>
                <a:spcPct val="100000"/>
              </a:lnSpc>
              <a:spcBef>
                <a:spcPts val="400"/>
              </a:spcBef>
              <a:spcAft>
                <a:spcPts val="400"/>
              </a:spcAft>
              <a:buClr>
                <a:srgbClr val="88C7AB"/>
              </a:buClr>
              <a:buNone/>
              <a:defRPr/>
            </a:pPr>
            <a:r>
              <a:rPr lang="en-US" sz="2000" b="0" dirty="0">
                <a:solidFill>
                  <a:srgbClr val="4F4F51"/>
                </a:solidFill>
                <a:latin typeface="Helvetica" charset="0"/>
                <a:cs typeface="Helvetica" charset="0"/>
                <a:hlinkClick r:id="rId3"/>
              </a:rPr>
              <a:t>IDEA Part B - Assistance for Education of All Children with Disabilities</a:t>
            </a:r>
            <a:endParaRPr lang="en-US" sz="2000" b="0" dirty="0">
              <a:solidFill>
                <a:srgbClr val="4F4F51"/>
              </a:solidFill>
              <a:latin typeface="Helvetica" charset="0"/>
              <a:cs typeface="Helvetica" charset="0"/>
            </a:endParaRPr>
          </a:p>
          <a:p>
            <a:pPr marL="228554" lvl="1" indent="0" defTabSz="457109">
              <a:lnSpc>
                <a:spcPct val="100000"/>
              </a:lnSpc>
              <a:spcBef>
                <a:spcPts val="400"/>
              </a:spcBef>
              <a:spcAft>
                <a:spcPts val="400"/>
              </a:spcAft>
              <a:buClr>
                <a:srgbClr val="88C7AB"/>
              </a:buClr>
              <a:buNone/>
              <a:defRPr/>
            </a:pPr>
            <a:endParaRPr lang="en-US" sz="2200" dirty="0">
              <a:solidFill>
                <a:prstClr val="black"/>
              </a:solidFill>
              <a:latin typeface="Helvetica" charset="0"/>
              <a:cs typeface="Helvetica" charset="0"/>
            </a:endParaRPr>
          </a:p>
          <a:p>
            <a:pPr marL="228554" lvl="1" indent="0" defTabSz="457109">
              <a:lnSpc>
                <a:spcPct val="100000"/>
              </a:lnSpc>
              <a:spcBef>
                <a:spcPts val="400"/>
              </a:spcBef>
              <a:spcAft>
                <a:spcPts val="400"/>
              </a:spcAft>
              <a:buClr>
                <a:srgbClr val="88C7AB"/>
              </a:buClr>
              <a:buNone/>
              <a:defRPr/>
            </a:pPr>
            <a:r>
              <a:rPr lang="en-US" sz="2200" dirty="0">
                <a:solidFill>
                  <a:srgbClr val="4F4F51"/>
                </a:solidFill>
                <a:latin typeface="Helvetica" charset="0"/>
                <a:cs typeface="Helvetica" charset="0"/>
              </a:rPr>
              <a:t>34 CFR Part 300 </a:t>
            </a:r>
          </a:p>
          <a:p>
            <a:pPr marL="228554" lvl="1" indent="0" defTabSz="457109">
              <a:lnSpc>
                <a:spcPct val="100000"/>
              </a:lnSpc>
              <a:spcBef>
                <a:spcPts val="400"/>
              </a:spcBef>
              <a:spcAft>
                <a:spcPts val="400"/>
              </a:spcAft>
              <a:buClr>
                <a:srgbClr val="88C7AB"/>
              </a:buClr>
              <a:buNone/>
              <a:defRPr/>
            </a:pPr>
            <a:r>
              <a:rPr lang="en-US" sz="2000" b="0" dirty="0">
                <a:solidFill>
                  <a:srgbClr val="4F4F51"/>
                </a:solidFill>
                <a:latin typeface="Helvetica" charset="0"/>
                <a:cs typeface="Helvetica" charset="0"/>
                <a:hlinkClick r:id="rId4"/>
              </a:rPr>
              <a:t>Assistance to States for the Education of Children with Disabilities</a:t>
            </a:r>
            <a:endParaRPr lang="en-US" sz="2000" b="0" dirty="0">
              <a:solidFill>
                <a:srgbClr val="4F4F51"/>
              </a:solidFill>
              <a:latin typeface="Helvetica" charset="0"/>
              <a:cs typeface="Helvetica" charset="0"/>
            </a:endParaRPr>
          </a:p>
          <a:p>
            <a:pPr marL="228554" lvl="1" indent="0" defTabSz="457109">
              <a:lnSpc>
                <a:spcPct val="100000"/>
              </a:lnSpc>
              <a:spcBef>
                <a:spcPts val="400"/>
              </a:spcBef>
              <a:spcAft>
                <a:spcPts val="400"/>
              </a:spcAft>
              <a:buClr>
                <a:srgbClr val="88C7AB"/>
              </a:buClr>
              <a:buNone/>
              <a:defRPr/>
            </a:pPr>
            <a:endParaRPr lang="en-US" sz="2200" dirty="0">
              <a:solidFill>
                <a:srgbClr val="4F4F51"/>
              </a:solidFill>
              <a:latin typeface="Helvetica" charset="0"/>
              <a:cs typeface="Helvetica" charset="0"/>
            </a:endParaRPr>
          </a:p>
          <a:p>
            <a:pPr marL="228554" lvl="1" indent="0" defTabSz="457109">
              <a:lnSpc>
                <a:spcPct val="100000"/>
              </a:lnSpc>
              <a:spcBef>
                <a:spcPts val="400"/>
              </a:spcBef>
              <a:spcAft>
                <a:spcPts val="400"/>
              </a:spcAft>
              <a:buClr>
                <a:srgbClr val="88C7AB"/>
              </a:buClr>
              <a:buNone/>
              <a:defRPr/>
            </a:pPr>
            <a:r>
              <a:rPr lang="en-US" sz="2200" dirty="0">
                <a:solidFill>
                  <a:srgbClr val="4F4F51"/>
                </a:solidFill>
                <a:latin typeface="Helvetica" charset="0"/>
                <a:cs typeface="Helvetica" charset="0"/>
              </a:rPr>
              <a:t>2 CFR Part 200 </a:t>
            </a:r>
          </a:p>
          <a:p>
            <a:pPr marL="228554" lvl="1" indent="0" defTabSz="457109">
              <a:lnSpc>
                <a:spcPct val="100000"/>
              </a:lnSpc>
              <a:spcBef>
                <a:spcPts val="400"/>
              </a:spcBef>
              <a:spcAft>
                <a:spcPts val="400"/>
              </a:spcAft>
              <a:buClr>
                <a:srgbClr val="88C7AB"/>
              </a:buClr>
              <a:buNone/>
              <a:defRPr/>
            </a:pPr>
            <a:r>
              <a:rPr lang="en-US" sz="2000" dirty="0">
                <a:solidFill>
                  <a:srgbClr val="4F4F51"/>
                </a:solidFill>
                <a:latin typeface="Helvetica" charset="0"/>
                <a:cs typeface="Helvetica" charset="0"/>
                <a:hlinkClick r:id="rId5"/>
              </a:rPr>
              <a:t>Uniform Administrative Requirements </a:t>
            </a:r>
            <a:endParaRPr lang="en-US" sz="2000" b="0" dirty="0">
              <a:solidFill>
                <a:srgbClr val="4F4F51"/>
              </a:solidFill>
              <a:latin typeface="Helvetica" charset="0"/>
              <a:cs typeface="Helvetica" charset="0"/>
            </a:endParaRPr>
          </a:p>
          <a:p>
            <a:pPr marL="228554" lvl="1" indent="0" defTabSz="457109">
              <a:lnSpc>
                <a:spcPct val="100000"/>
              </a:lnSpc>
              <a:spcBef>
                <a:spcPts val="400"/>
              </a:spcBef>
              <a:spcAft>
                <a:spcPts val="400"/>
              </a:spcAft>
              <a:buClr>
                <a:srgbClr val="88C7AB"/>
              </a:buClr>
              <a:buNone/>
              <a:defRPr/>
            </a:pPr>
            <a:endParaRPr lang="en-US" sz="2200" dirty="0">
              <a:solidFill>
                <a:srgbClr val="4F4F51"/>
              </a:solidFill>
              <a:latin typeface="Helvetica" charset="0"/>
              <a:cs typeface="Helvetica" charset="0"/>
            </a:endParaRPr>
          </a:p>
          <a:p>
            <a:pPr marL="228554" lvl="1" indent="0" defTabSz="457109">
              <a:lnSpc>
                <a:spcPct val="100000"/>
              </a:lnSpc>
              <a:spcBef>
                <a:spcPts val="400"/>
              </a:spcBef>
              <a:spcAft>
                <a:spcPts val="400"/>
              </a:spcAft>
              <a:buClr>
                <a:srgbClr val="88C7AB"/>
              </a:buClr>
              <a:buNone/>
              <a:defRPr/>
            </a:pPr>
            <a:r>
              <a:rPr lang="en-US" sz="2200" dirty="0">
                <a:solidFill>
                  <a:srgbClr val="4F4F51"/>
                </a:solidFill>
                <a:latin typeface="Helvetica" charset="0"/>
                <a:cs typeface="Helvetica" charset="0"/>
              </a:rPr>
              <a:t>34 CFR Part 75-79  </a:t>
            </a:r>
          </a:p>
          <a:p>
            <a:pPr marL="228554" lvl="1" indent="0" defTabSz="457109">
              <a:lnSpc>
                <a:spcPct val="100000"/>
              </a:lnSpc>
              <a:spcBef>
                <a:spcPts val="400"/>
              </a:spcBef>
              <a:spcAft>
                <a:spcPts val="400"/>
              </a:spcAft>
              <a:buClr>
                <a:srgbClr val="88C7AB"/>
              </a:buClr>
              <a:buNone/>
              <a:defRPr/>
            </a:pPr>
            <a:r>
              <a:rPr lang="en-US" sz="2000" b="0" dirty="0">
                <a:solidFill>
                  <a:srgbClr val="4F4F51"/>
                </a:solidFill>
                <a:latin typeface="Helvetica" charset="0"/>
                <a:cs typeface="Helvetica" charset="0"/>
                <a:hlinkClick r:id="rId6"/>
              </a:rPr>
              <a:t>Education Department General Administrative Regulations (EDGAR)</a:t>
            </a:r>
            <a:endParaRPr lang="en-US" sz="2000" b="0" dirty="0">
              <a:solidFill>
                <a:srgbClr val="4F4F51"/>
              </a:solidFill>
              <a:latin typeface="Helvetica" charset="0"/>
              <a:cs typeface="Helvetica" charset="0"/>
            </a:endParaRPr>
          </a:p>
          <a:p>
            <a:pPr marL="285693" indent="-285693"/>
            <a:endParaRPr lang="en-US" b="0" dirty="0"/>
          </a:p>
        </p:txBody>
      </p:sp>
    </p:spTree>
    <p:extLst>
      <p:ext uri="{BB962C8B-B14F-4D97-AF65-F5344CB8AC3E}">
        <p14:creationId xmlns:p14="http://schemas.microsoft.com/office/powerpoint/2010/main" val="35739101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EBA58F-A601-4531-AE53-36B442C9E4D6}"/>
              </a:ext>
            </a:extLst>
          </p:cNvPr>
          <p:cNvSpPr>
            <a:spLocks noGrp="1"/>
          </p:cNvSpPr>
          <p:nvPr>
            <p:ph type="title"/>
          </p:nvPr>
        </p:nvSpPr>
        <p:spPr/>
        <p:txBody>
          <a:bodyPr/>
          <a:lstStyle/>
          <a:p>
            <a:r>
              <a:rPr lang="en-US" cap="none" dirty="0"/>
              <a:t>Federal Resources Cont.</a:t>
            </a:r>
          </a:p>
        </p:txBody>
      </p:sp>
      <p:sp>
        <p:nvSpPr>
          <p:cNvPr id="2" name="Content Placeholder 1">
            <a:extLst>
              <a:ext uri="{FF2B5EF4-FFF2-40B4-BE49-F238E27FC236}">
                <a16:creationId xmlns:a16="http://schemas.microsoft.com/office/drawing/2014/main" id="{00B03336-A6B5-4AB2-BC13-B649D9248AF0}"/>
              </a:ext>
            </a:extLst>
          </p:cNvPr>
          <p:cNvSpPr>
            <a:spLocks noGrp="1"/>
          </p:cNvSpPr>
          <p:nvPr>
            <p:ph sz="quarter" idx="13"/>
          </p:nvPr>
        </p:nvSpPr>
        <p:spPr>
          <a:xfrm>
            <a:off x="1669409" y="1288091"/>
            <a:ext cx="9395670" cy="5055441"/>
          </a:xfrm>
        </p:spPr>
        <p:txBody>
          <a:bodyPr/>
          <a:lstStyle/>
          <a:p>
            <a:pPr marL="228554" lvl="1" indent="0" defTabSz="457109">
              <a:lnSpc>
                <a:spcPct val="100000"/>
              </a:lnSpc>
              <a:spcBef>
                <a:spcPts val="400"/>
              </a:spcBef>
              <a:spcAft>
                <a:spcPts val="400"/>
              </a:spcAft>
              <a:buClr>
                <a:srgbClr val="88C7AB"/>
              </a:buClr>
              <a:buNone/>
              <a:defRPr/>
            </a:pPr>
            <a:r>
              <a:rPr lang="en-US" sz="2200" dirty="0">
                <a:solidFill>
                  <a:srgbClr val="4F4F51"/>
                </a:solidFill>
                <a:latin typeface="Helvetica" charset="0"/>
                <a:cs typeface="Helvetica" charset="0"/>
              </a:rPr>
              <a:t>Office of Elementary and Secondary Education (US Dept. of Ed.)</a:t>
            </a:r>
          </a:p>
          <a:p>
            <a:pPr marL="228554" lvl="1" indent="0" defTabSz="457109">
              <a:lnSpc>
                <a:spcPct val="100000"/>
              </a:lnSpc>
              <a:spcBef>
                <a:spcPts val="400"/>
              </a:spcBef>
              <a:spcAft>
                <a:spcPts val="400"/>
              </a:spcAft>
              <a:buClr>
                <a:srgbClr val="88C7AB"/>
              </a:buClr>
              <a:buNone/>
              <a:defRPr/>
            </a:pPr>
            <a:r>
              <a:rPr lang="en-US" sz="2000" b="0" dirty="0">
                <a:solidFill>
                  <a:srgbClr val="4F4F51"/>
                </a:solidFill>
                <a:latin typeface="Helvetica" charset="0"/>
                <a:cs typeface="Helvetica" charset="0"/>
                <a:hlinkClick r:id="rId3"/>
              </a:rPr>
              <a:t>Improving Basic Programs Operated by LEAs (ESEA Title I, Part A)</a:t>
            </a:r>
            <a:endParaRPr lang="en-US" sz="2000" b="0" dirty="0">
              <a:solidFill>
                <a:srgbClr val="4F4F51"/>
              </a:solidFill>
              <a:latin typeface="Helvetica" charset="0"/>
              <a:cs typeface="Helvetica" charset="0"/>
            </a:endParaRPr>
          </a:p>
          <a:p>
            <a:pPr marL="228554" lvl="1" indent="0" defTabSz="457109">
              <a:lnSpc>
                <a:spcPct val="100000"/>
              </a:lnSpc>
              <a:spcBef>
                <a:spcPts val="400"/>
              </a:spcBef>
              <a:spcAft>
                <a:spcPts val="400"/>
              </a:spcAft>
              <a:buClr>
                <a:srgbClr val="88C7AB"/>
              </a:buClr>
              <a:buNone/>
              <a:defRPr/>
            </a:pPr>
            <a:endParaRPr lang="en-US" sz="2200" dirty="0">
              <a:solidFill>
                <a:prstClr val="black"/>
              </a:solidFill>
              <a:latin typeface="Helvetica" charset="0"/>
              <a:cs typeface="Helvetica" charset="0"/>
            </a:endParaRPr>
          </a:p>
          <a:p>
            <a:pPr marL="228554" lvl="1" indent="0" defTabSz="457109">
              <a:lnSpc>
                <a:spcPct val="100000"/>
              </a:lnSpc>
              <a:spcBef>
                <a:spcPts val="400"/>
              </a:spcBef>
              <a:spcAft>
                <a:spcPts val="400"/>
              </a:spcAft>
              <a:buClr>
                <a:srgbClr val="88C7AB"/>
              </a:buClr>
              <a:buNone/>
              <a:defRPr/>
            </a:pPr>
            <a:r>
              <a:rPr lang="en-US" sz="2200" dirty="0">
                <a:solidFill>
                  <a:srgbClr val="4F4F51"/>
                </a:solidFill>
                <a:latin typeface="Helvetica" charset="0"/>
                <a:cs typeface="Helvetica" charset="0"/>
              </a:rPr>
              <a:t>Office of Elementary and Secondary Education (US Dept. of Ed.)</a:t>
            </a:r>
          </a:p>
          <a:p>
            <a:pPr marL="228554" lvl="1" indent="0" defTabSz="457109">
              <a:lnSpc>
                <a:spcPct val="100000"/>
              </a:lnSpc>
              <a:spcBef>
                <a:spcPts val="400"/>
              </a:spcBef>
              <a:spcAft>
                <a:spcPts val="400"/>
              </a:spcAft>
              <a:buClr>
                <a:srgbClr val="88C7AB"/>
              </a:buClr>
              <a:buNone/>
              <a:defRPr/>
            </a:pPr>
            <a:r>
              <a:rPr lang="en-US" sz="2000" b="0" dirty="0">
                <a:solidFill>
                  <a:srgbClr val="4F4F51"/>
                </a:solidFill>
                <a:latin typeface="Helvetica" charset="0"/>
                <a:cs typeface="Helvetica" charset="0"/>
                <a:hlinkClick r:id="rId4"/>
              </a:rPr>
              <a:t>Title I Resources</a:t>
            </a:r>
            <a:endParaRPr lang="en-US" sz="2000" b="0" dirty="0">
              <a:solidFill>
                <a:srgbClr val="4F4F51"/>
              </a:solidFill>
              <a:latin typeface="Helvetica" charset="0"/>
              <a:cs typeface="Helvetica" charset="0"/>
            </a:endParaRPr>
          </a:p>
          <a:p>
            <a:pPr marL="228554" lvl="1" indent="0" defTabSz="457109">
              <a:lnSpc>
                <a:spcPct val="100000"/>
              </a:lnSpc>
              <a:spcBef>
                <a:spcPts val="400"/>
              </a:spcBef>
              <a:spcAft>
                <a:spcPts val="400"/>
              </a:spcAft>
              <a:buClr>
                <a:srgbClr val="88C7AB"/>
              </a:buClr>
              <a:buNone/>
              <a:defRPr/>
            </a:pPr>
            <a:endParaRPr lang="en-US" sz="2200" dirty="0">
              <a:solidFill>
                <a:srgbClr val="4F4F51"/>
              </a:solidFill>
              <a:latin typeface="Helvetica" charset="0"/>
              <a:cs typeface="Helvetica" charset="0"/>
            </a:endParaRPr>
          </a:p>
          <a:p>
            <a:pPr marL="228554" lvl="1" indent="0" defTabSz="457109">
              <a:lnSpc>
                <a:spcPct val="100000"/>
              </a:lnSpc>
              <a:spcBef>
                <a:spcPts val="400"/>
              </a:spcBef>
              <a:spcAft>
                <a:spcPts val="400"/>
              </a:spcAft>
              <a:buClr>
                <a:srgbClr val="88C7AB"/>
              </a:buClr>
              <a:buNone/>
              <a:defRPr/>
            </a:pPr>
            <a:r>
              <a:rPr lang="en-US" sz="2200" dirty="0">
                <a:solidFill>
                  <a:srgbClr val="4F4F51"/>
                </a:solidFill>
                <a:latin typeface="Helvetica" charset="0"/>
                <a:cs typeface="Helvetica" charset="0"/>
              </a:rPr>
              <a:t>Every Student Succeeds Act (US Dept. of Ed.)</a:t>
            </a:r>
          </a:p>
          <a:p>
            <a:pPr marL="228554" lvl="1" indent="0" defTabSz="457109">
              <a:lnSpc>
                <a:spcPct val="100000"/>
              </a:lnSpc>
              <a:spcBef>
                <a:spcPts val="400"/>
              </a:spcBef>
              <a:spcAft>
                <a:spcPts val="400"/>
              </a:spcAft>
              <a:buClr>
                <a:srgbClr val="88C7AB"/>
              </a:buClr>
              <a:buNone/>
              <a:defRPr/>
            </a:pPr>
            <a:r>
              <a:rPr lang="en-US" sz="2000" dirty="0">
                <a:solidFill>
                  <a:srgbClr val="4F4F51"/>
                </a:solidFill>
                <a:latin typeface="Helvetica" charset="0"/>
                <a:cs typeface="Helvetica" charset="0"/>
                <a:hlinkClick r:id="rId5"/>
              </a:rPr>
              <a:t>ESSA Resources</a:t>
            </a:r>
            <a:endParaRPr lang="en-US" sz="2000" b="0" dirty="0">
              <a:solidFill>
                <a:srgbClr val="4F4F51"/>
              </a:solidFill>
              <a:latin typeface="Helvetica" charset="0"/>
              <a:cs typeface="Helvetica" charset="0"/>
            </a:endParaRPr>
          </a:p>
          <a:p>
            <a:pPr marL="228554" lvl="1" indent="0" defTabSz="457109">
              <a:lnSpc>
                <a:spcPct val="100000"/>
              </a:lnSpc>
              <a:spcBef>
                <a:spcPts val="400"/>
              </a:spcBef>
              <a:spcAft>
                <a:spcPts val="400"/>
              </a:spcAft>
              <a:buClr>
                <a:srgbClr val="88C7AB"/>
              </a:buClr>
              <a:buNone/>
              <a:defRPr/>
            </a:pPr>
            <a:endParaRPr lang="en-US" sz="2200" dirty="0">
              <a:solidFill>
                <a:srgbClr val="4F4F51"/>
              </a:solidFill>
              <a:latin typeface="Helvetica" charset="0"/>
              <a:cs typeface="Helvetica" charset="0"/>
            </a:endParaRPr>
          </a:p>
          <a:p>
            <a:pPr marL="228554" lvl="1" indent="0" defTabSz="457109">
              <a:lnSpc>
                <a:spcPct val="100000"/>
              </a:lnSpc>
              <a:spcBef>
                <a:spcPts val="400"/>
              </a:spcBef>
              <a:spcAft>
                <a:spcPts val="400"/>
              </a:spcAft>
              <a:buClr>
                <a:srgbClr val="88C7AB"/>
              </a:buClr>
              <a:buNone/>
              <a:defRPr/>
            </a:pPr>
            <a:r>
              <a:rPr lang="en-US" sz="2200" dirty="0">
                <a:solidFill>
                  <a:srgbClr val="4F4F51"/>
                </a:solidFill>
                <a:latin typeface="Helvetica" charset="0"/>
                <a:cs typeface="Helvetica" charset="0"/>
              </a:rPr>
              <a:t>ESSA Fiscal Primer (CCSSO)</a:t>
            </a:r>
          </a:p>
          <a:p>
            <a:pPr marL="228554" lvl="1" indent="0" defTabSz="457109">
              <a:lnSpc>
                <a:spcPct val="100000"/>
              </a:lnSpc>
              <a:spcBef>
                <a:spcPts val="400"/>
              </a:spcBef>
              <a:spcAft>
                <a:spcPts val="400"/>
              </a:spcAft>
              <a:buClr>
                <a:srgbClr val="88C7AB"/>
              </a:buClr>
              <a:buNone/>
              <a:defRPr/>
            </a:pPr>
            <a:r>
              <a:rPr lang="en-US" sz="2000" b="0" dirty="0">
                <a:solidFill>
                  <a:srgbClr val="4F4F51"/>
                </a:solidFill>
                <a:latin typeface="Helvetica" charset="0"/>
                <a:cs typeface="Helvetica" charset="0"/>
                <a:hlinkClick r:id="rId6"/>
              </a:rPr>
              <a:t>Summary of Spending and Fiscal Rules</a:t>
            </a:r>
            <a:endParaRPr lang="en-US" sz="2000" b="0" dirty="0">
              <a:solidFill>
                <a:srgbClr val="4F4F51"/>
              </a:solidFill>
              <a:latin typeface="Helvetica" charset="0"/>
              <a:cs typeface="Helvetica" charset="0"/>
            </a:endParaRPr>
          </a:p>
          <a:p>
            <a:pPr marL="285693" indent="-285693"/>
            <a:endParaRPr lang="en-US" b="0" dirty="0"/>
          </a:p>
        </p:txBody>
      </p:sp>
    </p:spTree>
    <p:extLst>
      <p:ext uri="{BB962C8B-B14F-4D97-AF65-F5344CB8AC3E}">
        <p14:creationId xmlns:p14="http://schemas.microsoft.com/office/powerpoint/2010/main" val="33378524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F44002-8590-4EDC-9982-66EBCAFE8993}"/>
              </a:ext>
            </a:extLst>
          </p:cNvPr>
          <p:cNvSpPr>
            <a:spLocks noGrp="1"/>
          </p:cNvSpPr>
          <p:nvPr>
            <p:ph idx="1"/>
          </p:nvPr>
        </p:nvSpPr>
        <p:spPr/>
        <p:txBody>
          <a:bodyPr>
            <a:normAutofit fontScale="92500"/>
          </a:bodyPr>
          <a:lstStyle/>
          <a:p>
            <a:pPr marL="914400" lvl="0" indent="-685800" defTabSz="914400">
              <a:lnSpc>
                <a:spcPct val="90000"/>
              </a:lnSpc>
              <a:spcBef>
                <a:spcPts val="0"/>
              </a:spcBef>
              <a:spcAft>
                <a:spcPts val="600"/>
              </a:spcAft>
              <a:buClrTx/>
              <a:buFont typeface="Wingdings" panose="05000000000000000000" pitchFamily="2" charset="2"/>
              <a:buChar char="§"/>
            </a:pPr>
            <a:r>
              <a:rPr lang="en-US" sz="3200" b="0" dirty="0">
                <a:solidFill>
                  <a:srgbClr val="E7E6E6">
                    <a:lumMod val="10000"/>
                  </a:srgbClr>
                </a:solidFill>
                <a:latin typeface="Helvetica" panose="020B0604020202020204" pitchFamily="34" charset="0"/>
                <a:cs typeface="Helvetica" panose="020B0604020202020204" pitchFamily="34" charset="0"/>
              </a:rPr>
              <a:t>Regulations Governing Allowable Uses of IDEA Part B Funds</a:t>
            </a:r>
          </a:p>
          <a:p>
            <a:pPr marL="914400" lvl="0" indent="-685800" defTabSz="914400">
              <a:lnSpc>
                <a:spcPct val="90000"/>
              </a:lnSpc>
              <a:spcBef>
                <a:spcPts val="0"/>
              </a:spcBef>
              <a:spcAft>
                <a:spcPts val="600"/>
              </a:spcAft>
              <a:buClrTx/>
              <a:buFont typeface="Wingdings" panose="05000000000000000000" pitchFamily="2" charset="2"/>
              <a:buChar char="§"/>
            </a:pPr>
            <a:endParaRPr lang="en-US" sz="3200" b="0" dirty="0">
              <a:solidFill>
                <a:srgbClr val="E7E6E6">
                  <a:lumMod val="10000"/>
                </a:srgbClr>
              </a:solidFill>
              <a:latin typeface="Helvetica" panose="020B0604020202020204" pitchFamily="34" charset="0"/>
              <a:cs typeface="Helvetica" panose="020B0604020202020204" pitchFamily="34" charset="0"/>
            </a:endParaRPr>
          </a:p>
          <a:p>
            <a:pPr marL="914400" lvl="0" indent="-685800" defTabSz="914400">
              <a:lnSpc>
                <a:spcPct val="90000"/>
              </a:lnSpc>
              <a:spcBef>
                <a:spcPts val="0"/>
              </a:spcBef>
              <a:spcAft>
                <a:spcPts val="600"/>
              </a:spcAft>
              <a:buClrTx/>
              <a:buFont typeface="Wingdings" panose="05000000000000000000" pitchFamily="2" charset="2"/>
              <a:buChar char="§"/>
            </a:pPr>
            <a:r>
              <a:rPr lang="en-US" sz="3200" b="0" dirty="0">
                <a:solidFill>
                  <a:srgbClr val="E7E6E6">
                    <a:lumMod val="10000"/>
                  </a:srgbClr>
                </a:solidFill>
                <a:latin typeface="Helvetica" panose="020B0604020202020204" pitchFamily="34" charset="0"/>
                <a:cs typeface="Helvetica" panose="020B0604020202020204" pitchFamily="34" charset="0"/>
              </a:rPr>
              <a:t>Factors Determining Allowable Costs under UGG</a:t>
            </a:r>
          </a:p>
          <a:p>
            <a:pPr marL="914400" lvl="0" indent="-685800" defTabSz="914400">
              <a:lnSpc>
                <a:spcPct val="90000"/>
              </a:lnSpc>
              <a:spcBef>
                <a:spcPts val="0"/>
              </a:spcBef>
              <a:spcAft>
                <a:spcPts val="600"/>
              </a:spcAft>
              <a:buClrTx/>
              <a:buFont typeface="Wingdings" panose="05000000000000000000" pitchFamily="2" charset="2"/>
              <a:buChar char="§"/>
            </a:pPr>
            <a:endParaRPr lang="en-US" sz="3200" b="0" dirty="0">
              <a:solidFill>
                <a:srgbClr val="E7E6E6">
                  <a:lumMod val="10000"/>
                </a:srgbClr>
              </a:solidFill>
              <a:latin typeface="Helvetica" panose="020B0604020202020204" pitchFamily="34" charset="0"/>
              <a:cs typeface="Helvetica" panose="020B0604020202020204" pitchFamily="34" charset="0"/>
            </a:endParaRPr>
          </a:p>
          <a:p>
            <a:pPr marL="914400" lvl="0" indent="-685800" defTabSz="914400">
              <a:lnSpc>
                <a:spcPct val="90000"/>
              </a:lnSpc>
              <a:spcBef>
                <a:spcPts val="0"/>
              </a:spcBef>
              <a:spcAft>
                <a:spcPts val="600"/>
              </a:spcAft>
              <a:buClrTx/>
              <a:buFont typeface="Wingdings" panose="05000000000000000000" pitchFamily="2" charset="2"/>
              <a:buChar char="§"/>
            </a:pPr>
            <a:r>
              <a:rPr lang="en-US" sz="3200" b="0" dirty="0">
                <a:solidFill>
                  <a:srgbClr val="E7E6E6">
                    <a:lumMod val="10000"/>
                  </a:srgbClr>
                </a:solidFill>
                <a:latin typeface="Helvetica" panose="020B0604020202020204" pitchFamily="34" charset="0"/>
                <a:cs typeface="Helvetica" panose="020B0604020202020204" pitchFamily="34" charset="0"/>
              </a:rPr>
              <a:t>Allowable Uses of IDEA Federal Grants</a:t>
            </a:r>
          </a:p>
          <a:p>
            <a:pPr marL="228600" lvl="0" indent="0" defTabSz="914400">
              <a:lnSpc>
                <a:spcPct val="90000"/>
              </a:lnSpc>
              <a:spcBef>
                <a:spcPts val="0"/>
              </a:spcBef>
              <a:spcAft>
                <a:spcPts val="600"/>
              </a:spcAft>
              <a:buClrTx/>
              <a:buNone/>
            </a:pPr>
            <a:endParaRPr lang="en-US" sz="3200" b="0" dirty="0">
              <a:solidFill>
                <a:srgbClr val="E7E6E6">
                  <a:lumMod val="10000"/>
                </a:srgbClr>
              </a:solidFill>
              <a:latin typeface="Helvetica" panose="020B0604020202020204" pitchFamily="34" charset="0"/>
              <a:cs typeface="Helvetica" panose="020B0604020202020204" pitchFamily="34" charset="0"/>
            </a:endParaRPr>
          </a:p>
          <a:p>
            <a:pPr marL="914400" indent="-685800" defTabSz="914400">
              <a:lnSpc>
                <a:spcPct val="90000"/>
              </a:lnSpc>
              <a:spcBef>
                <a:spcPts val="0"/>
              </a:spcBef>
              <a:spcAft>
                <a:spcPts val="600"/>
              </a:spcAft>
              <a:buClrTx/>
              <a:buFont typeface="Wingdings" panose="05000000000000000000" pitchFamily="2" charset="2"/>
              <a:buChar char="§"/>
            </a:pPr>
            <a:r>
              <a:rPr lang="en-US" sz="3200" b="0" dirty="0">
                <a:solidFill>
                  <a:srgbClr val="E7E6E6">
                    <a:lumMod val="10000"/>
                  </a:srgbClr>
                </a:solidFill>
                <a:latin typeface="Helvetica" panose="020B0604020202020204" pitchFamily="34" charset="0"/>
                <a:cs typeface="Helvetica" panose="020B0604020202020204" pitchFamily="34" charset="0"/>
              </a:rPr>
              <a:t>Practice Your Knowledge for IDEA</a:t>
            </a:r>
          </a:p>
          <a:p>
            <a:endParaRPr lang="en-US" dirty="0"/>
          </a:p>
        </p:txBody>
      </p:sp>
      <p:sp>
        <p:nvSpPr>
          <p:cNvPr id="3" name="Title 2">
            <a:extLst>
              <a:ext uri="{FF2B5EF4-FFF2-40B4-BE49-F238E27FC236}">
                <a16:creationId xmlns:a16="http://schemas.microsoft.com/office/drawing/2014/main" id="{42D43EF7-A7DD-4253-9ACE-0D547BE3B0B3}"/>
              </a:ext>
            </a:extLst>
          </p:cNvPr>
          <p:cNvSpPr>
            <a:spLocks noGrp="1"/>
          </p:cNvSpPr>
          <p:nvPr>
            <p:ph type="title"/>
          </p:nvPr>
        </p:nvSpPr>
        <p:spPr/>
        <p:txBody>
          <a:bodyPr/>
          <a:lstStyle/>
          <a:p>
            <a:r>
              <a:rPr lang="en-US" cap="none" dirty="0"/>
              <a:t>Agenda</a:t>
            </a:r>
          </a:p>
        </p:txBody>
      </p:sp>
    </p:spTree>
    <p:extLst>
      <p:ext uri="{BB962C8B-B14F-4D97-AF65-F5344CB8AC3E}">
        <p14:creationId xmlns:p14="http://schemas.microsoft.com/office/powerpoint/2010/main" val="3887615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3FB9-F33B-4244-9C97-6256A2B5D650}"/>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48A4011D-83B3-4AD3-AC4A-91AE98FA7779}"/>
              </a:ext>
            </a:extLst>
          </p:cNvPr>
          <p:cNvPicPr>
            <a:picLocks noChangeAspect="1"/>
          </p:cNvPicPr>
          <p:nvPr/>
        </p:nvPicPr>
        <p:blipFill>
          <a:blip r:embed="rId3"/>
          <a:stretch>
            <a:fillRect/>
          </a:stretch>
        </p:blipFill>
        <p:spPr>
          <a:xfrm>
            <a:off x="723150" y="794970"/>
            <a:ext cx="10589130" cy="5191302"/>
          </a:xfrm>
          <a:prstGeom prst="rect">
            <a:avLst/>
          </a:prstGeom>
        </p:spPr>
      </p:pic>
    </p:spTree>
    <p:extLst>
      <p:ext uri="{BB962C8B-B14F-4D97-AF65-F5344CB8AC3E}">
        <p14:creationId xmlns:p14="http://schemas.microsoft.com/office/powerpoint/2010/main" val="3759651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A1284-325B-4231-B2CE-D8BCAE09ED72}"/>
              </a:ext>
            </a:extLst>
          </p:cNvPr>
          <p:cNvSpPr>
            <a:spLocks noGrp="1"/>
          </p:cNvSpPr>
          <p:nvPr>
            <p:ph type="title"/>
          </p:nvPr>
        </p:nvSpPr>
        <p:spPr/>
        <p:txBody>
          <a:bodyPr>
            <a:normAutofit/>
          </a:bodyPr>
          <a:lstStyle/>
          <a:p>
            <a:r>
              <a:rPr lang="en-US" dirty="0"/>
              <a:t>Connect With us!</a:t>
            </a:r>
          </a:p>
        </p:txBody>
      </p:sp>
    </p:spTree>
    <p:extLst>
      <p:ext uri="{BB962C8B-B14F-4D97-AF65-F5344CB8AC3E}">
        <p14:creationId xmlns:p14="http://schemas.microsoft.com/office/powerpoint/2010/main" val="2485902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42D9-256E-4DAC-9A50-01844D300E92}"/>
              </a:ext>
            </a:extLst>
          </p:cNvPr>
          <p:cNvSpPr>
            <a:spLocks noGrp="1"/>
          </p:cNvSpPr>
          <p:nvPr>
            <p:ph type="title"/>
          </p:nvPr>
        </p:nvSpPr>
        <p:spPr/>
        <p:txBody>
          <a:bodyPr/>
          <a:lstStyle/>
          <a:p>
            <a:r>
              <a:rPr lang="en-US" cap="none" dirty="0"/>
              <a:t>Thank You</a:t>
            </a:r>
          </a:p>
        </p:txBody>
      </p:sp>
    </p:spTree>
    <p:extLst>
      <p:ext uri="{BB962C8B-B14F-4D97-AF65-F5344CB8AC3E}">
        <p14:creationId xmlns:p14="http://schemas.microsoft.com/office/powerpoint/2010/main" val="93615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EF8FAC-ED50-488F-BAB6-809B6DA6E9DC}"/>
              </a:ext>
            </a:extLst>
          </p:cNvPr>
          <p:cNvSpPr>
            <a:spLocks noGrp="1"/>
          </p:cNvSpPr>
          <p:nvPr>
            <p:ph idx="1"/>
          </p:nvPr>
        </p:nvSpPr>
        <p:spPr/>
        <p:txBody>
          <a:bodyPr/>
          <a:lstStyle/>
          <a:p>
            <a:pPr indent="0">
              <a:buNone/>
            </a:pPr>
            <a:r>
              <a:rPr lang="en-US" sz="3200" b="0" dirty="0">
                <a:solidFill>
                  <a:schemeClr val="bg2">
                    <a:lumMod val="10000"/>
                  </a:schemeClr>
                </a:solidFill>
                <a:latin typeface="Helvetica"/>
                <a:ea typeface="Open Sans Light"/>
                <a:cs typeface="Helvetica"/>
              </a:rPr>
              <a:t>How would you rate your knowledge of allowable uses of IDEA</a:t>
            </a:r>
            <a:r>
              <a:rPr lang="en-US" sz="3200" dirty="0">
                <a:solidFill>
                  <a:schemeClr val="bg2">
                    <a:lumMod val="10000"/>
                  </a:schemeClr>
                </a:solidFill>
                <a:latin typeface="Helvetica"/>
                <a:ea typeface="Open Sans Light"/>
                <a:cs typeface="Helvetica"/>
              </a:rPr>
              <a:t> </a:t>
            </a:r>
            <a:r>
              <a:rPr lang="en-US" sz="3200" b="0" dirty="0">
                <a:solidFill>
                  <a:schemeClr val="bg2">
                    <a:lumMod val="10000"/>
                  </a:schemeClr>
                </a:solidFill>
                <a:latin typeface="Helvetica"/>
                <a:ea typeface="Open Sans Light"/>
                <a:cs typeface="Helvetica"/>
              </a:rPr>
              <a:t>Federal funds?</a:t>
            </a:r>
          </a:p>
          <a:p>
            <a:pPr indent="0" algn="ctr">
              <a:buNone/>
            </a:pPr>
            <a:r>
              <a:rPr lang="en-US" sz="3200" b="0" dirty="0">
                <a:solidFill>
                  <a:schemeClr val="bg2">
                    <a:lumMod val="10000"/>
                  </a:schemeClr>
                </a:solidFill>
                <a:latin typeface="Helvetica" panose="020B0604020202020204" pitchFamily="34" charset="0"/>
                <a:cs typeface="Helvetica" panose="020B0604020202020204" pitchFamily="34" charset="0"/>
              </a:rPr>
              <a:t> </a:t>
            </a:r>
          </a:p>
          <a:p>
            <a:pPr marL="971550" indent="-742950">
              <a:buAutoNum type="alphaLcPeriod"/>
            </a:pPr>
            <a:r>
              <a:rPr lang="en-US" sz="3200" b="0" dirty="0">
                <a:solidFill>
                  <a:schemeClr val="bg2">
                    <a:lumMod val="10000"/>
                  </a:schemeClr>
                </a:solidFill>
                <a:latin typeface="Helvetica" panose="020B0604020202020204" pitchFamily="34" charset="0"/>
                <a:cs typeface="Helvetica" panose="020B0604020202020204" pitchFamily="34" charset="0"/>
              </a:rPr>
              <a:t>Very strong</a:t>
            </a:r>
          </a:p>
          <a:p>
            <a:pPr marL="971550" indent="-742950">
              <a:buAutoNum type="alphaLcPeriod"/>
            </a:pPr>
            <a:r>
              <a:rPr lang="en-US" sz="3200" b="0" dirty="0">
                <a:solidFill>
                  <a:schemeClr val="bg2">
                    <a:lumMod val="10000"/>
                  </a:schemeClr>
                </a:solidFill>
                <a:latin typeface="Helvetica" panose="020B0604020202020204" pitchFamily="34" charset="0"/>
                <a:cs typeface="Helvetica" panose="020B0604020202020204" pitchFamily="34" charset="0"/>
              </a:rPr>
              <a:t>Strong</a:t>
            </a:r>
            <a:endParaRPr lang="en-US" sz="3200" dirty="0">
              <a:solidFill>
                <a:schemeClr val="bg2">
                  <a:lumMod val="10000"/>
                </a:schemeClr>
              </a:solidFill>
              <a:latin typeface="Helvetica" panose="020B0604020202020204" pitchFamily="34" charset="0"/>
              <a:cs typeface="Helvetica" panose="020B0604020202020204" pitchFamily="34" charset="0"/>
            </a:endParaRPr>
          </a:p>
          <a:p>
            <a:pPr marL="971550" indent="-742950">
              <a:buAutoNum type="alphaLcPeriod"/>
            </a:pPr>
            <a:r>
              <a:rPr lang="en-US" sz="3200" b="0" dirty="0">
                <a:solidFill>
                  <a:schemeClr val="bg2">
                    <a:lumMod val="10000"/>
                  </a:schemeClr>
                </a:solidFill>
                <a:latin typeface="Helvetica" panose="020B0604020202020204" pitchFamily="34" charset="0"/>
                <a:cs typeface="Helvetica" panose="020B0604020202020204" pitchFamily="34" charset="0"/>
              </a:rPr>
              <a:t>Fair</a:t>
            </a:r>
            <a:endParaRPr lang="en-US" sz="3200" dirty="0">
              <a:solidFill>
                <a:schemeClr val="bg2">
                  <a:lumMod val="10000"/>
                </a:schemeClr>
              </a:solidFill>
              <a:latin typeface="Helvetica" panose="020B0604020202020204" pitchFamily="34" charset="0"/>
              <a:cs typeface="Helvetica" panose="020B0604020202020204" pitchFamily="34" charset="0"/>
            </a:endParaRPr>
          </a:p>
          <a:p>
            <a:pPr marL="971550" indent="-742950">
              <a:buAutoNum type="alphaLcPeriod"/>
            </a:pPr>
            <a:r>
              <a:rPr lang="en-US" sz="3200" b="0" dirty="0">
                <a:solidFill>
                  <a:schemeClr val="bg2">
                    <a:lumMod val="10000"/>
                  </a:schemeClr>
                </a:solidFill>
                <a:latin typeface="Helvetica" panose="020B0604020202020204" pitchFamily="34" charset="0"/>
                <a:cs typeface="Helvetica" panose="020B0604020202020204" pitchFamily="34" charset="0"/>
              </a:rPr>
              <a:t>Weak</a:t>
            </a:r>
          </a:p>
          <a:p>
            <a:endParaRPr lang="en-US" dirty="0"/>
          </a:p>
        </p:txBody>
      </p:sp>
      <p:sp>
        <p:nvSpPr>
          <p:cNvPr id="3" name="Title 2">
            <a:extLst>
              <a:ext uri="{FF2B5EF4-FFF2-40B4-BE49-F238E27FC236}">
                <a16:creationId xmlns:a16="http://schemas.microsoft.com/office/drawing/2014/main" id="{A9CA1C52-F9F3-42C3-A18A-B3E2140F9D99}"/>
              </a:ext>
            </a:extLst>
          </p:cNvPr>
          <p:cNvSpPr>
            <a:spLocks noGrp="1"/>
          </p:cNvSpPr>
          <p:nvPr>
            <p:ph type="title"/>
          </p:nvPr>
        </p:nvSpPr>
        <p:spPr/>
        <p:txBody>
          <a:bodyPr/>
          <a:lstStyle/>
          <a:p>
            <a:r>
              <a:rPr lang="en-US" cap="none" dirty="0"/>
              <a:t>Question</a:t>
            </a:r>
            <a:r>
              <a:rPr lang="en-US" dirty="0"/>
              <a:t> 1</a:t>
            </a:r>
          </a:p>
        </p:txBody>
      </p:sp>
    </p:spTree>
    <p:extLst>
      <p:ext uri="{BB962C8B-B14F-4D97-AF65-F5344CB8AC3E}">
        <p14:creationId xmlns:p14="http://schemas.microsoft.com/office/powerpoint/2010/main" val="215735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919CA-E3C5-4D1B-8A95-9D22AAB45E53}"/>
              </a:ext>
            </a:extLst>
          </p:cNvPr>
          <p:cNvSpPr>
            <a:spLocks noGrp="1"/>
          </p:cNvSpPr>
          <p:nvPr>
            <p:ph type="title"/>
          </p:nvPr>
        </p:nvSpPr>
        <p:spPr/>
        <p:txBody>
          <a:bodyPr>
            <a:noAutofit/>
          </a:bodyPr>
          <a:lstStyle/>
          <a:p>
            <a:r>
              <a:rPr lang="en-US" sz="4400" cap="none" dirty="0"/>
              <a:t>Introduction</a:t>
            </a:r>
            <a:br>
              <a:rPr lang="en-US" sz="4400" dirty="0"/>
            </a:br>
            <a:endParaRPr lang="en-US" sz="4400" b="0" dirty="0"/>
          </a:p>
        </p:txBody>
      </p:sp>
      <p:sp>
        <p:nvSpPr>
          <p:cNvPr id="3" name="Text Placeholder 2">
            <a:extLst>
              <a:ext uri="{FF2B5EF4-FFF2-40B4-BE49-F238E27FC236}">
                <a16:creationId xmlns:a16="http://schemas.microsoft.com/office/drawing/2014/main" id="{50814AC3-F889-4DD5-B6A1-468EC1476761}"/>
              </a:ext>
            </a:extLst>
          </p:cNvPr>
          <p:cNvSpPr>
            <a:spLocks noGrp="1"/>
          </p:cNvSpPr>
          <p:nvPr>
            <p:ph type="body" idx="1"/>
          </p:nvPr>
        </p:nvSpPr>
        <p:spPr/>
        <p:txBody>
          <a:bodyPr/>
          <a:lstStyle/>
          <a:p>
            <a:r>
              <a:rPr lang="en-US" dirty="0"/>
              <a:t>Regulations Governing Allowable Use of Federal Funds</a:t>
            </a:r>
          </a:p>
        </p:txBody>
      </p:sp>
    </p:spTree>
    <p:extLst>
      <p:ext uri="{BB962C8B-B14F-4D97-AF65-F5344CB8AC3E}">
        <p14:creationId xmlns:p14="http://schemas.microsoft.com/office/powerpoint/2010/main" val="2471930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134F30-1BF8-4EBA-A270-BBC9A2634053}"/>
              </a:ext>
            </a:extLst>
          </p:cNvPr>
          <p:cNvSpPr>
            <a:spLocks noGrp="1"/>
          </p:cNvSpPr>
          <p:nvPr>
            <p:ph idx="1"/>
          </p:nvPr>
        </p:nvSpPr>
        <p:spPr>
          <a:xfrm>
            <a:off x="1812022" y="1825625"/>
            <a:ext cx="9267457" cy="3976912"/>
          </a:xfrm>
        </p:spPr>
        <p:txBody>
          <a:bodyPr>
            <a:normAutofit fontScale="92500" lnSpcReduction="20000"/>
          </a:bodyPr>
          <a:lstStyle/>
          <a:p>
            <a:pPr fontAlgn="t"/>
            <a:r>
              <a:rPr lang="en-US" sz="3200" b="0" i="0" dirty="0">
                <a:solidFill>
                  <a:schemeClr val="bg2">
                    <a:lumMod val="25000"/>
                  </a:schemeClr>
                </a:solidFill>
                <a:effectLst/>
                <a:latin typeface="+mn-lt"/>
              </a:rPr>
              <a:t>CFR – Code of Federal Regulation</a:t>
            </a:r>
          </a:p>
          <a:p>
            <a:pPr fontAlgn="t"/>
            <a:r>
              <a:rPr lang="en-US" sz="3200" b="0" i="0" dirty="0">
                <a:solidFill>
                  <a:schemeClr val="bg2">
                    <a:lumMod val="25000"/>
                  </a:schemeClr>
                </a:solidFill>
                <a:effectLst/>
                <a:latin typeface="+mn-lt"/>
              </a:rPr>
              <a:t>EDGAR – Education Department General Administrative Regulations</a:t>
            </a:r>
            <a:endParaRPr lang="en-US" sz="3200" b="0" i="0" dirty="0">
              <a:solidFill>
                <a:schemeClr val="bg2">
                  <a:lumMod val="25000"/>
                </a:schemeClr>
              </a:solidFill>
              <a:effectLst/>
              <a:latin typeface="+mn-lt"/>
              <a:cs typeface="Arial"/>
            </a:endParaRPr>
          </a:p>
          <a:p>
            <a:pPr fontAlgn="t"/>
            <a:r>
              <a:rPr lang="en-US" sz="3200" b="0" i="0" dirty="0">
                <a:solidFill>
                  <a:schemeClr val="bg2">
                    <a:lumMod val="25000"/>
                  </a:schemeClr>
                </a:solidFill>
                <a:effectLst/>
                <a:latin typeface="+mn-lt"/>
              </a:rPr>
              <a:t>IDEA – Individuals with Disabilities Education Act</a:t>
            </a:r>
          </a:p>
          <a:p>
            <a:pPr fontAlgn="t"/>
            <a:r>
              <a:rPr lang="en-US" sz="3200" b="0" i="0" dirty="0">
                <a:solidFill>
                  <a:schemeClr val="bg2">
                    <a:lumMod val="25000"/>
                  </a:schemeClr>
                </a:solidFill>
                <a:effectLst/>
                <a:latin typeface="+mn-lt"/>
              </a:rPr>
              <a:t>LEA – Local Educational Agency </a:t>
            </a:r>
          </a:p>
          <a:p>
            <a:pPr fontAlgn="t"/>
            <a:r>
              <a:rPr lang="en-US" sz="3200" b="0" dirty="0">
                <a:solidFill>
                  <a:schemeClr val="bg2">
                    <a:lumMod val="25000"/>
                  </a:schemeClr>
                </a:solidFill>
                <a:latin typeface="+mn-lt"/>
              </a:rPr>
              <a:t>NCLB – No Child Left Behind</a:t>
            </a:r>
            <a:endParaRPr lang="en-US" sz="3200" b="0" i="0" dirty="0">
              <a:solidFill>
                <a:schemeClr val="bg2">
                  <a:lumMod val="25000"/>
                </a:schemeClr>
              </a:solidFill>
              <a:effectLst/>
              <a:latin typeface="+mn-lt"/>
            </a:endParaRPr>
          </a:p>
          <a:p>
            <a:pPr fontAlgn="t"/>
            <a:r>
              <a:rPr lang="en-US" sz="3200" b="0" i="0" dirty="0">
                <a:solidFill>
                  <a:schemeClr val="bg2">
                    <a:lumMod val="25000"/>
                  </a:schemeClr>
                </a:solidFill>
                <a:effectLst/>
                <a:latin typeface="+mn-lt"/>
              </a:rPr>
              <a:t>SWD – Students with Disabilities				</a:t>
            </a:r>
            <a:endParaRPr lang="en-US" sz="3200" b="0" dirty="0">
              <a:solidFill>
                <a:schemeClr val="bg2">
                  <a:lumMod val="25000"/>
                </a:schemeClr>
              </a:solidFill>
              <a:latin typeface="+mn-lt"/>
            </a:endParaRPr>
          </a:p>
          <a:p>
            <a:pPr fontAlgn="t"/>
            <a:r>
              <a:rPr lang="en-US" sz="3200" b="0" i="0" dirty="0">
                <a:solidFill>
                  <a:schemeClr val="bg2">
                    <a:lumMod val="25000"/>
                  </a:schemeClr>
                </a:solidFill>
                <a:effectLst/>
                <a:latin typeface="+mn-lt"/>
              </a:rPr>
              <a:t>UGG – Uniform Grant Guidance</a:t>
            </a:r>
          </a:p>
          <a:p>
            <a:pPr fontAlgn="t"/>
            <a:r>
              <a:rPr lang="en-US" sz="3200" b="0" i="0" dirty="0">
                <a:solidFill>
                  <a:schemeClr val="bg2">
                    <a:lumMod val="25000"/>
                  </a:schemeClr>
                </a:solidFill>
                <a:effectLst/>
                <a:latin typeface="+mn-lt"/>
              </a:rPr>
              <a:t>U.S.C. – United States Code</a:t>
            </a:r>
          </a:p>
          <a:p>
            <a:endParaRPr lang="en-US" dirty="0"/>
          </a:p>
        </p:txBody>
      </p:sp>
      <p:sp>
        <p:nvSpPr>
          <p:cNvPr id="3" name="Title 2">
            <a:extLst>
              <a:ext uri="{FF2B5EF4-FFF2-40B4-BE49-F238E27FC236}">
                <a16:creationId xmlns:a16="http://schemas.microsoft.com/office/drawing/2014/main" id="{140ED19C-25C0-4CCF-A94B-0D55FE1A5B6C}"/>
              </a:ext>
            </a:extLst>
          </p:cNvPr>
          <p:cNvSpPr>
            <a:spLocks noGrp="1"/>
          </p:cNvSpPr>
          <p:nvPr>
            <p:ph type="title"/>
          </p:nvPr>
        </p:nvSpPr>
        <p:spPr/>
        <p:txBody>
          <a:bodyPr/>
          <a:lstStyle/>
          <a:p>
            <a:r>
              <a:rPr lang="en-US" cap="none" dirty="0"/>
              <a:t>Acronyms</a:t>
            </a:r>
          </a:p>
        </p:txBody>
      </p:sp>
    </p:spTree>
    <p:extLst>
      <p:ext uri="{BB962C8B-B14F-4D97-AF65-F5344CB8AC3E}">
        <p14:creationId xmlns:p14="http://schemas.microsoft.com/office/powerpoint/2010/main" val="334850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50B05-C4A5-401E-833B-F30FA415EA14}"/>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92309F2E-BE3D-4A4C-9A32-4EBA35D9F2EB}"/>
              </a:ext>
            </a:extLst>
          </p:cNvPr>
          <p:cNvSpPr>
            <a:spLocks noGrp="1"/>
          </p:cNvSpPr>
          <p:nvPr>
            <p:ph type="body" idx="1"/>
          </p:nvPr>
        </p:nvSpPr>
        <p:spPr/>
        <p:txBody>
          <a:bodyPr/>
          <a:lstStyle/>
          <a:p>
            <a:r>
              <a:rPr lang="en-US" sz="2400" dirty="0">
                <a:latin typeface="+mj-lt"/>
              </a:rPr>
              <a:t>Federal Laws and Regulations</a:t>
            </a:r>
            <a:endParaRPr lang="en-US" dirty="0"/>
          </a:p>
        </p:txBody>
      </p:sp>
      <p:sp>
        <p:nvSpPr>
          <p:cNvPr id="4" name="Text Placeholder 3">
            <a:extLst>
              <a:ext uri="{FF2B5EF4-FFF2-40B4-BE49-F238E27FC236}">
                <a16:creationId xmlns:a16="http://schemas.microsoft.com/office/drawing/2014/main" id="{DE6F1763-EA14-44AF-81F2-3560AE94C6FC}"/>
              </a:ext>
            </a:extLst>
          </p:cNvPr>
          <p:cNvSpPr>
            <a:spLocks noGrp="1"/>
          </p:cNvSpPr>
          <p:nvPr>
            <p:ph type="body" sz="quarter" idx="3"/>
          </p:nvPr>
        </p:nvSpPr>
        <p:spPr/>
        <p:txBody>
          <a:bodyPr/>
          <a:lstStyle/>
          <a:p>
            <a:endParaRPr lang="en-US" dirty="0"/>
          </a:p>
        </p:txBody>
      </p:sp>
      <p:sp>
        <p:nvSpPr>
          <p:cNvPr id="6" name="Content Placeholder 5">
            <a:extLst>
              <a:ext uri="{FF2B5EF4-FFF2-40B4-BE49-F238E27FC236}">
                <a16:creationId xmlns:a16="http://schemas.microsoft.com/office/drawing/2014/main" id="{AF9E52F9-A7D1-45A8-A24C-4F2299AE61F2}"/>
              </a:ext>
            </a:extLst>
          </p:cNvPr>
          <p:cNvSpPr>
            <a:spLocks noGrp="1"/>
          </p:cNvSpPr>
          <p:nvPr>
            <p:ph sz="half" idx="13"/>
          </p:nvPr>
        </p:nvSpPr>
        <p:spPr/>
        <p:txBody>
          <a:bodyPr>
            <a:normAutofit fontScale="70000" lnSpcReduction="20000"/>
          </a:bodyPr>
          <a:lstStyle/>
          <a:p>
            <a:pPr lvl="1" indent="-228600" defTabSz="914400"/>
            <a:r>
              <a:rPr lang="en-US" sz="3200" dirty="0">
                <a:solidFill>
                  <a:schemeClr val="tx1"/>
                </a:solidFill>
                <a:latin typeface="+mn-lt"/>
              </a:rPr>
              <a:t>A United States Code (U.S.C.) is a law that has been passed by the US Congress</a:t>
            </a:r>
          </a:p>
          <a:p>
            <a:pPr lvl="1" indent="-228600" defTabSz="914400"/>
            <a:r>
              <a:rPr lang="en-US" sz="3200" dirty="0">
                <a:solidFill>
                  <a:schemeClr val="tx1"/>
                </a:solidFill>
                <a:latin typeface="+mn-lt"/>
              </a:rPr>
              <a:t>A Code of Federal Regulation (CFR) is the interpretation of the law by the relevant federal agency</a:t>
            </a:r>
          </a:p>
          <a:p>
            <a:pPr lvl="1" indent="-228600" defTabSz="914400"/>
            <a:r>
              <a:rPr lang="en-US" sz="3200" dirty="0">
                <a:solidFill>
                  <a:schemeClr val="tx1"/>
                </a:solidFill>
                <a:latin typeface="+mn-lt"/>
              </a:rPr>
              <a:t>A non-regulatory guidance is the interpretation of the regulation by the relevant federal agency</a:t>
            </a:r>
          </a:p>
          <a:p>
            <a:endParaRPr lang="en-US" dirty="0"/>
          </a:p>
        </p:txBody>
      </p:sp>
      <p:pic>
        <p:nvPicPr>
          <p:cNvPr id="7" name="Content Placeholder 6" descr="Statute: Congress provides authority to agencies&#10;Regulation: Statutes may be implemented by regulations, which are legally enforceable&#10;Guidance: Agency may explain how regulations are interpreted but these documents generally are not binding">
            <a:extLst>
              <a:ext uri="{FF2B5EF4-FFF2-40B4-BE49-F238E27FC236}">
                <a16:creationId xmlns:a16="http://schemas.microsoft.com/office/drawing/2014/main" id="{C7FDF1CF-2382-4754-8076-DFEA28686F7A}"/>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b="-1"/>
          <a:stretch/>
        </p:blipFill>
        <p:spPr>
          <a:xfrm>
            <a:off x="6712737" y="2130805"/>
            <a:ext cx="3916377" cy="3771520"/>
          </a:xfrm>
          <a:prstGeom prst="rect">
            <a:avLst/>
          </a:prstGeom>
        </p:spPr>
      </p:pic>
    </p:spTree>
    <p:extLst>
      <p:ext uri="{BB962C8B-B14F-4D97-AF65-F5344CB8AC3E}">
        <p14:creationId xmlns:p14="http://schemas.microsoft.com/office/powerpoint/2010/main" val="461254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B19A-C091-45FE-BE8D-C4453A23C8AE}"/>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006BFD9-9611-4B48-A10B-5A2513163A6C}"/>
              </a:ext>
            </a:extLst>
          </p:cNvPr>
          <p:cNvPicPr>
            <a:picLocks noChangeAspect="1"/>
          </p:cNvPicPr>
          <p:nvPr/>
        </p:nvPicPr>
        <p:blipFill>
          <a:blip r:embed="rId3"/>
          <a:stretch>
            <a:fillRect/>
          </a:stretch>
        </p:blipFill>
        <p:spPr>
          <a:xfrm>
            <a:off x="1669409" y="738231"/>
            <a:ext cx="8531604" cy="4510298"/>
          </a:xfrm>
          <a:prstGeom prst="rect">
            <a:avLst/>
          </a:prstGeom>
        </p:spPr>
      </p:pic>
    </p:spTree>
    <p:extLst>
      <p:ext uri="{BB962C8B-B14F-4D97-AF65-F5344CB8AC3E}">
        <p14:creationId xmlns:p14="http://schemas.microsoft.com/office/powerpoint/2010/main" val="3987560402"/>
      </p:ext>
    </p:extLst>
  </p:cSld>
  <p:clrMapOvr>
    <a:masterClrMapping/>
  </p:clrMapOvr>
</p:sld>
</file>

<file path=ppt/theme/theme1.xml><?xml version="1.0" encoding="utf-8"?>
<a:theme xmlns:a="http://schemas.openxmlformats.org/drawingml/2006/main" name="Official BIE Central Office Theme">
  <a:themeElements>
    <a:clrScheme name="BIE Color Palette">
      <a:dk1>
        <a:srgbClr val="0F6460"/>
      </a:dk1>
      <a:lt1>
        <a:sysClr val="window" lastClr="FFFFFF"/>
      </a:lt1>
      <a:dk2>
        <a:srgbClr val="9C3D10"/>
      </a:dk2>
      <a:lt2>
        <a:srgbClr val="E66F0E"/>
      </a:lt2>
      <a:accent1>
        <a:srgbClr val="008480"/>
      </a:accent1>
      <a:accent2>
        <a:srgbClr val="E5A000"/>
      </a:accent2>
      <a:accent3>
        <a:srgbClr val="008480"/>
      </a:accent3>
      <a:accent4>
        <a:srgbClr val="D54309"/>
      </a:accent4>
      <a:accent5>
        <a:srgbClr val="6FBAB3"/>
      </a:accent5>
      <a:accent6>
        <a:srgbClr val="FFBE2E"/>
      </a:accent6>
      <a:hlink>
        <a:srgbClr val="008480"/>
      </a:hlink>
      <a:folHlink>
        <a:srgbClr val="7F7F7F"/>
      </a:folHlink>
    </a:clrScheme>
    <a:fontScheme name="BIE Typography">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E SLIDE 16.9 Central Office Template" id="{53814AE9-C34D-487C-A598-234C3E8D71C1}" vid="{360D394E-2229-4247-B7FB-4CFFBDB12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TimePosted xmlns="537495c8-04d0-4d9f-a3c5-24b15dd8235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3EFBD184CCA942BD942D2DC234DA02" ma:contentTypeVersion="11" ma:contentTypeDescription="Create a new document." ma:contentTypeScope="" ma:versionID="61c5aca35df26f0a9d342db0c5a32b4e">
  <xsd:schema xmlns:xsd="http://www.w3.org/2001/XMLSchema" xmlns:xs="http://www.w3.org/2001/XMLSchema" xmlns:p="http://schemas.microsoft.com/office/2006/metadata/properties" xmlns:ns2="537495c8-04d0-4d9f-a3c5-24b15dd8235a" xmlns:ns3="d6c4c347-d8bf-4125-97e5-bf5a24a6ea48" targetNamespace="http://schemas.microsoft.com/office/2006/metadata/properties" ma:root="true" ma:fieldsID="31c9a3c69fb049f566627a14b56f285c" ns2:_="" ns3:_="">
    <xsd:import namespace="537495c8-04d0-4d9f-a3c5-24b15dd8235a"/>
    <xsd:import namespace="d6c4c347-d8bf-4125-97e5-bf5a24a6ea4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DateTimePosted"/>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7495c8-04d0-4d9f-a3c5-24b15dd823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DateTimePosted" ma:index="18" ma:displayName="Date &amp; Time Posted" ma:format="DateTime" ma:internalName="DateTimePos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6c4c347-d8bf-4125-97e5-bf5a24a6ea4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59A086-C4C4-4666-8382-5AB7E4C068EA}">
  <ds:schemaRefs>
    <ds:schemaRef ds:uri="537495c8-04d0-4d9f-a3c5-24b15dd8235a"/>
    <ds:schemaRef ds:uri="http://purl.org/dc/dcmitype/"/>
    <ds:schemaRef ds:uri="http://purl.org/dc/elements/1.1/"/>
    <ds:schemaRef ds:uri="http://www.w3.org/XML/1998/namespace"/>
    <ds:schemaRef ds:uri="d6c4c347-d8bf-4125-97e5-bf5a24a6ea48"/>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B3840FA-1974-4894-A165-E4272DCF6A4C}">
  <ds:schemaRefs>
    <ds:schemaRef ds:uri="http://schemas.microsoft.com/sharepoint/v3/contenttype/forms"/>
  </ds:schemaRefs>
</ds:datastoreItem>
</file>

<file path=customXml/itemProps3.xml><?xml version="1.0" encoding="utf-8"?>
<ds:datastoreItem xmlns:ds="http://schemas.openxmlformats.org/officeDocument/2006/customXml" ds:itemID="{D8F49FB4-5E05-4312-8B85-017681C5F6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7495c8-04d0-4d9f-a3c5-24b15dd8235a"/>
    <ds:schemaRef ds:uri="d6c4c347-d8bf-4125-97e5-bf5a24a6ea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BIE SLIDE 16.9 Central Office Template</Template>
  <TotalTime>518</TotalTime>
  <Words>2867</Words>
  <Application>Microsoft Office PowerPoint</Application>
  <PresentationFormat>Widescreen</PresentationFormat>
  <Paragraphs>392</Paragraphs>
  <Slides>42</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Helvetica</vt:lpstr>
      <vt:lpstr>Segoe UI</vt:lpstr>
      <vt:lpstr>System Font Regular</vt:lpstr>
      <vt:lpstr>Trebuchet MS</vt:lpstr>
      <vt:lpstr>Wingdings</vt:lpstr>
      <vt:lpstr>Official BIE Central Office Theme</vt:lpstr>
      <vt:lpstr>Allowable Use of IDEA Part B Federal Funds 2022 Principal Leadership Academy</vt:lpstr>
      <vt:lpstr>Meet our Presenters</vt:lpstr>
      <vt:lpstr>Session Objectives</vt:lpstr>
      <vt:lpstr>Agenda</vt:lpstr>
      <vt:lpstr>Question 1</vt:lpstr>
      <vt:lpstr>Introduction </vt:lpstr>
      <vt:lpstr>Acronyms</vt:lpstr>
      <vt:lpstr>PowerPoint Presentation</vt:lpstr>
      <vt:lpstr>PowerPoint Presentation</vt:lpstr>
      <vt:lpstr>Question 2</vt:lpstr>
      <vt:lpstr>Allowability Of Cost</vt:lpstr>
      <vt:lpstr>)   Uniform Grant Guidance Allowable Cost Criteria §200.403  Grant (</vt:lpstr>
      <vt:lpstr>Uniform Grant Guidance (UGG) Obligations Definition 2 cfr §200.71</vt:lpstr>
      <vt:lpstr>Uniform Grant Guidance(ugg) Period Of Performance 2cfr §200.77</vt:lpstr>
      <vt:lpstr>EDGAR  Obligations and Reimbursements  34 cfr §76.708</vt:lpstr>
      <vt:lpstr>Edgar  Obligations Timing 2CFR §76.707</vt:lpstr>
      <vt:lpstr>Question 3</vt:lpstr>
      <vt:lpstr>Allowable Use of IDEA Part B Funds</vt:lpstr>
      <vt:lpstr>IDEA:  Use of Funds  34 CFR §300.202</vt:lpstr>
      <vt:lpstr>Isep:  Bie Special Education Funds 25 CFR §39.105</vt:lpstr>
      <vt:lpstr>idea Grant Period Of Performance</vt:lpstr>
      <vt:lpstr>Question 4</vt:lpstr>
      <vt:lpstr>Idea Allowable Cost Decision Trees</vt:lpstr>
      <vt:lpstr>Question 5</vt:lpstr>
      <vt:lpstr>PowerPoint Presentation</vt:lpstr>
      <vt:lpstr>UGG and EDGAR Decision Tree</vt:lpstr>
      <vt:lpstr>Final Decision Tree</vt:lpstr>
      <vt:lpstr>Special Education Staff Salary</vt:lpstr>
      <vt:lpstr>Nurse - School Based</vt:lpstr>
      <vt:lpstr>Do It Yourself</vt:lpstr>
      <vt:lpstr>Business Manager/Tech Salary</vt:lpstr>
      <vt:lpstr>School Principal/Administrator Pay</vt:lpstr>
      <vt:lpstr>Computers For Students</vt:lpstr>
      <vt:lpstr>Bus Purchase, Lease Or Rental</vt:lpstr>
      <vt:lpstr>Remodeling or Construction</vt:lpstr>
      <vt:lpstr>Equipment - Capital</vt:lpstr>
      <vt:lpstr>Federal Resources</vt:lpstr>
      <vt:lpstr>Federal Resources Cont.</vt:lpstr>
      <vt:lpstr>Federal Resources Cont.</vt:lpstr>
      <vt:lpstr>PowerPoint Presentation</vt:lpstr>
      <vt:lpstr>Connect With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Bitsui, Marian K</dc:creator>
  <cp:lastModifiedBy>Davis, Arlene S</cp:lastModifiedBy>
  <cp:revision>70</cp:revision>
  <cp:lastPrinted>2021-09-27T05:10:24Z</cp:lastPrinted>
  <dcterms:created xsi:type="dcterms:W3CDTF">2022-01-20T15:01:18Z</dcterms:created>
  <dcterms:modified xsi:type="dcterms:W3CDTF">2022-06-02T15:56:28Z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0x010100813EFBD184CCA942BD942D2DC234DA02</vt:lpwstr>
  </property>
</Properties>
</file>