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8" r:id="rId4"/>
    <p:sldMasterId id="2147483811" r:id="rId5"/>
    <p:sldMasterId id="2147483877" r:id="rId6"/>
    <p:sldMasterId id="2147483845" r:id="rId7"/>
    <p:sldMasterId id="2147483648" r:id="rId8"/>
  </p:sldMasterIdLst>
  <p:notesMasterIdLst>
    <p:notesMasterId r:id="rId52"/>
  </p:notesMasterIdLst>
  <p:handoutMasterIdLst>
    <p:handoutMasterId r:id="rId53"/>
  </p:handoutMasterIdLst>
  <p:sldIdLst>
    <p:sldId id="257" r:id="rId9"/>
    <p:sldId id="341" r:id="rId10"/>
    <p:sldId id="342" r:id="rId11"/>
    <p:sldId id="302" r:id="rId12"/>
    <p:sldId id="277" r:id="rId13"/>
    <p:sldId id="309" r:id="rId14"/>
    <p:sldId id="308" r:id="rId15"/>
    <p:sldId id="292" r:id="rId16"/>
    <p:sldId id="305" r:id="rId17"/>
    <p:sldId id="301" r:id="rId18"/>
    <p:sldId id="300" r:id="rId19"/>
    <p:sldId id="329" r:id="rId20"/>
    <p:sldId id="279" r:id="rId21"/>
    <p:sldId id="307" r:id="rId22"/>
    <p:sldId id="295" r:id="rId23"/>
    <p:sldId id="330" r:id="rId24"/>
    <p:sldId id="304" r:id="rId25"/>
    <p:sldId id="317" r:id="rId26"/>
    <p:sldId id="316" r:id="rId27"/>
    <p:sldId id="315" r:id="rId28"/>
    <p:sldId id="314" r:id="rId29"/>
    <p:sldId id="313" r:id="rId30"/>
    <p:sldId id="312" r:id="rId31"/>
    <p:sldId id="311" r:id="rId32"/>
    <p:sldId id="339" r:id="rId33"/>
    <p:sldId id="332" r:id="rId34"/>
    <p:sldId id="335" r:id="rId35"/>
    <p:sldId id="337" r:id="rId36"/>
    <p:sldId id="340" r:id="rId37"/>
    <p:sldId id="331" r:id="rId38"/>
    <p:sldId id="326" r:id="rId39"/>
    <p:sldId id="328" r:id="rId40"/>
    <p:sldId id="299" r:id="rId41"/>
    <p:sldId id="297" r:id="rId42"/>
    <p:sldId id="334" r:id="rId43"/>
    <p:sldId id="303" r:id="rId44"/>
    <p:sldId id="287" r:id="rId45"/>
    <p:sldId id="333" r:id="rId46"/>
    <p:sldId id="322" r:id="rId47"/>
    <p:sldId id="321" r:id="rId48"/>
    <p:sldId id="320" r:id="rId49"/>
    <p:sldId id="319" r:id="rId50"/>
    <p:sldId id="318" r:id="rId51"/>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80"/>
    <a:srgbClr val="2B4B50"/>
    <a:srgbClr val="000000"/>
    <a:srgbClr val="FFF5E8"/>
    <a:srgbClr val="FFF7EB"/>
    <a:srgbClr val="FFF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DA45D-0F69-476C-A406-C55BC08BA59A}" v="30" dt="2022-05-12T20:01:42.692"/>
    <p1510:client id="{0C67B972-588C-4202-BDEE-79A4202BDB1D}" v="16" dt="2022-05-12T14:14:33.880"/>
    <p1510:client id="{26F28DBA-9ED3-4080-8025-17662BE0CB87}" v="61" dt="2022-05-11T15:52:07.769"/>
    <p1510:client id="{2AF55EA5-6C42-49A9-8B9F-66BF9BDDBEF8}" v="983" dt="2022-05-12T15:05:04.094"/>
    <p1510:client id="{3880CD43-8604-46A3-ADD0-08DAF9BB588C}" v="218" dt="2022-05-12T15:23:34.634"/>
    <p1510:client id="{3EA15346-8CF3-481B-8043-31FC32B9D3AA}" v="1" dt="2022-05-12T12:28:52.376"/>
    <p1510:client id="{45BABB11-E704-4F2F-8620-65D18CBAF617}" v="1" dt="2022-05-12T12:30:46.681"/>
    <p1510:client id="{4A7373E6-8119-4C2E-A0D5-83EC9BE8C577}" v="4" dt="2022-04-19T19:40:10.422"/>
    <p1510:client id="{4E301C0B-768E-7D7A-0A29-9BE4C892F07E}" v="84" dt="2022-05-13T17:51:13.876"/>
    <p1510:client id="{5C2F6157-CEB5-4211-8BA9-C1A0FDECD2C6}" v="34" dt="2022-05-16T15:45:19.724"/>
    <p1510:client id="{5FDB445A-4FE8-A6CC-68CA-288EAD4D6835}" v="6" dt="2022-06-06T21:39:38.563"/>
    <p1510:client id="{6717E048-B9D5-4E65-8723-D23B6D03F39E}" v="170" dt="2022-05-12T18:34:58.053"/>
    <p1510:client id="{7507F2D0-082B-4BD3-9E57-CEBD6080FA37}" v="8" dt="2022-05-12T12:27:42.988"/>
    <p1510:client id="{768DCDF8-7390-39C7-1D6C-CE6B1B12FE40}" v="20" dt="2022-05-13T05:08:04.221"/>
    <p1510:client id="{783CDF6E-16FD-48B0-B538-534AB68A9AFA}" v="1460" dt="2022-05-13T02:16:10.840"/>
    <p1510:client id="{A52FB0A1-20AC-40B1-A0C7-C02B56FE3E9B}" v="4" dt="2022-04-20T18:19:20.614"/>
    <p1510:client id="{AE378270-B763-4155-BA44-0B2F00202651}" v="4" dt="2022-05-12T12:36:41.027"/>
    <p1510:client id="{BCCEACA9-1F36-45AE-8FBC-10F8FDEDF89A}" v="361" dt="2022-05-12T20:14:28.032"/>
    <p1510:client id="{CE837401-2B6C-4E58-ADD9-34DC3FB5A49A}" v="240" dt="2022-05-13T16:01:26.579"/>
    <p1510:client id="{CFFF3DD8-1D78-4693-8BCC-5CBDF3C38D91}" v="798" dt="2022-05-12T19:52:08.805"/>
    <p1510:client id="{DCEFEE15-8C29-432F-916B-FFE3610224B7}" v="115" dt="2022-05-12T17:29:13.272"/>
    <p1510:client id="{E1769F8E-1BAF-40AF-86C6-4E010D4932F9}" v="723" dt="2022-05-12T19:16:22.023"/>
    <p1510:client id="{EEAB87AC-9858-445F-A481-7E9ECC09B9BE}" v="63" dt="2022-05-12T17:43:28.843"/>
    <p1510:client id="{F4E02BB6-0DF9-473C-B91A-3CD3BE2E6BE3}" v="157" dt="2022-05-13T12:37:54.875"/>
    <p1510:client id="{F99BFDDE-EBB8-4D75-A958-11442986C9A9}" v="45" dt="2022-05-12T16:41:50.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47" d="100"/>
          <a:sy n="147" d="100"/>
        </p:scale>
        <p:origin x="468" y="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ee, Lisa L" userId="S::lisa.magee@indianaffairs.gov::239c0ca5-e341-462c-b073-abcd5e6101ef" providerId="AD" clId="Web-{5FDB445A-4FE8-A6CC-68CA-288EAD4D6835}"/>
    <pc:docChg chg="modSld">
      <pc:chgData name="Magee, Lisa L" userId="S::lisa.magee@indianaffairs.gov::239c0ca5-e341-462c-b073-abcd5e6101ef" providerId="AD" clId="Web-{5FDB445A-4FE8-A6CC-68CA-288EAD4D6835}" dt="2022-06-06T21:39:38.563" v="2" actId="20577"/>
      <pc:docMkLst>
        <pc:docMk/>
      </pc:docMkLst>
      <pc:sldChg chg="modSp">
        <pc:chgData name="Magee, Lisa L" userId="S::lisa.magee@indianaffairs.gov::239c0ca5-e341-462c-b073-abcd5e6101ef" providerId="AD" clId="Web-{5FDB445A-4FE8-A6CC-68CA-288EAD4D6835}" dt="2022-06-06T21:39:38.563" v="2" actId="20577"/>
        <pc:sldMkLst>
          <pc:docMk/>
          <pc:sldMk cId="4030701513" sldId="334"/>
        </pc:sldMkLst>
        <pc:spChg chg="mod">
          <ac:chgData name="Magee, Lisa L" userId="S::lisa.magee@indianaffairs.gov::239c0ca5-e341-462c-b073-abcd5e6101ef" providerId="AD" clId="Web-{5FDB445A-4FE8-A6CC-68CA-288EAD4D6835}" dt="2022-06-06T21:39:38.563" v="2" actId="20577"/>
          <ac:spMkLst>
            <pc:docMk/>
            <pc:sldMk cId="4030701513" sldId="334"/>
            <ac:spMk id="2" creationId="{B7BEE3A4-DD4E-C9AE-DBC9-62B949EA8F1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7D49E-7FEB-41F6-B0F5-003DBFED0F5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EE74F92-8C61-466E-9113-B8A262A65CB0}">
      <dgm:prSet phldrT="[Text]"/>
      <dgm:spPr/>
      <dgm:t>
        <a:bodyPr/>
        <a:lstStyle/>
        <a:p>
          <a:r>
            <a:rPr lang="en-US" dirty="0"/>
            <a:t>Shared Vision</a:t>
          </a:r>
        </a:p>
      </dgm:t>
    </dgm:pt>
    <dgm:pt modelId="{60270CB8-4557-4C53-B128-2D6631AA7581}" type="parTrans" cxnId="{F9A519A5-E0C8-45F7-AFA2-A7DA76D16FC8}">
      <dgm:prSet/>
      <dgm:spPr/>
      <dgm:t>
        <a:bodyPr/>
        <a:lstStyle/>
        <a:p>
          <a:endParaRPr lang="en-US"/>
        </a:p>
      </dgm:t>
    </dgm:pt>
    <dgm:pt modelId="{5FD330E8-4C9A-47E1-812C-B6E6C65F23AE}" type="sibTrans" cxnId="{F9A519A5-E0C8-45F7-AFA2-A7DA76D16FC8}">
      <dgm:prSet/>
      <dgm:spPr/>
      <dgm:t>
        <a:bodyPr/>
        <a:lstStyle/>
        <a:p>
          <a:endParaRPr lang="en-US"/>
        </a:p>
      </dgm:t>
    </dgm:pt>
    <dgm:pt modelId="{61519695-60DB-42A5-B48D-FB3595705B3E}">
      <dgm:prSet phldrT="[Text]"/>
      <dgm:spPr/>
      <dgm:t>
        <a:bodyPr/>
        <a:lstStyle/>
        <a:p>
          <a:r>
            <a:rPr lang="en-US" dirty="0"/>
            <a:t>Leadership Team</a:t>
          </a:r>
        </a:p>
      </dgm:t>
    </dgm:pt>
    <dgm:pt modelId="{CA8C087D-63B7-42A5-AEC4-0E6174ED94DD}" type="parTrans" cxnId="{CD5B93B5-D639-4450-92A9-365247AB9B4B}">
      <dgm:prSet/>
      <dgm:spPr/>
      <dgm:t>
        <a:bodyPr/>
        <a:lstStyle/>
        <a:p>
          <a:endParaRPr lang="en-US"/>
        </a:p>
      </dgm:t>
    </dgm:pt>
    <dgm:pt modelId="{03BD6908-32AE-4462-A2C6-9D5F88642E38}" type="sibTrans" cxnId="{CD5B93B5-D639-4450-92A9-365247AB9B4B}">
      <dgm:prSet/>
      <dgm:spPr/>
      <dgm:t>
        <a:bodyPr/>
        <a:lstStyle/>
        <a:p>
          <a:endParaRPr lang="en-US"/>
        </a:p>
      </dgm:t>
    </dgm:pt>
    <dgm:pt modelId="{50E06E5F-1EFF-4DD1-8B0A-8215D08B5359}">
      <dgm:prSet phldrT="[Text]"/>
      <dgm:spPr/>
      <dgm:t>
        <a:bodyPr/>
        <a:lstStyle/>
        <a:p>
          <a:r>
            <a:rPr lang="en-US" dirty="0"/>
            <a:t>Blended Learning Recognition Program</a:t>
          </a:r>
        </a:p>
      </dgm:t>
    </dgm:pt>
    <dgm:pt modelId="{4E0B7A9E-7EC4-4F5B-BB0F-59822209A0B1}" type="parTrans" cxnId="{D70F2A15-DB00-4581-A8C8-D03797AD912C}">
      <dgm:prSet/>
      <dgm:spPr/>
      <dgm:t>
        <a:bodyPr/>
        <a:lstStyle/>
        <a:p>
          <a:endParaRPr lang="en-US"/>
        </a:p>
      </dgm:t>
    </dgm:pt>
    <dgm:pt modelId="{056C3379-8076-4198-8BB9-9116E2E3FE14}" type="sibTrans" cxnId="{D70F2A15-DB00-4581-A8C8-D03797AD912C}">
      <dgm:prSet/>
      <dgm:spPr/>
      <dgm:t>
        <a:bodyPr/>
        <a:lstStyle/>
        <a:p>
          <a:endParaRPr lang="en-US"/>
        </a:p>
      </dgm:t>
    </dgm:pt>
    <dgm:pt modelId="{99F4A5BE-3BD4-4809-8B41-A392F9EB96B4}">
      <dgm:prSet phldrT="[Text]"/>
      <dgm:spPr/>
      <dgm:t>
        <a:bodyPr/>
        <a:lstStyle/>
        <a:p>
          <a:r>
            <a:rPr lang="en-US" dirty="0"/>
            <a:t>Annual Progress Report</a:t>
          </a:r>
        </a:p>
      </dgm:t>
    </dgm:pt>
    <dgm:pt modelId="{3342263B-8DA6-47D2-9BF0-8EFC8DBAB35D}" type="parTrans" cxnId="{C022A089-51E3-4357-8224-A5D83B54DA8A}">
      <dgm:prSet/>
      <dgm:spPr/>
      <dgm:t>
        <a:bodyPr/>
        <a:lstStyle/>
        <a:p>
          <a:endParaRPr lang="en-US"/>
        </a:p>
      </dgm:t>
    </dgm:pt>
    <dgm:pt modelId="{D1653B76-5618-4BA7-AAA1-3BAFB329744A}" type="sibTrans" cxnId="{C022A089-51E3-4357-8224-A5D83B54DA8A}">
      <dgm:prSet/>
      <dgm:spPr/>
      <dgm:t>
        <a:bodyPr/>
        <a:lstStyle/>
        <a:p>
          <a:endParaRPr lang="en-US"/>
        </a:p>
      </dgm:t>
    </dgm:pt>
    <dgm:pt modelId="{B90CAD8C-5344-40D4-9D4C-B9319928D14F}">
      <dgm:prSet phldrT="[Text]"/>
      <dgm:spPr/>
      <dgm:t>
        <a:bodyPr/>
        <a:lstStyle/>
        <a:p>
          <a:r>
            <a:rPr lang="en-US" dirty="0"/>
            <a:t>Personnel</a:t>
          </a:r>
        </a:p>
      </dgm:t>
    </dgm:pt>
    <dgm:pt modelId="{CDCDCB25-2EDE-4B75-9D41-7EBA7181E937}" type="parTrans" cxnId="{5A4E8033-B159-4AA4-89A2-753B8F9ECF44}">
      <dgm:prSet/>
      <dgm:spPr/>
      <dgm:t>
        <a:bodyPr/>
        <a:lstStyle/>
        <a:p>
          <a:endParaRPr lang="en-US"/>
        </a:p>
      </dgm:t>
    </dgm:pt>
    <dgm:pt modelId="{3F1C9B58-8B47-4CE2-A2D0-E38F375D6E5E}" type="sibTrans" cxnId="{5A4E8033-B159-4AA4-89A2-753B8F9ECF44}">
      <dgm:prSet/>
      <dgm:spPr/>
      <dgm:t>
        <a:bodyPr/>
        <a:lstStyle/>
        <a:p>
          <a:endParaRPr lang="en-US"/>
        </a:p>
      </dgm:t>
    </dgm:pt>
    <dgm:pt modelId="{1E32C81C-9558-48BA-950B-A2A41B0491ED}">
      <dgm:prSet phldrT="[Text]"/>
      <dgm:spPr/>
      <dgm:t>
        <a:bodyPr/>
        <a:lstStyle/>
        <a:p>
          <a:r>
            <a:rPr lang="en-US" dirty="0"/>
            <a:t>Digital Specialists</a:t>
          </a:r>
        </a:p>
      </dgm:t>
    </dgm:pt>
    <dgm:pt modelId="{CF5FE742-DF48-4061-9B90-899D4000DC4F}" type="parTrans" cxnId="{6CCA126D-BDA5-49A4-99CF-BE4C08AA261E}">
      <dgm:prSet/>
      <dgm:spPr/>
      <dgm:t>
        <a:bodyPr/>
        <a:lstStyle/>
        <a:p>
          <a:endParaRPr lang="en-US"/>
        </a:p>
      </dgm:t>
    </dgm:pt>
    <dgm:pt modelId="{5328ABF1-795A-4B2C-B5B9-66EC9EC05651}" type="sibTrans" cxnId="{6CCA126D-BDA5-49A4-99CF-BE4C08AA261E}">
      <dgm:prSet/>
      <dgm:spPr/>
      <dgm:t>
        <a:bodyPr/>
        <a:lstStyle/>
        <a:p>
          <a:endParaRPr lang="en-US"/>
        </a:p>
      </dgm:t>
    </dgm:pt>
    <dgm:pt modelId="{4EE50DD9-FE17-4B1F-9CD7-652F9BDFE051}">
      <dgm:prSet phldrT="[Text]"/>
      <dgm:spPr/>
      <dgm:t>
        <a:bodyPr/>
        <a:lstStyle/>
        <a:p>
          <a:r>
            <a:rPr lang="en-US" dirty="0"/>
            <a:t>Communication and Collaboration</a:t>
          </a:r>
        </a:p>
      </dgm:t>
    </dgm:pt>
    <dgm:pt modelId="{809E6225-66C3-44A9-A5F8-66BB1AA39102}" type="parTrans" cxnId="{6993A88A-CA21-491D-BD61-40814B5D0B1D}">
      <dgm:prSet/>
      <dgm:spPr/>
      <dgm:t>
        <a:bodyPr/>
        <a:lstStyle/>
        <a:p>
          <a:endParaRPr lang="en-US"/>
        </a:p>
      </dgm:t>
    </dgm:pt>
    <dgm:pt modelId="{E5B66735-72FE-49FF-89D3-70C182276B0D}" type="sibTrans" cxnId="{6993A88A-CA21-491D-BD61-40814B5D0B1D}">
      <dgm:prSet/>
      <dgm:spPr/>
      <dgm:t>
        <a:bodyPr/>
        <a:lstStyle/>
        <a:p>
          <a:endParaRPr lang="en-US"/>
        </a:p>
      </dgm:t>
    </dgm:pt>
    <dgm:pt modelId="{21A27030-6291-4196-9B9E-8CF721777643}">
      <dgm:prSet phldrT="[Text]"/>
      <dgm:spPr/>
      <dgm:t>
        <a:bodyPr/>
        <a:lstStyle/>
        <a:p>
          <a:r>
            <a:rPr lang="en-US" dirty="0"/>
            <a:t>Policy</a:t>
          </a:r>
        </a:p>
      </dgm:t>
    </dgm:pt>
    <dgm:pt modelId="{3E6774C0-8917-4A6F-B350-CB9BD91FBE6E}" type="parTrans" cxnId="{ECD973F2-0F4C-43C8-81CB-2B7CBBBA6C0B}">
      <dgm:prSet/>
      <dgm:spPr/>
      <dgm:t>
        <a:bodyPr/>
        <a:lstStyle/>
        <a:p>
          <a:endParaRPr lang="en-US"/>
        </a:p>
      </dgm:t>
    </dgm:pt>
    <dgm:pt modelId="{0EB86971-25C9-4FD8-B684-663E8BDE5657}" type="sibTrans" cxnId="{ECD973F2-0F4C-43C8-81CB-2B7CBBBA6C0B}">
      <dgm:prSet/>
      <dgm:spPr/>
      <dgm:t>
        <a:bodyPr/>
        <a:lstStyle/>
        <a:p>
          <a:endParaRPr lang="en-US"/>
        </a:p>
      </dgm:t>
    </dgm:pt>
    <dgm:pt modelId="{910201BC-5D6B-462B-99E4-B1824CAD184F}">
      <dgm:prSet phldrT="[Text]"/>
      <dgm:spPr/>
      <dgm:t>
        <a:bodyPr/>
        <a:lstStyle/>
        <a:p>
          <a:r>
            <a:rPr lang="en-US" dirty="0"/>
            <a:t>Continuous Improvement</a:t>
          </a:r>
        </a:p>
      </dgm:t>
    </dgm:pt>
    <dgm:pt modelId="{836418B5-C2D0-43D1-806D-6B87E5CC2938}" type="parTrans" cxnId="{97ED1B86-A25A-466D-BB5E-F52D5A3F28B0}">
      <dgm:prSet/>
      <dgm:spPr/>
      <dgm:t>
        <a:bodyPr/>
        <a:lstStyle/>
        <a:p>
          <a:endParaRPr lang="en-US"/>
        </a:p>
      </dgm:t>
    </dgm:pt>
    <dgm:pt modelId="{B18E12A5-EB3D-42AA-8C4F-DC3223940452}" type="sibTrans" cxnId="{97ED1B86-A25A-466D-BB5E-F52D5A3F28B0}">
      <dgm:prSet/>
      <dgm:spPr/>
      <dgm:t>
        <a:bodyPr/>
        <a:lstStyle/>
        <a:p>
          <a:endParaRPr lang="en-US"/>
        </a:p>
      </dgm:t>
    </dgm:pt>
    <dgm:pt modelId="{169541A4-0E02-48F0-B636-0527287CCE9D}">
      <dgm:prSet phldrT="[Text]"/>
      <dgm:spPr/>
      <dgm:t>
        <a:bodyPr/>
        <a:lstStyle/>
        <a:p>
          <a:r>
            <a:rPr lang="en-US" dirty="0"/>
            <a:t>Procurement</a:t>
          </a:r>
        </a:p>
      </dgm:t>
    </dgm:pt>
    <dgm:pt modelId="{F8F417CD-4345-45AF-807F-58A77468188A}" type="parTrans" cxnId="{DC8EA1C5-F1FC-4D1C-91AC-52FFBF72B37A}">
      <dgm:prSet/>
      <dgm:spPr/>
      <dgm:t>
        <a:bodyPr/>
        <a:lstStyle/>
        <a:p>
          <a:endParaRPr lang="en-US"/>
        </a:p>
      </dgm:t>
    </dgm:pt>
    <dgm:pt modelId="{9024CA59-9572-4931-944A-88FECB14DAC3}" type="sibTrans" cxnId="{DC8EA1C5-F1FC-4D1C-91AC-52FFBF72B37A}">
      <dgm:prSet/>
      <dgm:spPr/>
      <dgm:t>
        <a:bodyPr/>
        <a:lstStyle/>
        <a:p>
          <a:endParaRPr lang="en-US"/>
        </a:p>
      </dgm:t>
    </dgm:pt>
    <dgm:pt modelId="{13892C7C-D931-4157-A33C-160CDB7C85AA}">
      <dgm:prSet phldrT="[Text]"/>
      <dgm:spPr/>
      <dgm:t>
        <a:bodyPr/>
        <a:lstStyle/>
        <a:p>
          <a:r>
            <a:rPr lang="en-US" dirty="0"/>
            <a:t>Collaborative Decision-Making</a:t>
          </a:r>
        </a:p>
      </dgm:t>
    </dgm:pt>
    <dgm:pt modelId="{D7FD2AA1-F372-46EB-910E-E16587ECFAB5}" type="parTrans" cxnId="{4298EFAD-E893-4A70-A826-B9F6609D9D10}">
      <dgm:prSet/>
      <dgm:spPr/>
      <dgm:t>
        <a:bodyPr/>
        <a:lstStyle/>
        <a:p>
          <a:endParaRPr lang="en-US"/>
        </a:p>
      </dgm:t>
    </dgm:pt>
    <dgm:pt modelId="{61C33B13-BF34-4491-BBFA-B42FB293B2BB}" type="sibTrans" cxnId="{4298EFAD-E893-4A70-A826-B9F6609D9D10}">
      <dgm:prSet/>
      <dgm:spPr/>
      <dgm:t>
        <a:bodyPr/>
        <a:lstStyle/>
        <a:p>
          <a:endParaRPr lang="en-US"/>
        </a:p>
      </dgm:t>
    </dgm:pt>
    <dgm:pt modelId="{FA2B4297-2774-4F0A-82DB-AA041A0B9122}">
      <dgm:prSet phldrT="[Text]"/>
      <dgm:spPr/>
      <dgm:t>
        <a:bodyPr/>
        <a:lstStyle/>
        <a:p>
          <a:r>
            <a:rPr lang="en-US" dirty="0"/>
            <a:t>Tools</a:t>
          </a:r>
        </a:p>
      </dgm:t>
    </dgm:pt>
    <dgm:pt modelId="{24E1C09E-BEEE-4CF5-9CDB-4E80B96B7D17}" type="parTrans" cxnId="{68CBAEB0-CF7D-4E9E-9FD2-A391697D5114}">
      <dgm:prSet/>
      <dgm:spPr/>
      <dgm:t>
        <a:bodyPr/>
        <a:lstStyle/>
        <a:p>
          <a:endParaRPr lang="en-US"/>
        </a:p>
      </dgm:t>
    </dgm:pt>
    <dgm:pt modelId="{4344802E-7EAB-41BB-B85B-E87FDF681679}" type="sibTrans" cxnId="{68CBAEB0-CF7D-4E9E-9FD2-A391697D5114}">
      <dgm:prSet/>
      <dgm:spPr/>
      <dgm:t>
        <a:bodyPr/>
        <a:lstStyle/>
        <a:p>
          <a:endParaRPr lang="en-US"/>
        </a:p>
      </dgm:t>
    </dgm:pt>
    <dgm:pt modelId="{4D6C427B-B268-47A1-AA5D-DEB447119EEC}">
      <dgm:prSet phldrT="[Text]"/>
      <dgm:spPr/>
      <dgm:t>
        <a:bodyPr/>
        <a:lstStyle/>
        <a:p>
          <a:r>
            <a:rPr lang="en-US" dirty="0"/>
            <a:t>Policy Content and Maintenance</a:t>
          </a:r>
        </a:p>
      </dgm:t>
    </dgm:pt>
    <dgm:pt modelId="{DEAAFA61-CAA1-498F-8495-7934DC58F79B}" type="parTrans" cxnId="{3ACE28B8-D063-4BF1-8143-91CBB6665539}">
      <dgm:prSet/>
      <dgm:spPr/>
      <dgm:t>
        <a:bodyPr/>
        <a:lstStyle/>
        <a:p>
          <a:endParaRPr lang="en-US"/>
        </a:p>
      </dgm:t>
    </dgm:pt>
    <dgm:pt modelId="{BFF6F861-D846-4E8E-AFF8-23BCBDD87AA0}" type="sibTrans" cxnId="{3ACE28B8-D063-4BF1-8143-91CBB6665539}">
      <dgm:prSet/>
      <dgm:spPr/>
      <dgm:t>
        <a:bodyPr/>
        <a:lstStyle/>
        <a:p>
          <a:endParaRPr lang="en-US"/>
        </a:p>
      </dgm:t>
    </dgm:pt>
    <dgm:pt modelId="{F5F23AFA-CB39-4ABF-87C1-D3730BFB407B}">
      <dgm:prSet phldrT="[Text]"/>
      <dgm:spPr/>
      <dgm:t>
        <a:bodyPr/>
        <a:lstStyle/>
        <a:p>
          <a:r>
            <a:rPr lang="en-US" dirty="0"/>
            <a:t>Strategic Alignment</a:t>
          </a:r>
        </a:p>
      </dgm:t>
    </dgm:pt>
    <dgm:pt modelId="{E09C11F5-E259-4028-A790-C5628878E9CE}" type="parTrans" cxnId="{0D9AA919-3A9B-4861-979B-6986DEF51D3D}">
      <dgm:prSet/>
      <dgm:spPr/>
      <dgm:t>
        <a:bodyPr/>
        <a:lstStyle/>
        <a:p>
          <a:endParaRPr lang="en-US"/>
        </a:p>
      </dgm:t>
    </dgm:pt>
    <dgm:pt modelId="{DF48340E-ECCD-4499-8B5B-EBCCA542746F}" type="sibTrans" cxnId="{0D9AA919-3A9B-4861-979B-6986DEF51D3D}">
      <dgm:prSet/>
      <dgm:spPr/>
      <dgm:t>
        <a:bodyPr/>
        <a:lstStyle/>
        <a:p>
          <a:endParaRPr lang="en-US"/>
        </a:p>
      </dgm:t>
    </dgm:pt>
    <dgm:pt modelId="{3D467DA5-87EC-49C5-B051-3EBD1CD5081E}">
      <dgm:prSet phldrT="[Text]"/>
      <dgm:spPr/>
      <dgm:t>
        <a:bodyPr/>
        <a:lstStyle/>
        <a:p>
          <a:r>
            <a:rPr lang="en-US" dirty="0"/>
            <a:t>Vision Development</a:t>
          </a:r>
        </a:p>
      </dgm:t>
    </dgm:pt>
    <dgm:pt modelId="{EFC30827-76EF-4BC2-9798-71B18B7E9233}" type="parTrans" cxnId="{8092A5AF-B563-4713-85A0-03EFFEC030E1}">
      <dgm:prSet/>
      <dgm:spPr/>
      <dgm:t>
        <a:bodyPr/>
        <a:lstStyle/>
        <a:p>
          <a:endParaRPr lang="en-US"/>
        </a:p>
      </dgm:t>
    </dgm:pt>
    <dgm:pt modelId="{C0974491-01FA-40D8-8BF3-73384D7B39EC}" type="sibTrans" cxnId="{8092A5AF-B563-4713-85A0-03EFFEC030E1}">
      <dgm:prSet/>
      <dgm:spPr/>
      <dgm:t>
        <a:bodyPr/>
        <a:lstStyle/>
        <a:p>
          <a:endParaRPr lang="en-US"/>
        </a:p>
      </dgm:t>
    </dgm:pt>
    <dgm:pt modelId="{6332DCC8-D98D-41F6-BE42-C9D831BB9AB0}">
      <dgm:prSet phldrT="[Text]"/>
      <dgm:spPr/>
      <dgm:t>
        <a:bodyPr/>
        <a:lstStyle/>
        <a:p>
          <a:r>
            <a:rPr lang="en-US" dirty="0"/>
            <a:t>Information Campaign</a:t>
          </a:r>
        </a:p>
      </dgm:t>
    </dgm:pt>
    <dgm:pt modelId="{B67382A8-BFE1-4A56-8A4E-376F84B905FC}" type="parTrans" cxnId="{0E5DF823-9CAB-4856-A06C-508ACEB9606F}">
      <dgm:prSet/>
      <dgm:spPr/>
      <dgm:t>
        <a:bodyPr/>
        <a:lstStyle/>
        <a:p>
          <a:endParaRPr lang="en-US"/>
        </a:p>
      </dgm:t>
    </dgm:pt>
    <dgm:pt modelId="{A337CB90-3AE6-4F6A-955E-87B001383CD4}" type="sibTrans" cxnId="{0E5DF823-9CAB-4856-A06C-508ACEB9606F}">
      <dgm:prSet/>
      <dgm:spPr/>
      <dgm:t>
        <a:bodyPr/>
        <a:lstStyle/>
        <a:p>
          <a:endParaRPr lang="en-US"/>
        </a:p>
      </dgm:t>
    </dgm:pt>
    <dgm:pt modelId="{CD7B6E2A-E2DB-4B62-9EC5-5D7A851D871D}">
      <dgm:prSet phldrT="[Text]"/>
      <dgm:spPr/>
      <dgm:t>
        <a:bodyPr/>
        <a:lstStyle/>
        <a:p>
          <a:r>
            <a:rPr lang="en-US" dirty="0"/>
            <a:t>Professional Development</a:t>
          </a:r>
        </a:p>
      </dgm:t>
    </dgm:pt>
    <dgm:pt modelId="{38F08A93-4C4F-4E90-A8C5-F3F84B80BF32}" type="parTrans" cxnId="{6CB59966-5DDA-4F7B-9EE2-23BB8B2F3C95}">
      <dgm:prSet/>
      <dgm:spPr/>
      <dgm:t>
        <a:bodyPr/>
        <a:lstStyle/>
        <a:p>
          <a:endParaRPr lang="en-US"/>
        </a:p>
      </dgm:t>
    </dgm:pt>
    <dgm:pt modelId="{84782C45-3EC3-47D7-99B6-11678DDD9036}" type="sibTrans" cxnId="{6CB59966-5DDA-4F7B-9EE2-23BB8B2F3C95}">
      <dgm:prSet/>
      <dgm:spPr/>
      <dgm:t>
        <a:bodyPr/>
        <a:lstStyle/>
        <a:p>
          <a:endParaRPr lang="en-US"/>
        </a:p>
      </dgm:t>
    </dgm:pt>
    <dgm:pt modelId="{710F5621-E1F6-439E-91E8-D5F3B533322E}">
      <dgm:prSet phldrT="[Text]"/>
      <dgm:spPr/>
      <dgm:t>
        <a:bodyPr/>
        <a:lstStyle/>
        <a:p>
          <a:r>
            <a:rPr lang="en-US" dirty="0"/>
            <a:t>Annual  Blended Learning Conference</a:t>
          </a:r>
        </a:p>
      </dgm:t>
    </dgm:pt>
    <dgm:pt modelId="{E7A262A3-493F-452A-B6B0-A00136E020DA}" type="parTrans" cxnId="{FD8D8783-2B25-4907-B6AB-4EC0C7A56AC5}">
      <dgm:prSet/>
      <dgm:spPr/>
      <dgm:t>
        <a:bodyPr/>
        <a:lstStyle/>
        <a:p>
          <a:endParaRPr lang="en-US"/>
        </a:p>
      </dgm:t>
    </dgm:pt>
    <dgm:pt modelId="{640642C9-A8F9-4BD5-9BBF-E5CCF1D47758}" type="sibTrans" cxnId="{FD8D8783-2B25-4907-B6AB-4EC0C7A56AC5}">
      <dgm:prSet/>
      <dgm:spPr/>
      <dgm:t>
        <a:bodyPr/>
        <a:lstStyle/>
        <a:p>
          <a:endParaRPr lang="en-US"/>
        </a:p>
      </dgm:t>
    </dgm:pt>
    <dgm:pt modelId="{0FE2EE18-3D79-4D05-9F5C-FC390FD589EC}">
      <dgm:prSet phldrT="[Text]"/>
      <dgm:spPr/>
      <dgm:t>
        <a:bodyPr/>
        <a:lstStyle/>
        <a:p>
          <a:r>
            <a:rPr lang="en-US" dirty="0"/>
            <a:t>Digital Teaching Skills</a:t>
          </a:r>
        </a:p>
      </dgm:t>
    </dgm:pt>
    <dgm:pt modelId="{039E6D62-B6F3-4005-A756-C0DEC1868EFF}" type="parTrans" cxnId="{2AA417A7-1046-4E1B-B938-3B89987FB984}">
      <dgm:prSet/>
      <dgm:spPr/>
      <dgm:t>
        <a:bodyPr/>
        <a:lstStyle/>
        <a:p>
          <a:endParaRPr lang="en-US"/>
        </a:p>
      </dgm:t>
    </dgm:pt>
    <dgm:pt modelId="{245437DA-CEFC-4DA6-B58B-8CBAEEE43749}" type="sibTrans" cxnId="{2AA417A7-1046-4E1B-B938-3B89987FB984}">
      <dgm:prSet/>
      <dgm:spPr/>
      <dgm:t>
        <a:bodyPr/>
        <a:lstStyle/>
        <a:p>
          <a:endParaRPr lang="en-US"/>
        </a:p>
      </dgm:t>
    </dgm:pt>
    <dgm:pt modelId="{1587D2F8-0B87-413B-88B1-0753C4163C56}">
      <dgm:prSet phldrT="[Text]"/>
      <dgm:spPr/>
      <dgm:t>
        <a:bodyPr/>
        <a:lstStyle/>
        <a:p>
          <a:r>
            <a:rPr lang="en-US" dirty="0"/>
            <a:t>Teacher Leaders</a:t>
          </a:r>
        </a:p>
      </dgm:t>
    </dgm:pt>
    <dgm:pt modelId="{C993AE3C-01A6-4960-AB3D-3AB024126CE0}" type="parTrans" cxnId="{3AA25D7C-7FA8-4A81-A29D-76367A0BB55D}">
      <dgm:prSet/>
      <dgm:spPr/>
      <dgm:t>
        <a:bodyPr/>
        <a:lstStyle/>
        <a:p>
          <a:endParaRPr lang="en-US"/>
        </a:p>
      </dgm:t>
    </dgm:pt>
    <dgm:pt modelId="{11810FA8-E3B5-4171-848A-C89A7D7077E0}" type="sibTrans" cxnId="{3AA25D7C-7FA8-4A81-A29D-76367A0BB55D}">
      <dgm:prSet/>
      <dgm:spPr/>
      <dgm:t>
        <a:bodyPr/>
        <a:lstStyle/>
        <a:p>
          <a:endParaRPr lang="en-US"/>
        </a:p>
      </dgm:t>
    </dgm:pt>
    <dgm:pt modelId="{4407F31F-19CB-4597-BFF3-A028CFF0FD4B}">
      <dgm:prSet phldrT="[Text]"/>
      <dgm:spPr/>
      <dgm:t>
        <a:bodyPr/>
        <a:lstStyle/>
        <a:p>
          <a:r>
            <a:rPr lang="en-US" dirty="0"/>
            <a:t>Culture</a:t>
          </a:r>
        </a:p>
      </dgm:t>
    </dgm:pt>
    <dgm:pt modelId="{8741DDFD-B270-4D2F-9709-BF8D99E2A4E5}" type="parTrans" cxnId="{54A8958D-C7B9-49E6-BA85-B1F2FA495981}">
      <dgm:prSet/>
      <dgm:spPr/>
      <dgm:t>
        <a:bodyPr/>
        <a:lstStyle/>
        <a:p>
          <a:endParaRPr lang="en-US"/>
        </a:p>
      </dgm:t>
    </dgm:pt>
    <dgm:pt modelId="{73C197D9-86E0-4460-801B-26B3801CC6C8}" type="sibTrans" cxnId="{54A8958D-C7B9-49E6-BA85-B1F2FA495981}">
      <dgm:prSet/>
      <dgm:spPr/>
      <dgm:t>
        <a:bodyPr/>
        <a:lstStyle/>
        <a:p>
          <a:endParaRPr lang="en-US"/>
        </a:p>
      </dgm:t>
    </dgm:pt>
    <dgm:pt modelId="{2A479062-DD79-408B-BBFA-F0AB86E6C510}">
      <dgm:prSet phldrT="[Text]"/>
      <dgm:spPr/>
      <dgm:t>
        <a:bodyPr/>
        <a:lstStyle/>
        <a:p>
          <a:r>
            <a:rPr lang="en-US" dirty="0" err="1"/>
            <a:t>Wifi</a:t>
          </a:r>
          <a:r>
            <a:rPr lang="en-US" dirty="0"/>
            <a:t> Status</a:t>
          </a:r>
        </a:p>
      </dgm:t>
    </dgm:pt>
    <dgm:pt modelId="{14469B23-8A6E-4B0C-A2ED-12D6A1AF7F5B}" type="parTrans" cxnId="{02E670CC-2798-4F73-88F4-D2267D79A94C}">
      <dgm:prSet/>
      <dgm:spPr/>
      <dgm:t>
        <a:bodyPr/>
        <a:lstStyle/>
        <a:p>
          <a:endParaRPr lang="en-US"/>
        </a:p>
      </dgm:t>
    </dgm:pt>
    <dgm:pt modelId="{B7E14840-87B6-4ADA-9231-A5BCB94A698B}" type="sibTrans" cxnId="{02E670CC-2798-4F73-88F4-D2267D79A94C}">
      <dgm:prSet/>
      <dgm:spPr/>
      <dgm:t>
        <a:bodyPr/>
        <a:lstStyle/>
        <a:p>
          <a:endParaRPr lang="en-US"/>
        </a:p>
      </dgm:t>
    </dgm:pt>
    <dgm:pt modelId="{712D2776-6976-4A41-A674-561225813D09}">
      <dgm:prSet phldrT="[Text]"/>
      <dgm:spPr/>
      <dgm:t>
        <a:bodyPr/>
        <a:lstStyle/>
        <a:p>
          <a:r>
            <a:rPr lang="en-US" dirty="0"/>
            <a:t>School and Board</a:t>
          </a:r>
        </a:p>
      </dgm:t>
    </dgm:pt>
    <dgm:pt modelId="{6E3E5C7F-E9AD-402E-B3BB-EF57D1B4C359}" type="parTrans" cxnId="{2E4E85C3-F398-4B08-8541-FCB99C1BAB7D}">
      <dgm:prSet/>
      <dgm:spPr/>
      <dgm:t>
        <a:bodyPr/>
        <a:lstStyle/>
        <a:p>
          <a:endParaRPr lang="en-US"/>
        </a:p>
      </dgm:t>
    </dgm:pt>
    <dgm:pt modelId="{46CBA5F2-C53B-4291-98ED-1C3D2A2F0ECE}" type="sibTrans" cxnId="{2E4E85C3-F398-4B08-8541-FCB99C1BAB7D}">
      <dgm:prSet/>
      <dgm:spPr/>
      <dgm:t>
        <a:bodyPr/>
        <a:lstStyle/>
        <a:p>
          <a:endParaRPr lang="en-US"/>
        </a:p>
      </dgm:t>
    </dgm:pt>
    <dgm:pt modelId="{BC3EBD2B-49C7-4879-8CDE-6039DA9EC8CC}">
      <dgm:prSet phldrT="[Text]"/>
      <dgm:spPr/>
      <dgm:t>
        <a:bodyPr/>
        <a:lstStyle/>
        <a:p>
          <a:r>
            <a:rPr lang="en-US" dirty="0"/>
            <a:t>Strategic Alignment</a:t>
          </a:r>
        </a:p>
      </dgm:t>
    </dgm:pt>
    <dgm:pt modelId="{BDE281F8-480D-4387-A6B3-359EC4A10289}" type="parTrans" cxnId="{74F6530E-E035-402D-BE43-CA5ADFB3E87C}">
      <dgm:prSet/>
      <dgm:spPr/>
      <dgm:t>
        <a:bodyPr/>
        <a:lstStyle/>
        <a:p>
          <a:endParaRPr lang="en-US"/>
        </a:p>
      </dgm:t>
    </dgm:pt>
    <dgm:pt modelId="{81E4942C-BAF9-4290-972E-F3495004D143}" type="sibTrans" cxnId="{74F6530E-E035-402D-BE43-CA5ADFB3E87C}">
      <dgm:prSet/>
      <dgm:spPr/>
      <dgm:t>
        <a:bodyPr/>
        <a:lstStyle/>
        <a:p>
          <a:endParaRPr lang="en-US"/>
        </a:p>
      </dgm:t>
    </dgm:pt>
    <dgm:pt modelId="{1CE4BC0F-3C3E-41A4-8FFE-86E1AEC8F2F3}">
      <dgm:prSet phldrT="[Text]"/>
      <dgm:spPr/>
      <dgm:t>
        <a:bodyPr/>
        <a:lstStyle/>
        <a:p>
          <a:r>
            <a:rPr lang="en-US" dirty="0"/>
            <a:t>Student Centricity</a:t>
          </a:r>
        </a:p>
      </dgm:t>
    </dgm:pt>
    <dgm:pt modelId="{5E1827E7-BE6B-4D17-ADA8-1D6E84742494}" type="parTrans" cxnId="{2E8953DE-DEE8-4B9F-93D8-ED250EDA9C8E}">
      <dgm:prSet/>
      <dgm:spPr/>
      <dgm:t>
        <a:bodyPr/>
        <a:lstStyle/>
        <a:p>
          <a:endParaRPr lang="en-US"/>
        </a:p>
      </dgm:t>
    </dgm:pt>
    <dgm:pt modelId="{65A2499B-E3DF-4F70-891D-2EFD24F799BF}" type="sibTrans" cxnId="{2E8953DE-DEE8-4B9F-93D8-ED250EDA9C8E}">
      <dgm:prSet/>
      <dgm:spPr/>
      <dgm:t>
        <a:bodyPr/>
        <a:lstStyle/>
        <a:p>
          <a:endParaRPr lang="en-US"/>
        </a:p>
      </dgm:t>
    </dgm:pt>
    <dgm:pt modelId="{19A434B0-6D16-4C37-8259-4485EBD6B7D9}">
      <dgm:prSet phldrT="[Text]"/>
      <dgm:spPr/>
      <dgm:t>
        <a:bodyPr/>
        <a:lstStyle/>
        <a:p>
          <a:r>
            <a:rPr lang="en-US" dirty="0"/>
            <a:t>Data Collection</a:t>
          </a:r>
        </a:p>
      </dgm:t>
    </dgm:pt>
    <dgm:pt modelId="{18C9F6F8-05B4-4BA2-AC26-A16C394C84E1}" type="parTrans" cxnId="{5AD8D94F-EB7B-487A-B71D-B3CBEDA64F3C}">
      <dgm:prSet/>
      <dgm:spPr/>
      <dgm:t>
        <a:bodyPr/>
        <a:lstStyle/>
        <a:p>
          <a:endParaRPr lang="en-US"/>
        </a:p>
      </dgm:t>
    </dgm:pt>
    <dgm:pt modelId="{46A0D6E6-2696-46FF-9FA6-2C2A5A031B6A}" type="sibTrans" cxnId="{5AD8D94F-EB7B-487A-B71D-B3CBEDA64F3C}">
      <dgm:prSet/>
      <dgm:spPr/>
      <dgm:t>
        <a:bodyPr/>
        <a:lstStyle/>
        <a:p>
          <a:endParaRPr lang="en-US"/>
        </a:p>
      </dgm:t>
    </dgm:pt>
    <dgm:pt modelId="{BE7E28C0-7032-4C20-AC7C-991D0666A4D6}">
      <dgm:prSet phldrT="[Text]"/>
      <dgm:spPr/>
      <dgm:t>
        <a:bodyPr/>
        <a:lstStyle/>
        <a:p>
          <a:r>
            <a:rPr lang="en-US" dirty="0"/>
            <a:t>Systemic Adjustment</a:t>
          </a:r>
        </a:p>
      </dgm:t>
    </dgm:pt>
    <dgm:pt modelId="{DD78EEC4-59F5-49C6-B51D-ACB01A89ECDE}" type="parTrans" cxnId="{AE4788FC-7529-4B4E-89CD-0B8340E2C7F5}">
      <dgm:prSet/>
      <dgm:spPr/>
      <dgm:t>
        <a:bodyPr/>
        <a:lstStyle/>
        <a:p>
          <a:endParaRPr lang="en-US"/>
        </a:p>
      </dgm:t>
    </dgm:pt>
    <dgm:pt modelId="{E9E6FCDD-FC82-48F3-93FE-F732092D1D2C}" type="sibTrans" cxnId="{AE4788FC-7529-4B4E-89CD-0B8340E2C7F5}">
      <dgm:prSet/>
      <dgm:spPr/>
      <dgm:t>
        <a:bodyPr/>
        <a:lstStyle/>
        <a:p>
          <a:endParaRPr lang="en-US"/>
        </a:p>
      </dgm:t>
    </dgm:pt>
    <dgm:pt modelId="{FF063D1C-AEC9-4138-86D8-1E713D7B095B}">
      <dgm:prSet phldrT="[Text]"/>
      <dgm:spPr/>
      <dgm:t>
        <a:bodyPr/>
        <a:lstStyle/>
        <a:p>
          <a:r>
            <a:rPr lang="en-US" dirty="0"/>
            <a:t>Digital Content Selection</a:t>
          </a:r>
        </a:p>
      </dgm:t>
    </dgm:pt>
    <dgm:pt modelId="{96F6A8FD-DE00-4BEE-8AE0-35737CB555CA}" type="parTrans" cxnId="{0591C5F6-122F-420E-BE14-3A2DD9605639}">
      <dgm:prSet/>
      <dgm:spPr/>
      <dgm:t>
        <a:bodyPr/>
        <a:lstStyle/>
        <a:p>
          <a:endParaRPr lang="en-US"/>
        </a:p>
      </dgm:t>
    </dgm:pt>
    <dgm:pt modelId="{517FFE2D-1256-4364-8825-311F798ECDDA}" type="sibTrans" cxnId="{0591C5F6-122F-420E-BE14-3A2DD9605639}">
      <dgm:prSet/>
      <dgm:spPr/>
      <dgm:t>
        <a:bodyPr/>
        <a:lstStyle/>
        <a:p>
          <a:endParaRPr lang="en-US"/>
        </a:p>
      </dgm:t>
    </dgm:pt>
    <dgm:pt modelId="{AF18C83E-A4D1-41DC-BC89-012ED49F4897}">
      <dgm:prSet phldrT="[Text]"/>
      <dgm:spPr/>
      <dgm:t>
        <a:bodyPr/>
        <a:lstStyle/>
        <a:p>
          <a:r>
            <a:rPr lang="en-US" dirty="0"/>
            <a:t>Network Accessibility</a:t>
          </a:r>
        </a:p>
      </dgm:t>
    </dgm:pt>
    <dgm:pt modelId="{6F471EC5-2224-4B6A-B387-98106041D0C5}" type="parTrans" cxnId="{9849EE46-B653-4300-815B-8DB1BFBAEDC5}">
      <dgm:prSet/>
      <dgm:spPr/>
      <dgm:t>
        <a:bodyPr/>
        <a:lstStyle/>
        <a:p>
          <a:endParaRPr lang="en-US"/>
        </a:p>
      </dgm:t>
    </dgm:pt>
    <dgm:pt modelId="{74A376E6-6E3F-4399-B8B0-FF2BF56A7C34}" type="sibTrans" cxnId="{9849EE46-B653-4300-815B-8DB1BFBAEDC5}">
      <dgm:prSet/>
      <dgm:spPr/>
      <dgm:t>
        <a:bodyPr/>
        <a:lstStyle/>
        <a:p>
          <a:endParaRPr lang="en-US"/>
        </a:p>
      </dgm:t>
    </dgm:pt>
    <dgm:pt modelId="{4BF14AD9-1B22-49DB-8D4B-CB9FDC2AF868}">
      <dgm:prSet phldrT="[Text]"/>
      <dgm:spPr/>
      <dgm:t>
        <a:bodyPr/>
        <a:lstStyle/>
        <a:p>
          <a:r>
            <a:rPr lang="en-US" dirty="0"/>
            <a:t>Connectivity</a:t>
          </a:r>
        </a:p>
      </dgm:t>
    </dgm:pt>
    <dgm:pt modelId="{8796885C-BB76-4A62-BB17-4A544DFD5171}" type="parTrans" cxnId="{F18C82EC-CA11-480F-A117-48F6CBA2F23C}">
      <dgm:prSet/>
      <dgm:spPr/>
      <dgm:t>
        <a:bodyPr/>
        <a:lstStyle/>
        <a:p>
          <a:endParaRPr lang="en-US"/>
        </a:p>
      </dgm:t>
    </dgm:pt>
    <dgm:pt modelId="{1F7037BE-5C8A-4ED8-A125-C1A2FDDFD2F9}" type="sibTrans" cxnId="{F18C82EC-CA11-480F-A117-48F6CBA2F23C}">
      <dgm:prSet/>
      <dgm:spPr/>
      <dgm:t>
        <a:bodyPr/>
        <a:lstStyle/>
        <a:p>
          <a:endParaRPr lang="en-US"/>
        </a:p>
      </dgm:t>
    </dgm:pt>
    <dgm:pt modelId="{1BB32467-5782-4D02-9796-CCE355F7498C}" type="pres">
      <dgm:prSet presAssocID="{C527D49E-7FEB-41F6-B0F5-003DBFED0F5C}" presName="Name0" presStyleCnt="0">
        <dgm:presLayoutVars>
          <dgm:dir/>
          <dgm:animLvl val="lvl"/>
          <dgm:resizeHandles val="exact"/>
        </dgm:presLayoutVars>
      </dgm:prSet>
      <dgm:spPr/>
    </dgm:pt>
    <dgm:pt modelId="{445ED418-92A8-423A-80E6-1E232C2ACD56}" type="pres">
      <dgm:prSet presAssocID="{1EE74F92-8C61-466E-9113-B8A262A65CB0}" presName="linNode" presStyleCnt="0"/>
      <dgm:spPr/>
    </dgm:pt>
    <dgm:pt modelId="{50CE2A77-0B63-4B56-8321-EBCF1A275D84}" type="pres">
      <dgm:prSet presAssocID="{1EE74F92-8C61-466E-9113-B8A262A65CB0}" presName="parentText" presStyleLbl="node1" presStyleIdx="0" presStyleCnt="7">
        <dgm:presLayoutVars>
          <dgm:chMax val="1"/>
          <dgm:bulletEnabled val="1"/>
        </dgm:presLayoutVars>
      </dgm:prSet>
      <dgm:spPr/>
    </dgm:pt>
    <dgm:pt modelId="{12DEEBE3-CA29-4E0D-8374-0E4F21C6D9A0}" type="pres">
      <dgm:prSet presAssocID="{1EE74F92-8C61-466E-9113-B8A262A65CB0}" presName="descendantText" presStyleLbl="alignAccFollowNode1" presStyleIdx="0" presStyleCnt="7">
        <dgm:presLayoutVars>
          <dgm:bulletEnabled val="1"/>
        </dgm:presLayoutVars>
      </dgm:prSet>
      <dgm:spPr/>
    </dgm:pt>
    <dgm:pt modelId="{90CBCDE2-3767-4447-BDC9-2F4843EAC289}" type="pres">
      <dgm:prSet presAssocID="{5FD330E8-4C9A-47E1-812C-B6E6C65F23AE}" presName="sp" presStyleCnt="0"/>
      <dgm:spPr/>
    </dgm:pt>
    <dgm:pt modelId="{383A3603-386B-4D7F-AE1A-1E3DE47CFA36}" type="pres">
      <dgm:prSet presAssocID="{50E06E5F-1EFF-4DD1-8B0A-8215D08B5359}" presName="linNode" presStyleCnt="0"/>
      <dgm:spPr/>
    </dgm:pt>
    <dgm:pt modelId="{042B4158-02D5-434A-9E07-6C3243D72170}" type="pres">
      <dgm:prSet presAssocID="{50E06E5F-1EFF-4DD1-8B0A-8215D08B5359}" presName="parentText" presStyleLbl="node1" presStyleIdx="1" presStyleCnt="7">
        <dgm:presLayoutVars>
          <dgm:chMax val="1"/>
          <dgm:bulletEnabled val="1"/>
        </dgm:presLayoutVars>
      </dgm:prSet>
      <dgm:spPr/>
    </dgm:pt>
    <dgm:pt modelId="{3938B52F-752A-4FB2-8C8D-C4709456DD5E}" type="pres">
      <dgm:prSet presAssocID="{50E06E5F-1EFF-4DD1-8B0A-8215D08B5359}" presName="descendantText" presStyleLbl="alignAccFollowNode1" presStyleIdx="1" presStyleCnt="7">
        <dgm:presLayoutVars>
          <dgm:bulletEnabled val="1"/>
        </dgm:presLayoutVars>
      </dgm:prSet>
      <dgm:spPr/>
    </dgm:pt>
    <dgm:pt modelId="{61A30755-124A-4122-85BB-F6C425C90A5A}" type="pres">
      <dgm:prSet presAssocID="{056C3379-8076-4198-8BB9-9116E2E3FE14}" presName="sp" presStyleCnt="0"/>
      <dgm:spPr/>
    </dgm:pt>
    <dgm:pt modelId="{822A8BF0-DD92-465F-AA0E-49093649EAED}" type="pres">
      <dgm:prSet presAssocID="{B90CAD8C-5344-40D4-9D4C-B9319928D14F}" presName="linNode" presStyleCnt="0"/>
      <dgm:spPr/>
    </dgm:pt>
    <dgm:pt modelId="{35DF99E4-7BF7-41D6-B839-55508DD38614}" type="pres">
      <dgm:prSet presAssocID="{B90CAD8C-5344-40D4-9D4C-B9319928D14F}" presName="parentText" presStyleLbl="node1" presStyleIdx="2" presStyleCnt="7">
        <dgm:presLayoutVars>
          <dgm:chMax val="1"/>
          <dgm:bulletEnabled val="1"/>
        </dgm:presLayoutVars>
      </dgm:prSet>
      <dgm:spPr/>
    </dgm:pt>
    <dgm:pt modelId="{8AAB661C-2C2A-4739-A310-5628C85E8D86}" type="pres">
      <dgm:prSet presAssocID="{B90CAD8C-5344-40D4-9D4C-B9319928D14F}" presName="descendantText" presStyleLbl="alignAccFollowNode1" presStyleIdx="2" presStyleCnt="7">
        <dgm:presLayoutVars>
          <dgm:bulletEnabled val="1"/>
        </dgm:presLayoutVars>
      </dgm:prSet>
      <dgm:spPr/>
    </dgm:pt>
    <dgm:pt modelId="{1E763298-0DE8-44A4-8A4C-F58FCC939781}" type="pres">
      <dgm:prSet presAssocID="{3F1C9B58-8B47-4CE2-A2D0-E38F375D6E5E}" presName="sp" presStyleCnt="0"/>
      <dgm:spPr/>
    </dgm:pt>
    <dgm:pt modelId="{704850C3-03A6-4C50-884B-F0D3D6CF1850}" type="pres">
      <dgm:prSet presAssocID="{4EE50DD9-FE17-4B1F-9CD7-652F9BDFE051}" presName="linNode" presStyleCnt="0"/>
      <dgm:spPr/>
    </dgm:pt>
    <dgm:pt modelId="{9FABC8AD-A740-490E-A577-733AFC404B7F}" type="pres">
      <dgm:prSet presAssocID="{4EE50DD9-FE17-4B1F-9CD7-652F9BDFE051}" presName="parentText" presStyleLbl="node1" presStyleIdx="3" presStyleCnt="7">
        <dgm:presLayoutVars>
          <dgm:chMax val="1"/>
          <dgm:bulletEnabled val="1"/>
        </dgm:presLayoutVars>
      </dgm:prSet>
      <dgm:spPr/>
    </dgm:pt>
    <dgm:pt modelId="{AAF21A19-3CA3-4D56-BC18-D2090E280173}" type="pres">
      <dgm:prSet presAssocID="{4EE50DD9-FE17-4B1F-9CD7-652F9BDFE051}" presName="descendantText" presStyleLbl="alignAccFollowNode1" presStyleIdx="3" presStyleCnt="7">
        <dgm:presLayoutVars>
          <dgm:bulletEnabled val="1"/>
        </dgm:presLayoutVars>
      </dgm:prSet>
      <dgm:spPr/>
    </dgm:pt>
    <dgm:pt modelId="{5F02B626-7528-4E14-92BE-ED39B77DB83D}" type="pres">
      <dgm:prSet presAssocID="{E5B66735-72FE-49FF-89D3-70C182276B0D}" presName="sp" presStyleCnt="0"/>
      <dgm:spPr/>
    </dgm:pt>
    <dgm:pt modelId="{55896433-BAC9-4F04-BA80-290300A628E6}" type="pres">
      <dgm:prSet presAssocID="{21A27030-6291-4196-9B9E-8CF721777643}" presName="linNode" presStyleCnt="0"/>
      <dgm:spPr/>
    </dgm:pt>
    <dgm:pt modelId="{10E730A5-87B4-487D-8160-CEDA8BFEDA78}" type="pres">
      <dgm:prSet presAssocID="{21A27030-6291-4196-9B9E-8CF721777643}" presName="parentText" presStyleLbl="node1" presStyleIdx="4" presStyleCnt="7">
        <dgm:presLayoutVars>
          <dgm:chMax val="1"/>
          <dgm:bulletEnabled val="1"/>
        </dgm:presLayoutVars>
      </dgm:prSet>
      <dgm:spPr/>
    </dgm:pt>
    <dgm:pt modelId="{705A899E-8BFF-4175-B017-5E9B359FFC45}" type="pres">
      <dgm:prSet presAssocID="{21A27030-6291-4196-9B9E-8CF721777643}" presName="descendantText" presStyleLbl="alignAccFollowNode1" presStyleIdx="4" presStyleCnt="7">
        <dgm:presLayoutVars>
          <dgm:bulletEnabled val="1"/>
        </dgm:presLayoutVars>
      </dgm:prSet>
      <dgm:spPr/>
    </dgm:pt>
    <dgm:pt modelId="{0D496AC4-63EC-49AE-8000-795B74131A6D}" type="pres">
      <dgm:prSet presAssocID="{0EB86971-25C9-4FD8-B684-663E8BDE5657}" presName="sp" presStyleCnt="0"/>
      <dgm:spPr/>
    </dgm:pt>
    <dgm:pt modelId="{E6A08165-6748-4EE4-8A4D-C113BF69BED3}" type="pres">
      <dgm:prSet presAssocID="{910201BC-5D6B-462B-99E4-B1824CAD184F}" presName="linNode" presStyleCnt="0"/>
      <dgm:spPr/>
    </dgm:pt>
    <dgm:pt modelId="{474477D0-0619-456C-BEAD-325C873793DF}" type="pres">
      <dgm:prSet presAssocID="{910201BC-5D6B-462B-99E4-B1824CAD184F}" presName="parentText" presStyleLbl="node1" presStyleIdx="5" presStyleCnt="7">
        <dgm:presLayoutVars>
          <dgm:chMax val="1"/>
          <dgm:bulletEnabled val="1"/>
        </dgm:presLayoutVars>
      </dgm:prSet>
      <dgm:spPr/>
    </dgm:pt>
    <dgm:pt modelId="{684D6553-949A-440C-A816-3B27C514CE11}" type="pres">
      <dgm:prSet presAssocID="{910201BC-5D6B-462B-99E4-B1824CAD184F}" presName="descendantText" presStyleLbl="alignAccFollowNode1" presStyleIdx="5" presStyleCnt="7">
        <dgm:presLayoutVars>
          <dgm:bulletEnabled val="1"/>
        </dgm:presLayoutVars>
      </dgm:prSet>
      <dgm:spPr/>
    </dgm:pt>
    <dgm:pt modelId="{9B28E0EA-927B-4EA1-BBFE-E5F6C8C11E74}" type="pres">
      <dgm:prSet presAssocID="{B18E12A5-EB3D-42AA-8C4F-DC3223940452}" presName="sp" presStyleCnt="0"/>
      <dgm:spPr/>
    </dgm:pt>
    <dgm:pt modelId="{333870F1-0CF0-4CE2-A6DB-03EDF0545B77}" type="pres">
      <dgm:prSet presAssocID="{169541A4-0E02-48F0-B636-0527287CCE9D}" presName="linNode" presStyleCnt="0"/>
      <dgm:spPr/>
    </dgm:pt>
    <dgm:pt modelId="{8A83AB41-7993-42BB-A31A-2605A464E594}" type="pres">
      <dgm:prSet presAssocID="{169541A4-0E02-48F0-B636-0527287CCE9D}" presName="parentText" presStyleLbl="node1" presStyleIdx="6" presStyleCnt="7">
        <dgm:presLayoutVars>
          <dgm:chMax val="1"/>
          <dgm:bulletEnabled val="1"/>
        </dgm:presLayoutVars>
      </dgm:prSet>
      <dgm:spPr/>
    </dgm:pt>
    <dgm:pt modelId="{736D6322-6CEF-4945-87D2-A09F6AA88F7E}" type="pres">
      <dgm:prSet presAssocID="{169541A4-0E02-48F0-B636-0527287CCE9D}" presName="descendantText" presStyleLbl="alignAccFollowNode1" presStyleIdx="6" presStyleCnt="7">
        <dgm:presLayoutVars>
          <dgm:bulletEnabled val="1"/>
        </dgm:presLayoutVars>
      </dgm:prSet>
      <dgm:spPr/>
    </dgm:pt>
  </dgm:ptLst>
  <dgm:cxnLst>
    <dgm:cxn modelId="{E3774400-B8DC-49E7-A8C0-31B6C1139450}" type="presOf" srcId="{19A434B0-6D16-4C37-8259-4485EBD6B7D9}" destId="{684D6553-949A-440C-A816-3B27C514CE11}" srcOrd="0" destOrd="1" presId="urn:microsoft.com/office/officeart/2005/8/layout/vList5"/>
    <dgm:cxn modelId="{76143D0A-AD21-494A-9B8D-1B7934F44EE4}" type="presOf" srcId="{1EE74F92-8C61-466E-9113-B8A262A65CB0}" destId="{50CE2A77-0B63-4B56-8321-EBCF1A275D84}" srcOrd="0" destOrd="0" presId="urn:microsoft.com/office/officeart/2005/8/layout/vList5"/>
    <dgm:cxn modelId="{74F6530E-E035-402D-BE43-CA5ADFB3E87C}" srcId="{21A27030-6291-4196-9B9E-8CF721777643}" destId="{BC3EBD2B-49C7-4879-8CDE-6039DA9EC8CC}" srcOrd="1" destOrd="0" parTransId="{BDE281F8-480D-4387-A6B3-359EC4A10289}" sibTransId="{81E4942C-BAF9-4290-972E-F3495004D143}"/>
    <dgm:cxn modelId="{D70F2A15-DB00-4581-A8C8-D03797AD912C}" srcId="{C527D49E-7FEB-41F6-B0F5-003DBFED0F5C}" destId="{50E06E5F-1EFF-4DD1-8B0A-8215D08B5359}" srcOrd="1" destOrd="0" parTransId="{4E0B7A9E-7EC4-4F5B-BB0F-59822209A0B1}" sibTransId="{056C3379-8076-4198-8BB9-9116E2E3FE14}"/>
    <dgm:cxn modelId="{0D9AA919-3A9B-4861-979B-6986DEF51D3D}" srcId="{910201BC-5D6B-462B-99E4-B1824CAD184F}" destId="{F5F23AFA-CB39-4ABF-87C1-D3730BFB407B}" srcOrd="0" destOrd="0" parTransId="{E09C11F5-E259-4028-A790-C5628878E9CE}" sibTransId="{DF48340E-ECCD-4499-8B5B-EBCCA542746F}"/>
    <dgm:cxn modelId="{20A56A1D-C302-4F70-862D-4CD20179E6F5}" type="presOf" srcId="{4BF14AD9-1B22-49DB-8D4B-CB9FDC2AF868}" destId="{736D6322-6CEF-4945-87D2-A09F6AA88F7E}" srcOrd="0" destOrd="3" presId="urn:microsoft.com/office/officeart/2005/8/layout/vList5"/>
    <dgm:cxn modelId="{0E5DF823-9CAB-4856-A06C-508ACEB9606F}" srcId="{1EE74F92-8C61-466E-9113-B8A262A65CB0}" destId="{6332DCC8-D98D-41F6-BE42-C9D831BB9AB0}" srcOrd="2" destOrd="0" parTransId="{B67382A8-BFE1-4A56-8A4E-376F84B905FC}" sibTransId="{A337CB90-3AE6-4F6A-955E-87B001383CD4}"/>
    <dgm:cxn modelId="{B19BD126-0DB5-48B4-92A2-C098ADCCAB31}" type="presOf" srcId="{CD7B6E2A-E2DB-4B62-9EC5-5D7A851D871D}" destId="{12DEEBE3-CA29-4E0D-8374-0E4F21C6D9A0}" srcOrd="0" destOrd="3" presId="urn:microsoft.com/office/officeart/2005/8/layout/vList5"/>
    <dgm:cxn modelId="{B9EC782B-1100-4DE4-A7F9-654F8508CC81}" type="presOf" srcId="{61519695-60DB-42A5-B48D-FB3595705B3E}" destId="{12DEEBE3-CA29-4E0D-8374-0E4F21C6D9A0}" srcOrd="0" destOrd="0" presId="urn:microsoft.com/office/officeart/2005/8/layout/vList5"/>
    <dgm:cxn modelId="{C11B032E-3CBC-46BD-B43B-8B91C60BA305}" type="presOf" srcId="{AF18C83E-A4D1-41DC-BC89-012ED49F4897}" destId="{736D6322-6CEF-4945-87D2-A09F6AA88F7E}" srcOrd="0" destOrd="2" presId="urn:microsoft.com/office/officeart/2005/8/layout/vList5"/>
    <dgm:cxn modelId="{FF24ED30-EBBA-4B6E-87A8-A34537A2AD06}" type="presOf" srcId="{1587D2F8-0B87-413B-88B1-0753C4163C56}" destId="{8AAB661C-2C2A-4739-A310-5628C85E8D86}" srcOrd="0" destOrd="2" presId="urn:microsoft.com/office/officeart/2005/8/layout/vList5"/>
    <dgm:cxn modelId="{A021F732-CA9C-43B1-B5AB-56C26A6274FE}" type="presOf" srcId="{BC3EBD2B-49C7-4879-8CDE-6039DA9EC8CC}" destId="{705A899E-8BFF-4175-B017-5E9B359FFC45}" srcOrd="0" destOrd="1" presId="urn:microsoft.com/office/officeart/2005/8/layout/vList5"/>
    <dgm:cxn modelId="{5A4E8033-B159-4AA4-89A2-753B8F9ECF44}" srcId="{C527D49E-7FEB-41F6-B0F5-003DBFED0F5C}" destId="{B90CAD8C-5344-40D4-9D4C-B9319928D14F}" srcOrd="2" destOrd="0" parTransId="{CDCDCB25-2EDE-4B75-9D41-7EBA7181E937}" sibTransId="{3F1C9B58-8B47-4CE2-A2D0-E38F375D6E5E}"/>
    <dgm:cxn modelId="{CF9E8B35-CC6E-498F-B56D-2D75A0113B1F}" type="presOf" srcId="{3D467DA5-87EC-49C5-B051-3EBD1CD5081E}" destId="{12DEEBE3-CA29-4E0D-8374-0E4F21C6D9A0}" srcOrd="0" destOrd="1" presId="urn:microsoft.com/office/officeart/2005/8/layout/vList5"/>
    <dgm:cxn modelId="{5BEA0D3A-6B1D-4BBA-BB0D-FA04E8AB3E8A}" type="presOf" srcId="{710F5621-E1F6-439E-91E8-D5F3B533322E}" destId="{3938B52F-752A-4FB2-8C8D-C4709456DD5E}" srcOrd="0" destOrd="1" presId="urn:microsoft.com/office/officeart/2005/8/layout/vList5"/>
    <dgm:cxn modelId="{06204945-8D37-415A-AF24-1A92A4B0AF84}" type="presOf" srcId="{B90CAD8C-5344-40D4-9D4C-B9319928D14F}" destId="{35DF99E4-7BF7-41D6-B839-55508DD38614}" srcOrd="0" destOrd="0" presId="urn:microsoft.com/office/officeart/2005/8/layout/vList5"/>
    <dgm:cxn modelId="{2E214546-454C-404B-9E17-03EB3D7CC2EB}" type="presOf" srcId="{1CE4BC0F-3C3E-41A4-8FFE-86E1AEC8F2F3}" destId="{705A899E-8BFF-4175-B017-5E9B359FFC45}" srcOrd="0" destOrd="2" presId="urn:microsoft.com/office/officeart/2005/8/layout/vList5"/>
    <dgm:cxn modelId="{D92B5466-35B3-4254-B727-BDD684A02571}" type="presOf" srcId="{4EE50DD9-FE17-4B1F-9CD7-652F9BDFE051}" destId="{9FABC8AD-A740-490E-A577-733AFC404B7F}" srcOrd="0" destOrd="0" presId="urn:microsoft.com/office/officeart/2005/8/layout/vList5"/>
    <dgm:cxn modelId="{6CB59966-5DDA-4F7B-9EE2-23BB8B2F3C95}" srcId="{1EE74F92-8C61-466E-9113-B8A262A65CB0}" destId="{CD7B6E2A-E2DB-4B62-9EC5-5D7A851D871D}" srcOrd="3" destOrd="0" parTransId="{38F08A93-4C4F-4E90-A8C5-F3F84B80BF32}" sibTransId="{84782C45-3EC3-47D7-99B6-11678DDD9036}"/>
    <dgm:cxn modelId="{9849EE46-B653-4300-815B-8DB1BFBAEDC5}" srcId="{169541A4-0E02-48F0-B636-0527287CCE9D}" destId="{AF18C83E-A4D1-41DC-BC89-012ED49F4897}" srcOrd="2" destOrd="0" parTransId="{6F471EC5-2224-4B6A-B387-98106041D0C5}" sibTransId="{74A376E6-6E3F-4399-B8B0-FF2BF56A7C34}"/>
    <dgm:cxn modelId="{C6BFBB47-BACA-4EFB-981D-10624138A18A}" type="presOf" srcId="{50E06E5F-1EFF-4DD1-8B0A-8215D08B5359}" destId="{042B4158-02D5-434A-9E07-6C3243D72170}" srcOrd="0" destOrd="0" presId="urn:microsoft.com/office/officeart/2005/8/layout/vList5"/>
    <dgm:cxn modelId="{BFCC5A49-F50C-4DF8-AC43-A34953BB4CD9}" type="presOf" srcId="{21A27030-6291-4196-9B9E-8CF721777643}" destId="{10E730A5-87B4-487D-8160-CEDA8BFEDA78}" srcOrd="0" destOrd="0" presId="urn:microsoft.com/office/officeart/2005/8/layout/vList5"/>
    <dgm:cxn modelId="{56DAA749-0A85-4F72-B9E8-7F4CE021F42C}" type="presOf" srcId="{FA2B4297-2774-4F0A-82DB-AA041A0B9122}" destId="{AAF21A19-3CA3-4D56-BC18-D2090E280173}" srcOrd="0" destOrd="0" presId="urn:microsoft.com/office/officeart/2005/8/layout/vList5"/>
    <dgm:cxn modelId="{3655706B-ECCC-4E76-995E-EC5F1780FC67}" type="presOf" srcId="{910201BC-5D6B-462B-99E4-B1824CAD184F}" destId="{474477D0-0619-456C-BEAD-325C873793DF}" srcOrd="0" destOrd="0" presId="urn:microsoft.com/office/officeart/2005/8/layout/vList5"/>
    <dgm:cxn modelId="{F4E09C4C-40A3-4965-82C4-6213AA0CE65F}" type="presOf" srcId="{13892C7C-D931-4157-A33C-160CDB7C85AA}" destId="{736D6322-6CEF-4945-87D2-A09F6AA88F7E}" srcOrd="0" destOrd="0" presId="urn:microsoft.com/office/officeart/2005/8/layout/vList5"/>
    <dgm:cxn modelId="{6CCA126D-BDA5-49A4-99CF-BE4C08AA261E}" srcId="{B90CAD8C-5344-40D4-9D4C-B9319928D14F}" destId="{1E32C81C-9558-48BA-950B-A2A41B0491ED}" srcOrd="0" destOrd="0" parTransId="{CF5FE742-DF48-4061-9B90-899D4000DC4F}" sibTransId="{5328ABF1-795A-4B2C-B5B9-66EC9EC05651}"/>
    <dgm:cxn modelId="{5AD8D94F-EB7B-487A-B71D-B3CBEDA64F3C}" srcId="{910201BC-5D6B-462B-99E4-B1824CAD184F}" destId="{19A434B0-6D16-4C37-8259-4485EBD6B7D9}" srcOrd="1" destOrd="0" parTransId="{18C9F6F8-05B4-4BA2-AC26-A16C394C84E1}" sibTransId="{46A0D6E6-2696-46FF-9FA6-2C2A5A031B6A}"/>
    <dgm:cxn modelId="{3AA25D7C-7FA8-4A81-A29D-76367A0BB55D}" srcId="{B90CAD8C-5344-40D4-9D4C-B9319928D14F}" destId="{1587D2F8-0B87-413B-88B1-0753C4163C56}" srcOrd="2" destOrd="0" parTransId="{C993AE3C-01A6-4960-AB3D-3AB024126CE0}" sibTransId="{11810FA8-E3B5-4171-848A-C89A7D7077E0}"/>
    <dgm:cxn modelId="{A1EA657E-C5D5-4D07-84B6-C26E73F728EC}" type="presOf" srcId="{4D6C427B-B268-47A1-AA5D-DEB447119EEC}" destId="{705A899E-8BFF-4175-B017-5E9B359FFC45}" srcOrd="0" destOrd="0" presId="urn:microsoft.com/office/officeart/2005/8/layout/vList5"/>
    <dgm:cxn modelId="{FD8D8783-2B25-4907-B6AB-4EC0C7A56AC5}" srcId="{50E06E5F-1EFF-4DD1-8B0A-8215D08B5359}" destId="{710F5621-E1F6-439E-91E8-D5F3B533322E}" srcOrd="1" destOrd="0" parTransId="{E7A262A3-493F-452A-B6B0-A00136E020DA}" sibTransId="{640642C9-A8F9-4BD5-9BBF-E5CCF1D47758}"/>
    <dgm:cxn modelId="{1E260A84-D415-4CFC-AAD7-4512865D54A6}" type="presOf" srcId="{FF063D1C-AEC9-4138-86D8-1E713D7B095B}" destId="{736D6322-6CEF-4945-87D2-A09F6AA88F7E}" srcOrd="0" destOrd="1" presId="urn:microsoft.com/office/officeart/2005/8/layout/vList5"/>
    <dgm:cxn modelId="{97ED1B86-A25A-466D-BB5E-F52D5A3F28B0}" srcId="{C527D49E-7FEB-41F6-B0F5-003DBFED0F5C}" destId="{910201BC-5D6B-462B-99E4-B1824CAD184F}" srcOrd="5" destOrd="0" parTransId="{836418B5-C2D0-43D1-806D-6B87E5CC2938}" sibTransId="{B18E12A5-EB3D-42AA-8C4F-DC3223940452}"/>
    <dgm:cxn modelId="{03704386-ADE0-42A8-B877-9C5816B30438}" type="presOf" srcId="{99F4A5BE-3BD4-4809-8B41-A392F9EB96B4}" destId="{3938B52F-752A-4FB2-8C8D-C4709456DD5E}" srcOrd="0" destOrd="0" presId="urn:microsoft.com/office/officeart/2005/8/layout/vList5"/>
    <dgm:cxn modelId="{C022A089-51E3-4357-8224-A5D83B54DA8A}" srcId="{50E06E5F-1EFF-4DD1-8B0A-8215D08B5359}" destId="{99F4A5BE-3BD4-4809-8B41-A392F9EB96B4}" srcOrd="0" destOrd="0" parTransId="{3342263B-8DA6-47D2-9BF0-8EFC8DBAB35D}" sibTransId="{D1653B76-5618-4BA7-AAA1-3BAFB329744A}"/>
    <dgm:cxn modelId="{EF19F089-FF94-4A43-A78A-9FFD29E71B2E}" type="presOf" srcId="{F5F23AFA-CB39-4ABF-87C1-D3730BFB407B}" destId="{684D6553-949A-440C-A816-3B27C514CE11}" srcOrd="0" destOrd="0" presId="urn:microsoft.com/office/officeart/2005/8/layout/vList5"/>
    <dgm:cxn modelId="{6993A88A-CA21-491D-BD61-40814B5D0B1D}" srcId="{C527D49E-7FEB-41F6-B0F5-003DBFED0F5C}" destId="{4EE50DD9-FE17-4B1F-9CD7-652F9BDFE051}" srcOrd="3" destOrd="0" parTransId="{809E6225-66C3-44A9-A5F8-66BB1AA39102}" sibTransId="{E5B66735-72FE-49FF-89D3-70C182276B0D}"/>
    <dgm:cxn modelId="{A92DF48C-41B7-4269-BD56-BADCC4A5D6ED}" type="presOf" srcId="{169541A4-0E02-48F0-B636-0527287CCE9D}" destId="{8A83AB41-7993-42BB-A31A-2605A464E594}" srcOrd="0" destOrd="0" presId="urn:microsoft.com/office/officeart/2005/8/layout/vList5"/>
    <dgm:cxn modelId="{54A8958D-C7B9-49E6-BA85-B1F2FA495981}" srcId="{4EE50DD9-FE17-4B1F-9CD7-652F9BDFE051}" destId="{4407F31F-19CB-4597-BFF3-A028CFF0FD4B}" srcOrd="1" destOrd="0" parTransId="{8741DDFD-B270-4D2F-9709-BF8D99E2A4E5}" sibTransId="{73C197D9-86E0-4460-801B-26B3801CC6C8}"/>
    <dgm:cxn modelId="{EA01C59A-2428-4170-A879-EF9E4A640084}" type="presOf" srcId="{2A479062-DD79-408B-BBFA-F0AB86E6C510}" destId="{AAF21A19-3CA3-4D56-BC18-D2090E280173}" srcOrd="0" destOrd="2" presId="urn:microsoft.com/office/officeart/2005/8/layout/vList5"/>
    <dgm:cxn modelId="{BF8BBAA2-E769-4075-BF25-73F317102449}" type="presOf" srcId="{4407F31F-19CB-4597-BFF3-A028CFF0FD4B}" destId="{AAF21A19-3CA3-4D56-BC18-D2090E280173}" srcOrd="0" destOrd="1" presId="urn:microsoft.com/office/officeart/2005/8/layout/vList5"/>
    <dgm:cxn modelId="{F9A519A5-E0C8-45F7-AFA2-A7DA76D16FC8}" srcId="{C527D49E-7FEB-41F6-B0F5-003DBFED0F5C}" destId="{1EE74F92-8C61-466E-9113-B8A262A65CB0}" srcOrd="0" destOrd="0" parTransId="{60270CB8-4557-4C53-B128-2D6631AA7581}" sibTransId="{5FD330E8-4C9A-47E1-812C-B6E6C65F23AE}"/>
    <dgm:cxn modelId="{2AA417A7-1046-4E1B-B938-3B89987FB984}" srcId="{B90CAD8C-5344-40D4-9D4C-B9319928D14F}" destId="{0FE2EE18-3D79-4D05-9F5C-FC390FD589EC}" srcOrd="1" destOrd="0" parTransId="{039E6D62-B6F3-4005-A756-C0DEC1868EFF}" sibTransId="{245437DA-CEFC-4DA6-B58B-8CBAEEE43749}"/>
    <dgm:cxn modelId="{AF031AAC-394B-4E3B-BBEA-E60EBE53F174}" type="presOf" srcId="{6332DCC8-D98D-41F6-BE42-C9D831BB9AB0}" destId="{12DEEBE3-CA29-4E0D-8374-0E4F21C6D9A0}" srcOrd="0" destOrd="2" presId="urn:microsoft.com/office/officeart/2005/8/layout/vList5"/>
    <dgm:cxn modelId="{4298EFAD-E893-4A70-A826-B9F6609D9D10}" srcId="{169541A4-0E02-48F0-B636-0527287CCE9D}" destId="{13892C7C-D931-4157-A33C-160CDB7C85AA}" srcOrd="0" destOrd="0" parTransId="{D7FD2AA1-F372-46EB-910E-E16587ECFAB5}" sibTransId="{61C33B13-BF34-4491-BBFA-B42FB293B2BB}"/>
    <dgm:cxn modelId="{8092A5AF-B563-4713-85A0-03EFFEC030E1}" srcId="{1EE74F92-8C61-466E-9113-B8A262A65CB0}" destId="{3D467DA5-87EC-49C5-B051-3EBD1CD5081E}" srcOrd="1" destOrd="0" parTransId="{EFC30827-76EF-4BC2-9798-71B18B7E9233}" sibTransId="{C0974491-01FA-40D8-8BF3-73384D7B39EC}"/>
    <dgm:cxn modelId="{68CBAEB0-CF7D-4E9E-9FD2-A391697D5114}" srcId="{4EE50DD9-FE17-4B1F-9CD7-652F9BDFE051}" destId="{FA2B4297-2774-4F0A-82DB-AA041A0B9122}" srcOrd="0" destOrd="0" parTransId="{24E1C09E-BEEE-4CF5-9CDB-4E80B96B7D17}" sibTransId="{4344802E-7EAB-41BB-B85B-E87FDF681679}"/>
    <dgm:cxn modelId="{CD5B93B5-D639-4450-92A9-365247AB9B4B}" srcId="{1EE74F92-8C61-466E-9113-B8A262A65CB0}" destId="{61519695-60DB-42A5-B48D-FB3595705B3E}" srcOrd="0" destOrd="0" parTransId="{CA8C087D-63B7-42A5-AEC4-0E6174ED94DD}" sibTransId="{03BD6908-32AE-4462-A2C6-9D5F88642E38}"/>
    <dgm:cxn modelId="{3ACE28B8-D063-4BF1-8143-91CBB6665539}" srcId="{21A27030-6291-4196-9B9E-8CF721777643}" destId="{4D6C427B-B268-47A1-AA5D-DEB447119EEC}" srcOrd="0" destOrd="0" parTransId="{DEAAFA61-CAA1-498F-8495-7934DC58F79B}" sibTransId="{BFF6F861-D846-4E8E-AFF8-23BCBDD87AA0}"/>
    <dgm:cxn modelId="{5D3614BF-1960-413D-8D2D-8648F7F4BE9C}" type="presOf" srcId="{C527D49E-7FEB-41F6-B0F5-003DBFED0F5C}" destId="{1BB32467-5782-4D02-9796-CCE355F7498C}" srcOrd="0" destOrd="0" presId="urn:microsoft.com/office/officeart/2005/8/layout/vList5"/>
    <dgm:cxn modelId="{2E4E85C3-F398-4B08-8541-FCB99C1BAB7D}" srcId="{4EE50DD9-FE17-4B1F-9CD7-652F9BDFE051}" destId="{712D2776-6976-4A41-A674-561225813D09}" srcOrd="3" destOrd="0" parTransId="{6E3E5C7F-E9AD-402E-B3BB-EF57D1B4C359}" sibTransId="{46CBA5F2-C53B-4291-98ED-1C3D2A2F0ECE}"/>
    <dgm:cxn modelId="{DC8EA1C5-F1FC-4D1C-91AC-52FFBF72B37A}" srcId="{C527D49E-7FEB-41F6-B0F5-003DBFED0F5C}" destId="{169541A4-0E02-48F0-B636-0527287CCE9D}" srcOrd="6" destOrd="0" parTransId="{F8F417CD-4345-45AF-807F-58A77468188A}" sibTransId="{9024CA59-9572-4931-944A-88FECB14DAC3}"/>
    <dgm:cxn modelId="{02E670CC-2798-4F73-88F4-D2267D79A94C}" srcId="{4EE50DD9-FE17-4B1F-9CD7-652F9BDFE051}" destId="{2A479062-DD79-408B-BBFA-F0AB86E6C510}" srcOrd="2" destOrd="0" parTransId="{14469B23-8A6E-4B0C-A2ED-12D6A1AF7F5B}" sibTransId="{B7E14840-87B6-4ADA-9231-A5BCB94A698B}"/>
    <dgm:cxn modelId="{8C7820D1-FE25-4A2A-A43F-745EF52B04BE}" type="presOf" srcId="{1E32C81C-9558-48BA-950B-A2A41B0491ED}" destId="{8AAB661C-2C2A-4739-A310-5628C85E8D86}" srcOrd="0" destOrd="0" presId="urn:microsoft.com/office/officeart/2005/8/layout/vList5"/>
    <dgm:cxn modelId="{2E8953DE-DEE8-4B9F-93D8-ED250EDA9C8E}" srcId="{21A27030-6291-4196-9B9E-8CF721777643}" destId="{1CE4BC0F-3C3E-41A4-8FFE-86E1AEC8F2F3}" srcOrd="2" destOrd="0" parTransId="{5E1827E7-BE6B-4D17-ADA8-1D6E84742494}" sibTransId="{65A2499B-E3DF-4F70-891D-2EFD24F799BF}"/>
    <dgm:cxn modelId="{79EEA6EB-4F81-4FE6-B015-519D964A27DF}" type="presOf" srcId="{712D2776-6976-4A41-A674-561225813D09}" destId="{AAF21A19-3CA3-4D56-BC18-D2090E280173}" srcOrd="0" destOrd="3" presId="urn:microsoft.com/office/officeart/2005/8/layout/vList5"/>
    <dgm:cxn modelId="{F18C82EC-CA11-480F-A117-48F6CBA2F23C}" srcId="{169541A4-0E02-48F0-B636-0527287CCE9D}" destId="{4BF14AD9-1B22-49DB-8D4B-CB9FDC2AF868}" srcOrd="3" destOrd="0" parTransId="{8796885C-BB76-4A62-BB17-4A544DFD5171}" sibTransId="{1F7037BE-5C8A-4ED8-A125-C1A2FDDFD2F9}"/>
    <dgm:cxn modelId="{16C505F1-1298-4714-8E7C-99A2E6B3E03D}" type="presOf" srcId="{0FE2EE18-3D79-4D05-9F5C-FC390FD589EC}" destId="{8AAB661C-2C2A-4739-A310-5628C85E8D86}" srcOrd="0" destOrd="1" presId="urn:microsoft.com/office/officeart/2005/8/layout/vList5"/>
    <dgm:cxn modelId="{ECD973F2-0F4C-43C8-81CB-2B7CBBBA6C0B}" srcId="{C527D49E-7FEB-41F6-B0F5-003DBFED0F5C}" destId="{21A27030-6291-4196-9B9E-8CF721777643}" srcOrd="4" destOrd="0" parTransId="{3E6774C0-8917-4A6F-B350-CB9BD91FBE6E}" sibTransId="{0EB86971-25C9-4FD8-B684-663E8BDE5657}"/>
    <dgm:cxn modelId="{0591C5F6-122F-420E-BE14-3A2DD9605639}" srcId="{169541A4-0E02-48F0-B636-0527287CCE9D}" destId="{FF063D1C-AEC9-4138-86D8-1E713D7B095B}" srcOrd="1" destOrd="0" parTransId="{96F6A8FD-DE00-4BEE-8AE0-35737CB555CA}" sibTransId="{517FFE2D-1256-4364-8825-311F798ECDDA}"/>
    <dgm:cxn modelId="{C95B04FC-5547-4A8E-961F-D3D32C0C0DE2}" type="presOf" srcId="{BE7E28C0-7032-4C20-AC7C-991D0666A4D6}" destId="{684D6553-949A-440C-A816-3B27C514CE11}" srcOrd="0" destOrd="2" presId="urn:microsoft.com/office/officeart/2005/8/layout/vList5"/>
    <dgm:cxn modelId="{AE4788FC-7529-4B4E-89CD-0B8340E2C7F5}" srcId="{910201BC-5D6B-462B-99E4-B1824CAD184F}" destId="{BE7E28C0-7032-4C20-AC7C-991D0666A4D6}" srcOrd="2" destOrd="0" parTransId="{DD78EEC4-59F5-49C6-B51D-ACB01A89ECDE}" sibTransId="{E9E6FCDD-FC82-48F3-93FE-F732092D1D2C}"/>
    <dgm:cxn modelId="{EAB23688-80E4-4F74-9DE1-84810F756E47}" type="presParOf" srcId="{1BB32467-5782-4D02-9796-CCE355F7498C}" destId="{445ED418-92A8-423A-80E6-1E232C2ACD56}" srcOrd="0" destOrd="0" presId="urn:microsoft.com/office/officeart/2005/8/layout/vList5"/>
    <dgm:cxn modelId="{825A76A0-CFD7-46B9-B531-B90FFA126347}" type="presParOf" srcId="{445ED418-92A8-423A-80E6-1E232C2ACD56}" destId="{50CE2A77-0B63-4B56-8321-EBCF1A275D84}" srcOrd="0" destOrd="0" presId="urn:microsoft.com/office/officeart/2005/8/layout/vList5"/>
    <dgm:cxn modelId="{7190C805-2FD2-401A-B9F7-B3709B92B99E}" type="presParOf" srcId="{445ED418-92A8-423A-80E6-1E232C2ACD56}" destId="{12DEEBE3-CA29-4E0D-8374-0E4F21C6D9A0}" srcOrd="1" destOrd="0" presId="urn:microsoft.com/office/officeart/2005/8/layout/vList5"/>
    <dgm:cxn modelId="{3C6FCB48-3C1A-489B-A4FC-2FCAD82EA92F}" type="presParOf" srcId="{1BB32467-5782-4D02-9796-CCE355F7498C}" destId="{90CBCDE2-3767-4447-BDC9-2F4843EAC289}" srcOrd="1" destOrd="0" presId="urn:microsoft.com/office/officeart/2005/8/layout/vList5"/>
    <dgm:cxn modelId="{F674BC8E-87C9-47CC-8D42-0F810F4A9D58}" type="presParOf" srcId="{1BB32467-5782-4D02-9796-CCE355F7498C}" destId="{383A3603-386B-4D7F-AE1A-1E3DE47CFA36}" srcOrd="2" destOrd="0" presId="urn:microsoft.com/office/officeart/2005/8/layout/vList5"/>
    <dgm:cxn modelId="{23BDA400-578F-449A-83C3-A4353BD3FC7B}" type="presParOf" srcId="{383A3603-386B-4D7F-AE1A-1E3DE47CFA36}" destId="{042B4158-02D5-434A-9E07-6C3243D72170}" srcOrd="0" destOrd="0" presId="urn:microsoft.com/office/officeart/2005/8/layout/vList5"/>
    <dgm:cxn modelId="{BBCF507A-F6F4-43BD-98D1-E0111BA95846}" type="presParOf" srcId="{383A3603-386B-4D7F-AE1A-1E3DE47CFA36}" destId="{3938B52F-752A-4FB2-8C8D-C4709456DD5E}" srcOrd="1" destOrd="0" presId="urn:microsoft.com/office/officeart/2005/8/layout/vList5"/>
    <dgm:cxn modelId="{B04012A5-D08B-48B3-9908-A87881155FF5}" type="presParOf" srcId="{1BB32467-5782-4D02-9796-CCE355F7498C}" destId="{61A30755-124A-4122-85BB-F6C425C90A5A}" srcOrd="3" destOrd="0" presId="urn:microsoft.com/office/officeart/2005/8/layout/vList5"/>
    <dgm:cxn modelId="{50FDCDAD-6A41-43DC-9E98-03F706C158F9}" type="presParOf" srcId="{1BB32467-5782-4D02-9796-CCE355F7498C}" destId="{822A8BF0-DD92-465F-AA0E-49093649EAED}" srcOrd="4" destOrd="0" presId="urn:microsoft.com/office/officeart/2005/8/layout/vList5"/>
    <dgm:cxn modelId="{359DE25B-2084-48A6-8B44-879287ED56B7}" type="presParOf" srcId="{822A8BF0-DD92-465F-AA0E-49093649EAED}" destId="{35DF99E4-7BF7-41D6-B839-55508DD38614}" srcOrd="0" destOrd="0" presId="urn:microsoft.com/office/officeart/2005/8/layout/vList5"/>
    <dgm:cxn modelId="{51B134B6-E940-490C-A5B1-01811C53CD48}" type="presParOf" srcId="{822A8BF0-DD92-465F-AA0E-49093649EAED}" destId="{8AAB661C-2C2A-4739-A310-5628C85E8D86}" srcOrd="1" destOrd="0" presId="urn:microsoft.com/office/officeart/2005/8/layout/vList5"/>
    <dgm:cxn modelId="{6E41E4FA-9780-449F-9A44-4A71EB0A787B}" type="presParOf" srcId="{1BB32467-5782-4D02-9796-CCE355F7498C}" destId="{1E763298-0DE8-44A4-8A4C-F58FCC939781}" srcOrd="5" destOrd="0" presId="urn:microsoft.com/office/officeart/2005/8/layout/vList5"/>
    <dgm:cxn modelId="{BF226B9E-4193-45A9-BD9C-B98AA7300380}" type="presParOf" srcId="{1BB32467-5782-4D02-9796-CCE355F7498C}" destId="{704850C3-03A6-4C50-884B-F0D3D6CF1850}" srcOrd="6" destOrd="0" presId="urn:microsoft.com/office/officeart/2005/8/layout/vList5"/>
    <dgm:cxn modelId="{82B45B16-9EE2-4C47-8469-59D6BF7FEB6D}" type="presParOf" srcId="{704850C3-03A6-4C50-884B-F0D3D6CF1850}" destId="{9FABC8AD-A740-490E-A577-733AFC404B7F}" srcOrd="0" destOrd="0" presId="urn:microsoft.com/office/officeart/2005/8/layout/vList5"/>
    <dgm:cxn modelId="{8C7D7556-61F0-47AF-B373-111D5926B50F}" type="presParOf" srcId="{704850C3-03A6-4C50-884B-F0D3D6CF1850}" destId="{AAF21A19-3CA3-4D56-BC18-D2090E280173}" srcOrd="1" destOrd="0" presId="urn:microsoft.com/office/officeart/2005/8/layout/vList5"/>
    <dgm:cxn modelId="{37A2DDCA-E39A-4B39-8880-E87C4010C01A}" type="presParOf" srcId="{1BB32467-5782-4D02-9796-CCE355F7498C}" destId="{5F02B626-7528-4E14-92BE-ED39B77DB83D}" srcOrd="7" destOrd="0" presId="urn:microsoft.com/office/officeart/2005/8/layout/vList5"/>
    <dgm:cxn modelId="{3FCB6552-CCA5-4B10-97B7-BDFE47BCA676}" type="presParOf" srcId="{1BB32467-5782-4D02-9796-CCE355F7498C}" destId="{55896433-BAC9-4F04-BA80-290300A628E6}" srcOrd="8" destOrd="0" presId="urn:microsoft.com/office/officeart/2005/8/layout/vList5"/>
    <dgm:cxn modelId="{0FD87984-8375-418E-ACEE-11C7C8DAF407}" type="presParOf" srcId="{55896433-BAC9-4F04-BA80-290300A628E6}" destId="{10E730A5-87B4-487D-8160-CEDA8BFEDA78}" srcOrd="0" destOrd="0" presId="urn:microsoft.com/office/officeart/2005/8/layout/vList5"/>
    <dgm:cxn modelId="{8547EA96-F0CB-41B6-B27B-6C02D7C83AF2}" type="presParOf" srcId="{55896433-BAC9-4F04-BA80-290300A628E6}" destId="{705A899E-8BFF-4175-B017-5E9B359FFC45}" srcOrd="1" destOrd="0" presId="urn:microsoft.com/office/officeart/2005/8/layout/vList5"/>
    <dgm:cxn modelId="{32658AC5-E536-4135-9449-BAF27FFEC889}" type="presParOf" srcId="{1BB32467-5782-4D02-9796-CCE355F7498C}" destId="{0D496AC4-63EC-49AE-8000-795B74131A6D}" srcOrd="9" destOrd="0" presId="urn:microsoft.com/office/officeart/2005/8/layout/vList5"/>
    <dgm:cxn modelId="{A93F6733-A974-490E-A1DB-F4C91E458353}" type="presParOf" srcId="{1BB32467-5782-4D02-9796-CCE355F7498C}" destId="{E6A08165-6748-4EE4-8A4D-C113BF69BED3}" srcOrd="10" destOrd="0" presId="urn:microsoft.com/office/officeart/2005/8/layout/vList5"/>
    <dgm:cxn modelId="{91649BF9-5944-4CF3-B7A7-A3D9BCAED238}" type="presParOf" srcId="{E6A08165-6748-4EE4-8A4D-C113BF69BED3}" destId="{474477D0-0619-456C-BEAD-325C873793DF}" srcOrd="0" destOrd="0" presId="urn:microsoft.com/office/officeart/2005/8/layout/vList5"/>
    <dgm:cxn modelId="{616D0C27-C9C2-4A69-A55E-C43303D8919E}" type="presParOf" srcId="{E6A08165-6748-4EE4-8A4D-C113BF69BED3}" destId="{684D6553-949A-440C-A816-3B27C514CE11}" srcOrd="1" destOrd="0" presId="urn:microsoft.com/office/officeart/2005/8/layout/vList5"/>
    <dgm:cxn modelId="{D943E124-6389-4E2F-A99B-E5BEBB8F925F}" type="presParOf" srcId="{1BB32467-5782-4D02-9796-CCE355F7498C}" destId="{9B28E0EA-927B-4EA1-BBFE-E5F6C8C11E74}" srcOrd="11" destOrd="0" presId="urn:microsoft.com/office/officeart/2005/8/layout/vList5"/>
    <dgm:cxn modelId="{22763357-3ECE-4460-A1FB-D0041E4F6088}" type="presParOf" srcId="{1BB32467-5782-4D02-9796-CCE355F7498C}" destId="{333870F1-0CF0-4CE2-A6DB-03EDF0545B77}" srcOrd="12" destOrd="0" presId="urn:microsoft.com/office/officeart/2005/8/layout/vList5"/>
    <dgm:cxn modelId="{27818035-730C-4C0D-B24E-3EFC985E57A5}" type="presParOf" srcId="{333870F1-0CF0-4CE2-A6DB-03EDF0545B77}" destId="{8A83AB41-7993-42BB-A31A-2605A464E594}" srcOrd="0" destOrd="0" presId="urn:microsoft.com/office/officeart/2005/8/layout/vList5"/>
    <dgm:cxn modelId="{C8B52B4C-37C1-430A-B9E5-0E647C81DEC3}" type="presParOf" srcId="{333870F1-0CF0-4CE2-A6DB-03EDF0545B77}" destId="{736D6322-6CEF-4945-87D2-A09F6AA88F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27D49E-7FEB-41F6-B0F5-003DBFED0F5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EE74F92-8C61-466E-9113-B8A262A65CB0}">
      <dgm:prSet phldrT="[Text]"/>
      <dgm:spPr/>
      <dgm:t>
        <a:bodyPr/>
        <a:lstStyle/>
        <a:p>
          <a:r>
            <a:rPr lang="en-US" dirty="0"/>
            <a:t>Professional Learning Focus</a:t>
          </a:r>
        </a:p>
      </dgm:t>
    </dgm:pt>
    <dgm:pt modelId="{60270CB8-4557-4C53-B128-2D6631AA7581}" type="parTrans" cxnId="{F9A519A5-E0C8-45F7-AFA2-A7DA76D16FC8}">
      <dgm:prSet/>
      <dgm:spPr/>
      <dgm:t>
        <a:bodyPr/>
        <a:lstStyle/>
        <a:p>
          <a:endParaRPr lang="en-US"/>
        </a:p>
      </dgm:t>
    </dgm:pt>
    <dgm:pt modelId="{5FD330E8-4C9A-47E1-812C-B6E6C65F23AE}" type="sibTrans" cxnId="{F9A519A5-E0C8-45F7-AFA2-A7DA76D16FC8}">
      <dgm:prSet/>
      <dgm:spPr/>
      <dgm:t>
        <a:bodyPr/>
        <a:lstStyle/>
        <a:p>
          <a:endParaRPr lang="en-US"/>
        </a:p>
      </dgm:t>
    </dgm:pt>
    <dgm:pt modelId="{61519695-60DB-42A5-B48D-FB3595705B3E}">
      <dgm:prSet phldrT="[Text]"/>
      <dgm:spPr/>
      <dgm:t>
        <a:bodyPr/>
        <a:lstStyle/>
        <a:p>
          <a:r>
            <a:rPr lang="en-US"/>
            <a:t>Focus of Digital Teaching and Learning</a:t>
          </a:r>
          <a:endParaRPr lang="en-US" dirty="0"/>
        </a:p>
      </dgm:t>
    </dgm:pt>
    <dgm:pt modelId="{CA8C087D-63B7-42A5-AEC4-0E6174ED94DD}" type="parTrans" cxnId="{CD5B93B5-D639-4450-92A9-365247AB9B4B}">
      <dgm:prSet/>
      <dgm:spPr/>
      <dgm:t>
        <a:bodyPr/>
        <a:lstStyle/>
        <a:p>
          <a:endParaRPr lang="en-US"/>
        </a:p>
      </dgm:t>
    </dgm:pt>
    <dgm:pt modelId="{03BD6908-32AE-4462-A2C6-9D5F88642E38}" type="sibTrans" cxnId="{CD5B93B5-D639-4450-92A9-365247AB9B4B}">
      <dgm:prSet/>
      <dgm:spPr/>
      <dgm:t>
        <a:bodyPr/>
        <a:lstStyle/>
        <a:p>
          <a:endParaRPr lang="en-US"/>
        </a:p>
      </dgm:t>
    </dgm:pt>
    <dgm:pt modelId="{50E06E5F-1EFF-4DD1-8B0A-8215D08B5359}">
      <dgm:prSet phldrT="[Text]"/>
      <dgm:spPr/>
      <dgm:t>
        <a:bodyPr/>
        <a:lstStyle/>
        <a:p>
          <a:r>
            <a:rPr lang="en-US" dirty="0"/>
            <a:t>Professional Learning Format</a:t>
          </a:r>
        </a:p>
      </dgm:t>
    </dgm:pt>
    <dgm:pt modelId="{4E0B7A9E-7EC4-4F5B-BB0F-59822209A0B1}" type="parTrans" cxnId="{D70F2A15-DB00-4581-A8C8-D03797AD912C}">
      <dgm:prSet/>
      <dgm:spPr/>
      <dgm:t>
        <a:bodyPr/>
        <a:lstStyle/>
        <a:p>
          <a:endParaRPr lang="en-US"/>
        </a:p>
      </dgm:t>
    </dgm:pt>
    <dgm:pt modelId="{056C3379-8076-4198-8BB9-9116E2E3FE14}" type="sibTrans" cxnId="{D70F2A15-DB00-4581-A8C8-D03797AD912C}">
      <dgm:prSet/>
      <dgm:spPr/>
      <dgm:t>
        <a:bodyPr/>
        <a:lstStyle/>
        <a:p>
          <a:endParaRPr lang="en-US"/>
        </a:p>
      </dgm:t>
    </dgm:pt>
    <dgm:pt modelId="{99F4A5BE-3BD4-4809-8B41-A392F9EB96B4}">
      <dgm:prSet phldrT="[Text]"/>
      <dgm:spPr/>
      <dgm:t>
        <a:bodyPr/>
        <a:lstStyle/>
        <a:p>
          <a:r>
            <a:rPr lang="en-US" dirty="0"/>
            <a:t>Setting Size</a:t>
          </a:r>
        </a:p>
      </dgm:t>
    </dgm:pt>
    <dgm:pt modelId="{3342263B-8DA6-47D2-9BF0-8EFC8DBAB35D}" type="parTrans" cxnId="{C022A089-51E3-4357-8224-A5D83B54DA8A}">
      <dgm:prSet/>
      <dgm:spPr/>
      <dgm:t>
        <a:bodyPr/>
        <a:lstStyle/>
        <a:p>
          <a:endParaRPr lang="en-US"/>
        </a:p>
      </dgm:t>
    </dgm:pt>
    <dgm:pt modelId="{D1653B76-5618-4BA7-AAA1-3BAFB329744A}" type="sibTrans" cxnId="{C022A089-51E3-4357-8224-A5D83B54DA8A}">
      <dgm:prSet/>
      <dgm:spPr/>
      <dgm:t>
        <a:bodyPr/>
        <a:lstStyle/>
        <a:p>
          <a:endParaRPr lang="en-US"/>
        </a:p>
      </dgm:t>
    </dgm:pt>
    <dgm:pt modelId="{B90CAD8C-5344-40D4-9D4C-B9319928D14F}">
      <dgm:prSet phldrT="[Text]"/>
      <dgm:spPr/>
      <dgm:t>
        <a:bodyPr/>
        <a:lstStyle/>
        <a:p>
          <a:r>
            <a:rPr lang="en-US" dirty="0"/>
            <a:t>Professional Learning Participation</a:t>
          </a:r>
        </a:p>
      </dgm:t>
    </dgm:pt>
    <dgm:pt modelId="{CDCDCB25-2EDE-4B75-9D41-7EBA7181E937}" type="parTrans" cxnId="{5A4E8033-B159-4AA4-89A2-753B8F9ECF44}">
      <dgm:prSet/>
      <dgm:spPr/>
      <dgm:t>
        <a:bodyPr/>
        <a:lstStyle/>
        <a:p>
          <a:endParaRPr lang="en-US"/>
        </a:p>
      </dgm:t>
    </dgm:pt>
    <dgm:pt modelId="{3F1C9B58-8B47-4CE2-A2D0-E38F375D6E5E}" type="sibTrans" cxnId="{5A4E8033-B159-4AA4-89A2-753B8F9ECF44}">
      <dgm:prSet/>
      <dgm:spPr/>
      <dgm:t>
        <a:bodyPr/>
        <a:lstStyle/>
        <a:p>
          <a:endParaRPr lang="en-US"/>
        </a:p>
      </dgm:t>
    </dgm:pt>
    <dgm:pt modelId="{1E32C81C-9558-48BA-950B-A2A41B0491ED}">
      <dgm:prSet phldrT="[Text]"/>
      <dgm:spPr/>
      <dgm:t>
        <a:bodyPr/>
        <a:lstStyle/>
        <a:p>
          <a:r>
            <a:rPr lang="en-US"/>
            <a:t>Source of Opportunities</a:t>
          </a:r>
          <a:endParaRPr lang="en-US" dirty="0"/>
        </a:p>
      </dgm:t>
    </dgm:pt>
    <dgm:pt modelId="{CF5FE742-DF48-4061-9B90-899D4000DC4F}" type="parTrans" cxnId="{6CCA126D-BDA5-49A4-99CF-BE4C08AA261E}">
      <dgm:prSet/>
      <dgm:spPr/>
      <dgm:t>
        <a:bodyPr/>
        <a:lstStyle/>
        <a:p>
          <a:endParaRPr lang="en-US"/>
        </a:p>
      </dgm:t>
    </dgm:pt>
    <dgm:pt modelId="{5328ABF1-795A-4B2C-B5B9-66EC9EC05651}" type="sibTrans" cxnId="{6CCA126D-BDA5-49A4-99CF-BE4C08AA261E}">
      <dgm:prSet/>
      <dgm:spPr/>
      <dgm:t>
        <a:bodyPr/>
        <a:lstStyle/>
        <a:p>
          <a:endParaRPr lang="en-US"/>
        </a:p>
      </dgm:t>
    </dgm:pt>
    <dgm:pt modelId="{3DCC9A6E-DAE0-4777-8FC0-9A8B51F33F54}">
      <dgm:prSet/>
      <dgm:spPr/>
      <dgm:t>
        <a:bodyPr/>
        <a:lstStyle/>
        <a:p>
          <a:r>
            <a:rPr lang="en-US" dirty="0"/>
            <a:t>Digital Learning Frameworks</a:t>
          </a:r>
        </a:p>
      </dgm:t>
    </dgm:pt>
    <dgm:pt modelId="{6FEF5621-B20D-4EBF-83D7-FDAEBFAB0436}" type="parTrans" cxnId="{B4C71E97-A218-49C8-856A-21748D237E33}">
      <dgm:prSet/>
      <dgm:spPr/>
      <dgm:t>
        <a:bodyPr/>
        <a:lstStyle/>
        <a:p>
          <a:endParaRPr lang="en-US"/>
        </a:p>
      </dgm:t>
    </dgm:pt>
    <dgm:pt modelId="{36CE4926-4CD1-4347-AB98-A8776069A020}" type="sibTrans" cxnId="{B4C71E97-A218-49C8-856A-21748D237E33}">
      <dgm:prSet/>
      <dgm:spPr/>
      <dgm:t>
        <a:bodyPr/>
        <a:lstStyle/>
        <a:p>
          <a:endParaRPr lang="en-US"/>
        </a:p>
      </dgm:t>
    </dgm:pt>
    <dgm:pt modelId="{025CDAF4-FD01-456D-9B89-2BE6800BE817}">
      <dgm:prSet/>
      <dgm:spPr/>
      <dgm:t>
        <a:bodyPr/>
        <a:lstStyle/>
        <a:p>
          <a:r>
            <a:rPr lang="en-US" dirty="0"/>
            <a:t>Content-Specific Strategies</a:t>
          </a:r>
        </a:p>
      </dgm:t>
    </dgm:pt>
    <dgm:pt modelId="{82B15E3C-E4C2-45D7-AC46-DBDDA266C52C}" type="parTrans" cxnId="{9412E24E-BF0E-4CE8-8420-302057453F78}">
      <dgm:prSet/>
      <dgm:spPr/>
      <dgm:t>
        <a:bodyPr/>
        <a:lstStyle/>
        <a:p>
          <a:endParaRPr lang="en-US"/>
        </a:p>
      </dgm:t>
    </dgm:pt>
    <dgm:pt modelId="{5E64DE4F-B227-49F7-8E0D-C7D0AFBF33F1}" type="sibTrans" cxnId="{9412E24E-BF0E-4CE8-8420-302057453F78}">
      <dgm:prSet/>
      <dgm:spPr/>
      <dgm:t>
        <a:bodyPr/>
        <a:lstStyle/>
        <a:p>
          <a:endParaRPr lang="en-US"/>
        </a:p>
      </dgm:t>
    </dgm:pt>
    <dgm:pt modelId="{837D22B2-7B8F-4626-8B0D-FD4246508DA3}">
      <dgm:prSet/>
      <dgm:spPr/>
      <dgm:t>
        <a:bodyPr/>
        <a:lstStyle/>
        <a:p>
          <a:r>
            <a:rPr lang="en-US" dirty="0"/>
            <a:t>Blended Learning</a:t>
          </a:r>
        </a:p>
      </dgm:t>
    </dgm:pt>
    <dgm:pt modelId="{58F60F35-C9E7-4323-82FB-1DDC69446D5B}" type="parTrans" cxnId="{10739AE4-817C-497F-B181-86FE3DB1FFB3}">
      <dgm:prSet/>
      <dgm:spPr/>
      <dgm:t>
        <a:bodyPr/>
        <a:lstStyle/>
        <a:p>
          <a:endParaRPr lang="en-US"/>
        </a:p>
      </dgm:t>
    </dgm:pt>
    <dgm:pt modelId="{3DA372B9-3951-45FA-BA82-A9C1C5DDBB52}" type="sibTrans" cxnId="{10739AE4-817C-497F-B181-86FE3DB1FFB3}">
      <dgm:prSet/>
      <dgm:spPr/>
      <dgm:t>
        <a:bodyPr/>
        <a:lstStyle/>
        <a:p>
          <a:endParaRPr lang="en-US"/>
        </a:p>
      </dgm:t>
    </dgm:pt>
    <dgm:pt modelId="{66C1D6EF-8C92-42CA-85D6-EDF8ADB4EDCF}">
      <dgm:prSet/>
      <dgm:spPr/>
      <dgm:t>
        <a:bodyPr/>
        <a:lstStyle/>
        <a:p>
          <a:r>
            <a:rPr lang="en-US" dirty="0"/>
            <a:t>Educator Expectations</a:t>
          </a:r>
        </a:p>
      </dgm:t>
    </dgm:pt>
    <dgm:pt modelId="{2B82C053-6D8E-4845-86DD-7C49C6B3CD89}" type="parTrans" cxnId="{E8E94DA5-B094-4880-9518-F40224E0240E}">
      <dgm:prSet/>
      <dgm:spPr/>
      <dgm:t>
        <a:bodyPr/>
        <a:lstStyle/>
        <a:p>
          <a:endParaRPr lang="en-US"/>
        </a:p>
      </dgm:t>
    </dgm:pt>
    <dgm:pt modelId="{8F79577A-DF47-4EC9-B0C8-A01554116314}" type="sibTrans" cxnId="{E8E94DA5-B094-4880-9518-F40224E0240E}">
      <dgm:prSet/>
      <dgm:spPr/>
      <dgm:t>
        <a:bodyPr/>
        <a:lstStyle/>
        <a:p>
          <a:endParaRPr lang="en-US"/>
        </a:p>
      </dgm:t>
    </dgm:pt>
    <dgm:pt modelId="{03124C4B-7385-4827-9377-D5E77441D9B8}">
      <dgm:prSet/>
      <dgm:spPr/>
      <dgm:t>
        <a:bodyPr/>
        <a:lstStyle/>
        <a:p>
          <a:r>
            <a:rPr lang="en-US" dirty="0"/>
            <a:t>Blended Learning Models</a:t>
          </a:r>
        </a:p>
      </dgm:t>
    </dgm:pt>
    <dgm:pt modelId="{DB839DE7-EE19-4236-80CB-6C9442AE332B}" type="parTrans" cxnId="{6587DB1B-E8A3-4D7B-9C6E-CB8814C5326C}">
      <dgm:prSet/>
      <dgm:spPr/>
      <dgm:t>
        <a:bodyPr/>
        <a:lstStyle/>
        <a:p>
          <a:endParaRPr lang="en-US"/>
        </a:p>
      </dgm:t>
    </dgm:pt>
    <dgm:pt modelId="{B90C401B-335C-413E-A028-84BC56EAF616}" type="sibTrans" cxnId="{6587DB1B-E8A3-4D7B-9C6E-CB8814C5326C}">
      <dgm:prSet/>
      <dgm:spPr/>
      <dgm:t>
        <a:bodyPr/>
        <a:lstStyle/>
        <a:p>
          <a:endParaRPr lang="en-US"/>
        </a:p>
      </dgm:t>
    </dgm:pt>
    <dgm:pt modelId="{C9FA204B-100F-4ADF-A744-F0948DDE8488}">
      <dgm:prSet/>
      <dgm:spPr/>
      <dgm:t>
        <a:bodyPr/>
        <a:lstStyle/>
        <a:p>
          <a:r>
            <a:rPr lang="en-US" dirty="0"/>
            <a:t>Customization</a:t>
          </a:r>
        </a:p>
      </dgm:t>
    </dgm:pt>
    <dgm:pt modelId="{8FD31288-D66A-4A5F-A619-45778955D86C}" type="parTrans" cxnId="{AB5940EE-0729-4376-BE5A-D253870BDBE5}">
      <dgm:prSet/>
      <dgm:spPr/>
      <dgm:t>
        <a:bodyPr/>
        <a:lstStyle/>
        <a:p>
          <a:endParaRPr lang="en-US"/>
        </a:p>
      </dgm:t>
    </dgm:pt>
    <dgm:pt modelId="{4D634DDF-5602-465E-BE0E-0BBFAFE68313}" type="sibTrans" cxnId="{AB5940EE-0729-4376-BE5A-D253870BDBE5}">
      <dgm:prSet/>
      <dgm:spPr/>
      <dgm:t>
        <a:bodyPr/>
        <a:lstStyle/>
        <a:p>
          <a:endParaRPr lang="en-US"/>
        </a:p>
      </dgm:t>
    </dgm:pt>
    <dgm:pt modelId="{FB8E6B61-F5DD-4FC7-8B3B-1D88B1967307}">
      <dgm:prSet/>
      <dgm:spPr/>
      <dgm:t>
        <a:bodyPr/>
        <a:lstStyle/>
        <a:p>
          <a:r>
            <a:rPr lang="en-US" dirty="0"/>
            <a:t>Ongoing Support</a:t>
          </a:r>
        </a:p>
      </dgm:t>
    </dgm:pt>
    <dgm:pt modelId="{C7BBF377-5AE0-402A-B484-EA57C73FC848}" type="parTrans" cxnId="{FAE1155E-0BC9-4E9C-AAB7-08D0015146AE}">
      <dgm:prSet/>
      <dgm:spPr/>
      <dgm:t>
        <a:bodyPr/>
        <a:lstStyle/>
        <a:p>
          <a:endParaRPr lang="en-US"/>
        </a:p>
      </dgm:t>
    </dgm:pt>
    <dgm:pt modelId="{47EED5B7-DD60-41CF-9EAB-415FF81D79CE}" type="sibTrans" cxnId="{FAE1155E-0BC9-4E9C-AAB7-08D0015146AE}">
      <dgm:prSet/>
      <dgm:spPr/>
      <dgm:t>
        <a:bodyPr/>
        <a:lstStyle/>
        <a:p>
          <a:endParaRPr lang="en-US"/>
        </a:p>
      </dgm:t>
    </dgm:pt>
    <dgm:pt modelId="{39FE2386-4BFB-4DED-820F-61DEFA3655CC}">
      <dgm:prSet/>
      <dgm:spPr/>
      <dgm:t>
        <a:bodyPr/>
        <a:lstStyle/>
        <a:p>
          <a:r>
            <a:rPr lang="en-US" dirty="0"/>
            <a:t>Settings</a:t>
          </a:r>
        </a:p>
      </dgm:t>
    </dgm:pt>
    <dgm:pt modelId="{6EBC4F4E-E1AA-4ABC-A758-536657784CB8}" type="parTrans" cxnId="{C88CFE9A-F6BC-49A5-A4C6-79E42BF97838}">
      <dgm:prSet/>
      <dgm:spPr/>
      <dgm:t>
        <a:bodyPr/>
        <a:lstStyle/>
        <a:p>
          <a:endParaRPr lang="en-US"/>
        </a:p>
      </dgm:t>
    </dgm:pt>
    <dgm:pt modelId="{DB2B332B-3508-486D-B31C-C1007A943827}" type="sibTrans" cxnId="{C88CFE9A-F6BC-49A5-A4C6-79E42BF97838}">
      <dgm:prSet/>
      <dgm:spPr/>
      <dgm:t>
        <a:bodyPr/>
        <a:lstStyle/>
        <a:p>
          <a:endParaRPr lang="en-US"/>
        </a:p>
      </dgm:t>
    </dgm:pt>
    <dgm:pt modelId="{F1214CCF-EA6D-44A7-8C4B-C5D8447CC5A9}">
      <dgm:prSet/>
      <dgm:spPr/>
      <dgm:t>
        <a:bodyPr/>
        <a:lstStyle/>
        <a:p>
          <a:r>
            <a:rPr lang="en-US" dirty="0"/>
            <a:t>Communities of Practice</a:t>
          </a:r>
        </a:p>
      </dgm:t>
    </dgm:pt>
    <dgm:pt modelId="{4F13CCB3-F6D1-4191-898A-672614347479}" type="parTrans" cxnId="{40989A54-04D3-4FB1-8A6B-8F2C5E04268A}">
      <dgm:prSet/>
      <dgm:spPr/>
      <dgm:t>
        <a:bodyPr/>
        <a:lstStyle/>
        <a:p>
          <a:endParaRPr lang="en-US"/>
        </a:p>
      </dgm:t>
    </dgm:pt>
    <dgm:pt modelId="{55438D20-C9CA-4C36-A25A-5505148B182D}" type="sibTrans" cxnId="{40989A54-04D3-4FB1-8A6B-8F2C5E04268A}">
      <dgm:prSet/>
      <dgm:spPr/>
      <dgm:t>
        <a:bodyPr/>
        <a:lstStyle/>
        <a:p>
          <a:endParaRPr lang="en-US"/>
        </a:p>
      </dgm:t>
    </dgm:pt>
    <dgm:pt modelId="{30B99A2A-8AD6-419E-B812-3DE34C5187D0}">
      <dgm:prSet/>
      <dgm:spPr/>
      <dgm:t>
        <a:bodyPr/>
        <a:lstStyle/>
        <a:p>
          <a:r>
            <a:rPr lang="en-US" dirty="0"/>
            <a:t>Administration </a:t>
          </a:r>
        </a:p>
      </dgm:t>
    </dgm:pt>
    <dgm:pt modelId="{5770473B-8E49-44DC-9D22-87AAEC74968F}" type="parTrans" cxnId="{B38C3419-0796-434D-8860-F48ECCF900EC}">
      <dgm:prSet/>
      <dgm:spPr/>
      <dgm:t>
        <a:bodyPr/>
        <a:lstStyle/>
        <a:p>
          <a:endParaRPr lang="en-US"/>
        </a:p>
      </dgm:t>
    </dgm:pt>
    <dgm:pt modelId="{BB33D834-4FD3-434F-AFC7-0B5AD5CBB649}" type="sibTrans" cxnId="{B38C3419-0796-434D-8860-F48ECCF900EC}">
      <dgm:prSet/>
      <dgm:spPr/>
      <dgm:t>
        <a:bodyPr/>
        <a:lstStyle/>
        <a:p>
          <a:endParaRPr lang="en-US"/>
        </a:p>
      </dgm:t>
    </dgm:pt>
    <dgm:pt modelId="{8CDC499D-03B7-40C8-A689-180F2F6C30A0}">
      <dgm:prSet/>
      <dgm:spPr/>
      <dgm:t>
        <a:bodyPr/>
        <a:lstStyle/>
        <a:p>
          <a:r>
            <a:rPr lang="en-US" dirty="0"/>
            <a:t>Bleneded Learning in Specific Roles</a:t>
          </a:r>
        </a:p>
      </dgm:t>
    </dgm:pt>
    <dgm:pt modelId="{2E4B70EB-20ED-4AAE-BE2B-1AEC6C69FF73}" type="parTrans" cxnId="{C380BDA1-243A-4C80-A285-C2EF598D2918}">
      <dgm:prSet/>
      <dgm:spPr/>
      <dgm:t>
        <a:bodyPr/>
        <a:lstStyle/>
        <a:p>
          <a:endParaRPr lang="en-US"/>
        </a:p>
      </dgm:t>
    </dgm:pt>
    <dgm:pt modelId="{6745FFA6-732A-418F-8770-8A16944A0C4E}" type="sibTrans" cxnId="{C380BDA1-243A-4C80-A285-C2EF598D2918}">
      <dgm:prSet/>
      <dgm:spPr/>
      <dgm:t>
        <a:bodyPr/>
        <a:lstStyle/>
        <a:p>
          <a:endParaRPr lang="en-US"/>
        </a:p>
      </dgm:t>
    </dgm:pt>
    <dgm:pt modelId="{1BB32467-5782-4D02-9796-CCE355F7498C}" type="pres">
      <dgm:prSet presAssocID="{C527D49E-7FEB-41F6-B0F5-003DBFED0F5C}" presName="Name0" presStyleCnt="0">
        <dgm:presLayoutVars>
          <dgm:dir/>
          <dgm:animLvl val="lvl"/>
          <dgm:resizeHandles val="exact"/>
        </dgm:presLayoutVars>
      </dgm:prSet>
      <dgm:spPr/>
    </dgm:pt>
    <dgm:pt modelId="{445ED418-92A8-423A-80E6-1E232C2ACD56}" type="pres">
      <dgm:prSet presAssocID="{1EE74F92-8C61-466E-9113-B8A262A65CB0}" presName="linNode" presStyleCnt="0"/>
      <dgm:spPr/>
    </dgm:pt>
    <dgm:pt modelId="{50CE2A77-0B63-4B56-8321-EBCF1A275D84}" type="pres">
      <dgm:prSet presAssocID="{1EE74F92-8C61-466E-9113-B8A262A65CB0}" presName="parentText" presStyleLbl="node1" presStyleIdx="0" presStyleCnt="3">
        <dgm:presLayoutVars>
          <dgm:chMax val="1"/>
          <dgm:bulletEnabled val="1"/>
        </dgm:presLayoutVars>
      </dgm:prSet>
      <dgm:spPr/>
    </dgm:pt>
    <dgm:pt modelId="{12DEEBE3-CA29-4E0D-8374-0E4F21C6D9A0}" type="pres">
      <dgm:prSet presAssocID="{1EE74F92-8C61-466E-9113-B8A262A65CB0}" presName="descendantText" presStyleLbl="alignAccFollowNode1" presStyleIdx="0" presStyleCnt="3">
        <dgm:presLayoutVars>
          <dgm:bulletEnabled val="1"/>
        </dgm:presLayoutVars>
      </dgm:prSet>
      <dgm:spPr/>
    </dgm:pt>
    <dgm:pt modelId="{90CBCDE2-3767-4447-BDC9-2F4843EAC289}" type="pres">
      <dgm:prSet presAssocID="{5FD330E8-4C9A-47E1-812C-B6E6C65F23AE}" presName="sp" presStyleCnt="0"/>
      <dgm:spPr/>
    </dgm:pt>
    <dgm:pt modelId="{383A3603-386B-4D7F-AE1A-1E3DE47CFA36}" type="pres">
      <dgm:prSet presAssocID="{50E06E5F-1EFF-4DD1-8B0A-8215D08B5359}" presName="linNode" presStyleCnt="0"/>
      <dgm:spPr/>
    </dgm:pt>
    <dgm:pt modelId="{042B4158-02D5-434A-9E07-6C3243D72170}" type="pres">
      <dgm:prSet presAssocID="{50E06E5F-1EFF-4DD1-8B0A-8215D08B5359}" presName="parentText" presStyleLbl="node1" presStyleIdx="1" presStyleCnt="3">
        <dgm:presLayoutVars>
          <dgm:chMax val="1"/>
          <dgm:bulletEnabled val="1"/>
        </dgm:presLayoutVars>
      </dgm:prSet>
      <dgm:spPr/>
    </dgm:pt>
    <dgm:pt modelId="{3938B52F-752A-4FB2-8C8D-C4709456DD5E}" type="pres">
      <dgm:prSet presAssocID="{50E06E5F-1EFF-4DD1-8B0A-8215D08B5359}" presName="descendantText" presStyleLbl="alignAccFollowNode1" presStyleIdx="1" presStyleCnt="3">
        <dgm:presLayoutVars>
          <dgm:bulletEnabled val="1"/>
        </dgm:presLayoutVars>
      </dgm:prSet>
      <dgm:spPr/>
    </dgm:pt>
    <dgm:pt modelId="{61A30755-124A-4122-85BB-F6C425C90A5A}" type="pres">
      <dgm:prSet presAssocID="{056C3379-8076-4198-8BB9-9116E2E3FE14}" presName="sp" presStyleCnt="0"/>
      <dgm:spPr/>
    </dgm:pt>
    <dgm:pt modelId="{822A8BF0-DD92-465F-AA0E-49093649EAED}" type="pres">
      <dgm:prSet presAssocID="{B90CAD8C-5344-40D4-9D4C-B9319928D14F}" presName="linNode" presStyleCnt="0"/>
      <dgm:spPr/>
    </dgm:pt>
    <dgm:pt modelId="{35DF99E4-7BF7-41D6-B839-55508DD38614}" type="pres">
      <dgm:prSet presAssocID="{B90CAD8C-5344-40D4-9D4C-B9319928D14F}" presName="parentText" presStyleLbl="node1" presStyleIdx="2" presStyleCnt="3">
        <dgm:presLayoutVars>
          <dgm:chMax val="1"/>
          <dgm:bulletEnabled val="1"/>
        </dgm:presLayoutVars>
      </dgm:prSet>
      <dgm:spPr/>
    </dgm:pt>
    <dgm:pt modelId="{8AAB661C-2C2A-4739-A310-5628C85E8D86}" type="pres">
      <dgm:prSet presAssocID="{B90CAD8C-5344-40D4-9D4C-B9319928D14F}" presName="descendantText" presStyleLbl="alignAccFollowNode1" presStyleIdx="2" presStyleCnt="3">
        <dgm:presLayoutVars>
          <dgm:bulletEnabled val="1"/>
        </dgm:presLayoutVars>
      </dgm:prSet>
      <dgm:spPr/>
    </dgm:pt>
  </dgm:ptLst>
  <dgm:cxnLst>
    <dgm:cxn modelId="{9812E702-EF52-4CAA-9406-BD1578B52B8B}" type="presOf" srcId="{03124C4B-7385-4827-9377-D5E77441D9B8}" destId="{12DEEBE3-CA29-4E0D-8374-0E4F21C6D9A0}" srcOrd="0" destOrd="5" presId="urn:microsoft.com/office/officeart/2005/8/layout/vList5"/>
    <dgm:cxn modelId="{76143D0A-AD21-494A-9B8D-1B7934F44EE4}" type="presOf" srcId="{1EE74F92-8C61-466E-9113-B8A262A65CB0}" destId="{50CE2A77-0B63-4B56-8321-EBCF1A275D84}" srcOrd="0" destOrd="0" presId="urn:microsoft.com/office/officeart/2005/8/layout/vList5"/>
    <dgm:cxn modelId="{62A5CB10-B73A-4047-A433-05BF27193887}" type="presOf" srcId="{F1214CCF-EA6D-44A7-8C4B-C5D8447CC5A9}" destId="{3938B52F-752A-4FB2-8C8D-C4709456DD5E}" srcOrd="0" destOrd="4" presId="urn:microsoft.com/office/officeart/2005/8/layout/vList5"/>
    <dgm:cxn modelId="{D70F2A15-DB00-4581-A8C8-D03797AD912C}" srcId="{C527D49E-7FEB-41F6-B0F5-003DBFED0F5C}" destId="{50E06E5F-1EFF-4DD1-8B0A-8215D08B5359}" srcOrd="1" destOrd="0" parTransId="{4E0B7A9E-7EC4-4F5B-BB0F-59822209A0B1}" sibTransId="{056C3379-8076-4198-8BB9-9116E2E3FE14}"/>
    <dgm:cxn modelId="{7B4BD417-194D-42A4-80BE-A8EF78F6E14A}" type="presOf" srcId="{C9FA204B-100F-4ADF-A744-F0948DDE8488}" destId="{3938B52F-752A-4FB2-8C8D-C4709456DD5E}" srcOrd="0" destOrd="1" presId="urn:microsoft.com/office/officeart/2005/8/layout/vList5"/>
    <dgm:cxn modelId="{B38C3419-0796-434D-8860-F48ECCF900EC}" srcId="{B90CAD8C-5344-40D4-9D4C-B9319928D14F}" destId="{30B99A2A-8AD6-419E-B812-3DE34C5187D0}" srcOrd="1" destOrd="0" parTransId="{5770473B-8E49-44DC-9D22-87AAEC74968F}" sibTransId="{BB33D834-4FD3-434F-AFC7-0B5AD5CBB649}"/>
    <dgm:cxn modelId="{6587DB1B-E8A3-4D7B-9C6E-CB8814C5326C}" srcId="{1EE74F92-8C61-466E-9113-B8A262A65CB0}" destId="{03124C4B-7385-4827-9377-D5E77441D9B8}" srcOrd="5" destOrd="0" parTransId="{DB839DE7-EE19-4236-80CB-6C9442AE332B}" sibTransId="{B90C401B-335C-413E-A028-84BC56EAF616}"/>
    <dgm:cxn modelId="{EDD57B1C-14A4-4A89-B2FB-77708D693FE4}" type="presOf" srcId="{FB8E6B61-F5DD-4FC7-8B3B-1D88B1967307}" destId="{3938B52F-752A-4FB2-8C8D-C4709456DD5E}" srcOrd="0" destOrd="2" presId="urn:microsoft.com/office/officeart/2005/8/layout/vList5"/>
    <dgm:cxn modelId="{7DC2C61D-E163-4632-9C9C-787DB84E5C00}" type="presOf" srcId="{66C1D6EF-8C92-42CA-85D6-EDF8ADB4EDCF}" destId="{12DEEBE3-CA29-4E0D-8374-0E4F21C6D9A0}" srcOrd="0" destOrd="4" presId="urn:microsoft.com/office/officeart/2005/8/layout/vList5"/>
    <dgm:cxn modelId="{B9EC782B-1100-4DE4-A7F9-654F8508CC81}" type="presOf" srcId="{61519695-60DB-42A5-B48D-FB3595705B3E}" destId="{12DEEBE3-CA29-4E0D-8374-0E4F21C6D9A0}" srcOrd="0" destOrd="0" presId="urn:microsoft.com/office/officeart/2005/8/layout/vList5"/>
    <dgm:cxn modelId="{F6E2802F-01E2-4CDD-B863-FE61F6591681}" type="presOf" srcId="{30B99A2A-8AD6-419E-B812-3DE34C5187D0}" destId="{8AAB661C-2C2A-4739-A310-5628C85E8D86}" srcOrd="0" destOrd="1" presId="urn:microsoft.com/office/officeart/2005/8/layout/vList5"/>
    <dgm:cxn modelId="{5A4E8033-B159-4AA4-89A2-753B8F9ECF44}" srcId="{C527D49E-7FEB-41F6-B0F5-003DBFED0F5C}" destId="{B90CAD8C-5344-40D4-9D4C-B9319928D14F}" srcOrd="2" destOrd="0" parTransId="{CDCDCB25-2EDE-4B75-9D41-7EBA7181E937}" sibTransId="{3F1C9B58-8B47-4CE2-A2D0-E38F375D6E5E}"/>
    <dgm:cxn modelId="{78C3C65B-F002-4964-A224-9AE3F404E312}" type="presOf" srcId="{025CDAF4-FD01-456D-9B89-2BE6800BE817}" destId="{12DEEBE3-CA29-4E0D-8374-0E4F21C6D9A0}" srcOrd="0" destOrd="2" presId="urn:microsoft.com/office/officeart/2005/8/layout/vList5"/>
    <dgm:cxn modelId="{FAE1155E-0BC9-4E9C-AAB7-08D0015146AE}" srcId="{50E06E5F-1EFF-4DD1-8B0A-8215D08B5359}" destId="{FB8E6B61-F5DD-4FC7-8B3B-1D88B1967307}" srcOrd="2" destOrd="0" parTransId="{C7BBF377-5AE0-402A-B484-EA57C73FC848}" sibTransId="{47EED5B7-DD60-41CF-9EAB-415FF81D79CE}"/>
    <dgm:cxn modelId="{06204945-8D37-415A-AF24-1A92A4B0AF84}" type="presOf" srcId="{B90CAD8C-5344-40D4-9D4C-B9319928D14F}" destId="{35DF99E4-7BF7-41D6-B839-55508DD38614}" srcOrd="0" destOrd="0" presId="urn:microsoft.com/office/officeart/2005/8/layout/vList5"/>
    <dgm:cxn modelId="{C6BFBB47-BACA-4EFB-981D-10624138A18A}" type="presOf" srcId="{50E06E5F-1EFF-4DD1-8B0A-8215D08B5359}" destId="{042B4158-02D5-434A-9E07-6C3243D72170}" srcOrd="0" destOrd="0" presId="urn:microsoft.com/office/officeart/2005/8/layout/vList5"/>
    <dgm:cxn modelId="{6CCA126D-BDA5-49A4-99CF-BE4C08AA261E}" srcId="{B90CAD8C-5344-40D4-9D4C-B9319928D14F}" destId="{1E32C81C-9558-48BA-950B-A2A41B0491ED}" srcOrd="0" destOrd="0" parTransId="{CF5FE742-DF48-4061-9B90-899D4000DC4F}" sibTransId="{5328ABF1-795A-4B2C-B5B9-66EC9EC05651}"/>
    <dgm:cxn modelId="{9412E24E-BF0E-4CE8-8420-302057453F78}" srcId="{1EE74F92-8C61-466E-9113-B8A262A65CB0}" destId="{025CDAF4-FD01-456D-9B89-2BE6800BE817}" srcOrd="2" destOrd="0" parTransId="{82B15E3C-E4C2-45D7-AC46-DBDDA266C52C}" sibTransId="{5E64DE4F-B227-49F7-8E0D-C7D0AFBF33F1}"/>
    <dgm:cxn modelId="{18BB8651-11D5-4BC2-8B54-D0F1D612A47E}" type="presOf" srcId="{3DCC9A6E-DAE0-4777-8FC0-9A8B51F33F54}" destId="{12DEEBE3-CA29-4E0D-8374-0E4F21C6D9A0}" srcOrd="0" destOrd="1" presId="urn:microsoft.com/office/officeart/2005/8/layout/vList5"/>
    <dgm:cxn modelId="{40989A54-04D3-4FB1-8A6B-8F2C5E04268A}" srcId="{50E06E5F-1EFF-4DD1-8B0A-8215D08B5359}" destId="{F1214CCF-EA6D-44A7-8C4B-C5D8447CC5A9}" srcOrd="4" destOrd="0" parTransId="{4F13CCB3-F6D1-4191-898A-672614347479}" sibTransId="{55438D20-C9CA-4C36-A25A-5505148B182D}"/>
    <dgm:cxn modelId="{03704386-ADE0-42A8-B877-9C5816B30438}" type="presOf" srcId="{99F4A5BE-3BD4-4809-8B41-A392F9EB96B4}" destId="{3938B52F-752A-4FB2-8C8D-C4709456DD5E}" srcOrd="0" destOrd="0" presId="urn:microsoft.com/office/officeart/2005/8/layout/vList5"/>
    <dgm:cxn modelId="{C022A089-51E3-4357-8224-A5D83B54DA8A}" srcId="{50E06E5F-1EFF-4DD1-8B0A-8215D08B5359}" destId="{99F4A5BE-3BD4-4809-8B41-A392F9EB96B4}" srcOrd="0" destOrd="0" parTransId="{3342263B-8DA6-47D2-9BF0-8EFC8DBAB35D}" sibTransId="{D1653B76-5618-4BA7-AAA1-3BAFB329744A}"/>
    <dgm:cxn modelId="{B4C71E97-A218-49C8-856A-21748D237E33}" srcId="{1EE74F92-8C61-466E-9113-B8A262A65CB0}" destId="{3DCC9A6E-DAE0-4777-8FC0-9A8B51F33F54}" srcOrd="1" destOrd="0" parTransId="{6FEF5621-B20D-4EBF-83D7-FDAEBFAB0436}" sibTransId="{36CE4926-4CD1-4347-AB98-A8776069A020}"/>
    <dgm:cxn modelId="{C88CFE9A-F6BC-49A5-A4C6-79E42BF97838}" srcId="{50E06E5F-1EFF-4DD1-8B0A-8215D08B5359}" destId="{39FE2386-4BFB-4DED-820F-61DEFA3655CC}" srcOrd="3" destOrd="0" parTransId="{6EBC4F4E-E1AA-4ABC-A758-536657784CB8}" sibTransId="{DB2B332B-3508-486D-B31C-C1007A943827}"/>
    <dgm:cxn modelId="{C380BDA1-243A-4C80-A285-C2EF598D2918}" srcId="{B90CAD8C-5344-40D4-9D4C-B9319928D14F}" destId="{8CDC499D-03B7-40C8-A689-180F2F6C30A0}" srcOrd="2" destOrd="0" parTransId="{2E4B70EB-20ED-4AAE-BE2B-1AEC6C69FF73}" sibTransId="{6745FFA6-732A-418F-8770-8A16944A0C4E}"/>
    <dgm:cxn modelId="{F9A519A5-E0C8-45F7-AFA2-A7DA76D16FC8}" srcId="{C527D49E-7FEB-41F6-B0F5-003DBFED0F5C}" destId="{1EE74F92-8C61-466E-9113-B8A262A65CB0}" srcOrd="0" destOrd="0" parTransId="{60270CB8-4557-4C53-B128-2D6631AA7581}" sibTransId="{5FD330E8-4C9A-47E1-812C-B6E6C65F23AE}"/>
    <dgm:cxn modelId="{E8E94DA5-B094-4880-9518-F40224E0240E}" srcId="{1EE74F92-8C61-466E-9113-B8A262A65CB0}" destId="{66C1D6EF-8C92-42CA-85D6-EDF8ADB4EDCF}" srcOrd="4" destOrd="0" parTransId="{2B82C053-6D8E-4845-86DD-7C49C6B3CD89}" sibTransId="{8F79577A-DF47-4EC9-B0C8-A01554116314}"/>
    <dgm:cxn modelId="{CD5B93B5-D639-4450-92A9-365247AB9B4B}" srcId="{1EE74F92-8C61-466E-9113-B8A262A65CB0}" destId="{61519695-60DB-42A5-B48D-FB3595705B3E}" srcOrd="0" destOrd="0" parTransId="{CA8C087D-63B7-42A5-AEC4-0E6174ED94DD}" sibTransId="{03BD6908-32AE-4462-A2C6-9D5F88642E38}"/>
    <dgm:cxn modelId="{5D3614BF-1960-413D-8D2D-8648F7F4BE9C}" type="presOf" srcId="{C527D49E-7FEB-41F6-B0F5-003DBFED0F5C}" destId="{1BB32467-5782-4D02-9796-CCE355F7498C}" srcOrd="0" destOrd="0" presId="urn:microsoft.com/office/officeart/2005/8/layout/vList5"/>
    <dgm:cxn modelId="{627E67C3-C2C8-456C-A227-F188704E76D7}" type="presOf" srcId="{8CDC499D-03B7-40C8-A689-180F2F6C30A0}" destId="{8AAB661C-2C2A-4739-A310-5628C85E8D86}" srcOrd="0" destOrd="2" presId="urn:microsoft.com/office/officeart/2005/8/layout/vList5"/>
    <dgm:cxn modelId="{8C7820D1-FE25-4A2A-A43F-745EF52B04BE}" type="presOf" srcId="{1E32C81C-9558-48BA-950B-A2A41B0491ED}" destId="{8AAB661C-2C2A-4739-A310-5628C85E8D86}" srcOrd="0" destOrd="0" presId="urn:microsoft.com/office/officeart/2005/8/layout/vList5"/>
    <dgm:cxn modelId="{3285D9E0-F2C7-41CE-8345-CC715A358BF0}" type="presOf" srcId="{837D22B2-7B8F-4626-8B0D-FD4246508DA3}" destId="{12DEEBE3-CA29-4E0D-8374-0E4F21C6D9A0}" srcOrd="0" destOrd="3" presId="urn:microsoft.com/office/officeart/2005/8/layout/vList5"/>
    <dgm:cxn modelId="{10739AE4-817C-497F-B181-86FE3DB1FFB3}" srcId="{1EE74F92-8C61-466E-9113-B8A262A65CB0}" destId="{837D22B2-7B8F-4626-8B0D-FD4246508DA3}" srcOrd="3" destOrd="0" parTransId="{58F60F35-C9E7-4323-82FB-1DDC69446D5B}" sibTransId="{3DA372B9-3951-45FA-BA82-A9C1C5DDBB52}"/>
    <dgm:cxn modelId="{AB5940EE-0729-4376-BE5A-D253870BDBE5}" srcId="{50E06E5F-1EFF-4DD1-8B0A-8215D08B5359}" destId="{C9FA204B-100F-4ADF-A744-F0948DDE8488}" srcOrd="1" destOrd="0" parTransId="{8FD31288-D66A-4A5F-A619-45778955D86C}" sibTransId="{4D634DDF-5602-465E-BE0E-0BBFAFE68313}"/>
    <dgm:cxn modelId="{0D4A53FA-E4A9-4392-95B8-990EBD326CCB}" type="presOf" srcId="{39FE2386-4BFB-4DED-820F-61DEFA3655CC}" destId="{3938B52F-752A-4FB2-8C8D-C4709456DD5E}" srcOrd="0" destOrd="3" presId="urn:microsoft.com/office/officeart/2005/8/layout/vList5"/>
    <dgm:cxn modelId="{EAB23688-80E4-4F74-9DE1-84810F756E47}" type="presParOf" srcId="{1BB32467-5782-4D02-9796-CCE355F7498C}" destId="{445ED418-92A8-423A-80E6-1E232C2ACD56}" srcOrd="0" destOrd="0" presId="urn:microsoft.com/office/officeart/2005/8/layout/vList5"/>
    <dgm:cxn modelId="{825A76A0-CFD7-46B9-B531-B90FFA126347}" type="presParOf" srcId="{445ED418-92A8-423A-80E6-1E232C2ACD56}" destId="{50CE2A77-0B63-4B56-8321-EBCF1A275D84}" srcOrd="0" destOrd="0" presId="urn:microsoft.com/office/officeart/2005/8/layout/vList5"/>
    <dgm:cxn modelId="{7190C805-2FD2-401A-B9F7-B3709B92B99E}" type="presParOf" srcId="{445ED418-92A8-423A-80E6-1E232C2ACD56}" destId="{12DEEBE3-CA29-4E0D-8374-0E4F21C6D9A0}" srcOrd="1" destOrd="0" presId="urn:microsoft.com/office/officeart/2005/8/layout/vList5"/>
    <dgm:cxn modelId="{3C6FCB48-3C1A-489B-A4FC-2FCAD82EA92F}" type="presParOf" srcId="{1BB32467-5782-4D02-9796-CCE355F7498C}" destId="{90CBCDE2-3767-4447-BDC9-2F4843EAC289}" srcOrd="1" destOrd="0" presId="urn:microsoft.com/office/officeart/2005/8/layout/vList5"/>
    <dgm:cxn modelId="{F674BC8E-87C9-47CC-8D42-0F810F4A9D58}" type="presParOf" srcId="{1BB32467-5782-4D02-9796-CCE355F7498C}" destId="{383A3603-386B-4D7F-AE1A-1E3DE47CFA36}" srcOrd="2" destOrd="0" presId="urn:microsoft.com/office/officeart/2005/8/layout/vList5"/>
    <dgm:cxn modelId="{23BDA400-578F-449A-83C3-A4353BD3FC7B}" type="presParOf" srcId="{383A3603-386B-4D7F-AE1A-1E3DE47CFA36}" destId="{042B4158-02D5-434A-9E07-6C3243D72170}" srcOrd="0" destOrd="0" presId="urn:microsoft.com/office/officeart/2005/8/layout/vList5"/>
    <dgm:cxn modelId="{BBCF507A-F6F4-43BD-98D1-E0111BA95846}" type="presParOf" srcId="{383A3603-386B-4D7F-AE1A-1E3DE47CFA36}" destId="{3938B52F-752A-4FB2-8C8D-C4709456DD5E}" srcOrd="1" destOrd="0" presId="urn:microsoft.com/office/officeart/2005/8/layout/vList5"/>
    <dgm:cxn modelId="{B04012A5-D08B-48B3-9908-A87881155FF5}" type="presParOf" srcId="{1BB32467-5782-4D02-9796-CCE355F7498C}" destId="{61A30755-124A-4122-85BB-F6C425C90A5A}" srcOrd="3" destOrd="0" presId="urn:microsoft.com/office/officeart/2005/8/layout/vList5"/>
    <dgm:cxn modelId="{50FDCDAD-6A41-43DC-9E98-03F706C158F9}" type="presParOf" srcId="{1BB32467-5782-4D02-9796-CCE355F7498C}" destId="{822A8BF0-DD92-465F-AA0E-49093649EAED}" srcOrd="4" destOrd="0" presId="urn:microsoft.com/office/officeart/2005/8/layout/vList5"/>
    <dgm:cxn modelId="{359DE25B-2084-48A6-8B44-879287ED56B7}" type="presParOf" srcId="{822A8BF0-DD92-465F-AA0E-49093649EAED}" destId="{35DF99E4-7BF7-41D6-B839-55508DD38614}" srcOrd="0" destOrd="0" presId="urn:microsoft.com/office/officeart/2005/8/layout/vList5"/>
    <dgm:cxn modelId="{51B134B6-E940-490C-A5B1-01811C53CD48}" type="presParOf" srcId="{822A8BF0-DD92-465F-AA0E-49093649EAED}" destId="{8AAB661C-2C2A-4739-A310-5628C85E8D8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27D49E-7FEB-41F6-B0F5-003DBFED0F5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EE74F92-8C61-466E-9113-B8A262A65CB0}">
      <dgm:prSet phldrT="[Text]"/>
      <dgm:spPr/>
      <dgm:t>
        <a:bodyPr/>
        <a:lstStyle/>
        <a:p>
          <a:r>
            <a:rPr lang="en-US" dirty="0"/>
            <a:t>Educator Role</a:t>
          </a:r>
        </a:p>
      </dgm:t>
    </dgm:pt>
    <dgm:pt modelId="{60270CB8-4557-4C53-B128-2D6631AA7581}" type="parTrans" cxnId="{F9A519A5-E0C8-45F7-AFA2-A7DA76D16FC8}">
      <dgm:prSet/>
      <dgm:spPr/>
      <dgm:t>
        <a:bodyPr/>
        <a:lstStyle/>
        <a:p>
          <a:endParaRPr lang="en-US"/>
        </a:p>
      </dgm:t>
    </dgm:pt>
    <dgm:pt modelId="{5FD330E8-4C9A-47E1-812C-B6E6C65F23AE}" type="sibTrans" cxnId="{F9A519A5-E0C8-45F7-AFA2-A7DA76D16FC8}">
      <dgm:prSet/>
      <dgm:spPr/>
      <dgm:t>
        <a:bodyPr/>
        <a:lstStyle/>
        <a:p>
          <a:endParaRPr lang="en-US"/>
        </a:p>
      </dgm:t>
    </dgm:pt>
    <dgm:pt modelId="{61519695-60DB-42A5-B48D-FB3595705B3E}">
      <dgm:prSet phldrT="[Text]"/>
      <dgm:spPr/>
      <dgm:t>
        <a:bodyPr/>
        <a:lstStyle/>
        <a:p>
          <a:r>
            <a:rPr lang="en-US"/>
            <a:t>Changing Role</a:t>
          </a:r>
          <a:endParaRPr lang="en-US" dirty="0"/>
        </a:p>
      </dgm:t>
    </dgm:pt>
    <dgm:pt modelId="{CA8C087D-63B7-42A5-AEC4-0E6174ED94DD}" type="parTrans" cxnId="{CD5B93B5-D639-4450-92A9-365247AB9B4B}">
      <dgm:prSet/>
      <dgm:spPr/>
      <dgm:t>
        <a:bodyPr/>
        <a:lstStyle/>
        <a:p>
          <a:endParaRPr lang="en-US"/>
        </a:p>
      </dgm:t>
    </dgm:pt>
    <dgm:pt modelId="{03BD6908-32AE-4462-A2C6-9D5F88642E38}" type="sibTrans" cxnId="{CD5B93B5-D639-4450-92A9-365247AB9B4B}">
      <dgm:prSet/>
      <dgm:spPr/>
      <dgm:t>
        <a:bodyPr/>
        <a:lstStyle/>
        <a:p>
          <a:endParaRPr lang="en-US"/>
        </a:p>
      </dgm:t>
    </dgm:pt>
    <dgm:pt modelId="{50E06E5F-1EFF-4DD1-8B0A-8215D08B5359}">
      <dgm:prSet phldrT="[Text]"/>
      <dgm:spPr/>
      <dgm:t>
        <a:bodyPr/>
        <a:lstStyle/>
        <a:p>
          <a:r>
            <a:rPr lang="en-US" dirty="0"/>
            <a:t>Student-Centered Learning</a:t>
          </a:r>
        </a:p>
      </dgm:t>
    </dgm:pt>
    <dgm:pt modelId="{4E0B7A9E-7EC4-4F5B-BB0F-59822209A0B1}" type="parTrans" cxnId="{D70F2A15-DB00-4581-A8C8-D03797AD912C}">
      <dgm:prSet/>
      <dgm:spPr/>
      <dgm:t>
        <a:bodyPr/>
        <a:lstStyle/>
        <a:p>
          <a:endParaRPr lang="en-US"/>
        </a:p>
      </dgm:t>
    </dgm:pt>
    <dgm:pt modelId="{056C3379-8076-4198-8BB9-9116E2E3FE14}" type="sibTrans" cxnId="{D70F2A15-DB00-4581-A8C8-D03797AD912C}">
      <dgm:prSet/>
      <dgm:spPr/>
      <dgm:t>
        <a:bodyPr/>
        <a:lstStyle/>
        <a:p>
          <a:endParaRPr lang="en-US"/>
        </a:p>
      </dgm:t>
    </dgm:pt>
    <dgm:pt modelId="{99F4A5BE-3BD4-4809-8B41-A392F9EB96B4}">
      <dgm:prSet phldrT="[Text]"/>
      <dgm:spPr/>
      <dgm:t>
        <a:bodyPr/>
        <a:lstStyle/>
        <a:p>
          <a:r>
            <a:rPr lang="en-US" dirty="0"/>
            <a:t>Student Access to Digital Tools</a:t>
          </a:r>
        </a:p>
      </dgm:t>
    </dgm:pt>
    <dgm:pt modelId="{3342263B-8DA6-47D2-9BF0-8EFC8DBAB35D}" type="parTrans" cxnId="{C022A089-51E3-4357-8224-A5D83B54DA8A}">
      <dgm:prSet/>
      <dgm:spPr/>
      <dgm:t>
        <a:bodyPr/>
        <a:lstStyle/>
        <a:p>
          <a:endParaRPr lang="en-US"/>
        </a:p>
      </dgm:t>
    </dgm:pt>
    <dgm:pt modelId="{D1653B76-5618-4BA7-AAA1-3BAFB329744A}" type="sibTrans" cxnId="{C022A089-51E3-4357-8224-A5D83B54DA8A}">
      <dgm:prSet/>
      <dgm:spPr/>
      <dgm:t>
        <a:bodyPr/>
        <a:lstStyle/>
        <a:p>
          <a:endParaRPr lang="en-US"/>
        </a:p>
      </dgm:t>
    </dgm:pt>
    <dgm:pt modelId="{B90CAD8C-5344-40D4-9D4C-B9319928D14F}">
      <dgm:prSet phldrT="[Text]"/>
      <dgm:spPr/>
      <dgm:t>
        <a:bodyPr/>
        <a:lstStyle/>
        <a:p>
          <a:r>
            <a:rPr lang="en-US" dirty="0"/>
            <a:t>Future Ready Learning Spaces</a:t>
          </a:r>
        </a:p>
      </dgm:t>
    </dgm:pt>
    <dgm:pt modelId="{CDCDCB25-2EDE-4B75-9D41-7EBA7181E937}" type="parTrans" cxnId="{5A4E8033-B159-4AA4-89A2-753B8F9ECF44}">
      <dgm:prSet/>
      <dgm:spPr/>
      <dgm:t>
        <a:bodyPr/>
        <a:lstStyle/>
        <a:p>
          <a:endParaRPr lang="en-US"/>
        </a:p>
      </dgm:t>
    </dgm:pt>
    <dgm:pt modelId="{3F1C9B58-8B47-4CE2-A2D0-E38F375D6E5E}" type="sibTrans" cxnId="{5A4E8033-B159-4AA4-89A2-753B8F9ECF44}">
      <dgm:prSet/>
      <dgm:spPr/>
      <dgm:t>
        <a:bodyPr/>
        <a:lstStyle/>
        <a:p>
          <a:endParaRPr lang="en-US"/>
        </a:p>
      </dgm:t>
    </dgm:pt>
    <dgm:pt modelId="{1E32C81C-9558-48BA-950B-A2A41B0491ED}">
      <dgm:prSet phldrT="[Text]"/>
      <dgm:spPr/>
      <dgm:t>
        <a:bodyPr/>
        <a:lstStyle/>
        <a:p>
          <a:r>
            <a:rPr lang="en-US"/>
            <a:t>Connecting Beyond the Classroom</a:t>
          </a:r>
          <a:endParaRPr lang="en-US" dirty="0"/>
        </a:p>
      </dgm:t>
    </dgm:pt>
    <dgm:pt modelId="{CF5FE742-DF48-4061-9B90-899D4000DC4F}" type="parTrans" cxnId="{6CCA126D-BDA5-49A4-99CF-BE4C08AA261E}">
      <dgm:prSet/>
      <dgm:spPr/>
      <dgm:t>
        <a:bodyPr/>
        <a:lstStyle/>
        <a:p>
          <a:endParaRPr lang="en-US"/>
        </a:p>
      </dgm:t>
    </dgm:pt>
    <dgm:pt modelId="{5328ABF1-795A-4B2C-B5B9-66EC9EC05651}" type="sibTrans" cxnId="{6CCA126D-BDA5-49A4-99CF-BE4C08AA261E}">
      <dgm:prSet/>
      <dgm:spPr/>
      <dgm:t>
        <a:bodyPr/>
        <a:lstStyle/>
        <a:p>
          <a:endParaRPr lang="en-US"/>
        </a:p>
      </dgm:t>
    </dgm:pt>
    <dgm:pt modelId="{4EE50DD9-FE17-4B1F-9CD7-652F9BDFE051}">
      <dgm:prSet phldrT="[Text]"/>
      <dgm:spPr/>
      <dgm:t>
        <a:bodyPr/>
        <a:lstStyle/>
        <a:p>
          <a:r>
            <a:rPr lang="en-US" dirty="0"/>
            <a:t>Technology Infrastructure and Devices</a:t>
          </a:r>
        </a:p>
      </dgm:t>
    </dgm:pt>
    <dgm:pt modelId="{809E6225-66C3-44A9-A5F8-66BB1AA39102}" type="parTrans" cxnId="{6993A88A-CA21-491D-BD61-40814B5D0B1D}">
      <dgm:prSet/>
      <dgm:spPr/>
      <dgm:t>
        <a:bodyPr/>
        <a:lstStyle/>
        <a:p>
          <a:endParaRPr lang="en-US"/>
        </a:p>
      </dgm:t>
    </dgm:pt>
    <dgm:pt modelId="{E5B66735-72FE-49FF-89D3-70C182276B0D}" type="sibTrans" cxnId="{6993A88A-CA21-491D-BD61-40814B5D0B1D}">
      <dgm:prSet/>
      <dgm:spPr/>
      <dgm:t>
        <a:bodyPr/>
        <a:lstStyle/>
        <a:p>
          <a:endParaRPr lang="en-US"/>
        </a:p>
      </dgm:t>
    </dgm:pt>
    <dgm:pt modelId="{21A27030-6291-4196-9B9E-8CF721777643}">
      <dgm:prSet phldrT="[Text]"/>
      <dgm:spPr/>
      <dgm:t>
        <a:bodyPr/>
        <a:lstStyle/>
        <a:p>
          <a:r>
            <a:rPr lang="en-US" dirty="0"/>
            <a:t>Outside of School</a:t>
          </a:r>
        </a:p>
      </dgm:t>
    </dgm:pt>
    <dgm:pt modelId="{3E6774C0-8917-4A6F-B350-CB9BD91FBE6E}" type="parTrans" cxnId="{ECD973F2-0F4C-43C8-81CB-2B7CBBBA6C0B}">
      <dgm:prSet/>
      <dgm:spPr/>
      <dgm:t>
        <a:bodyPr/>
        <a:lstStyle/>
        <a:p>
          <a:endParaRPr lang="en-US"/>
        </a:p>
      </dgm:t>
    </dgm:pt>
    <dgm:pt modelId="{0EB86971-25C9-4FD8-B684-663E8BDE5657}" type="sibTrans" cxnId="{ECD973F2-0F4C-43C8-81CB-2B7CBBBA6C0B}">
      <dgm:prSet/>
      <dgm:spPr/>
      <dgm:t>
        <a:bodyPr/>
        <a:lstStyle/>
        <a:p>
          <a:endParaRPr lang="en-US"/>
        </a:p>
      </dgm:t>
    </dgm:pt>
    <dgm:pt modelId="{910201BC-5D6B-462B-99E4-B1824CAD184F}">
      <dgm:prSet phldrT="[Text]"/>
      <dgm:spPr/>
      <dgm:t>
        <a:bodyPr/>
        <a:lstStyle/>
        <a:p>
          <a:r>
            <a:rPr lang="en-US" dirty="0"/>
            <a:t>Data-Informed Instruction</a:t>
          </a:r>
        </a:p>
      </dgm:t>
    </dgm:pt>
    <dgm:pt modelId="{836418B5-C2D0-43D1-806D-6B87E5CC2938}" type="parTrans" cxnId="{97ED1B86-A25A-466D-BB5E-F52D5A3F28B0}">
      <dgm:prSet/>
      <dgm:spPr/>
      <dgm:t>
        <a:bodyPr/>
        <a:lstStyle/>
        <a:p>
          <a:endParaRPr lang="en-US"/>
        </a:p>
      </dgm:t>
    </dgm:pt>
    <dgm:pt modelId="{B18E12A5-EB3D-42AA-8C4F-DC3223940452}" type="sibTrans" cxnId="{97ED1B86-A25A-466D-BB5E-F52D5A3F28B0}">
      <dgm:prSet/>
      <dgm:spPr/>
      <dgm:t>
        <a:bodyPr/>
        <a:lstStyle/>
        <a:p>
          <a:endParaRPr lang="en-US"/>
        </a:p>
      </dgm:t>
    </dgm:pt>
    <dgm:pt modelId="{169541A4-0E02-48F0-B636-0527287CCE9D}">
      <dgm:prSet phldrT="[Text]"/>
      <dgm:spPr/>
      <dgm:t>
        <a:bodyPr/>
        <a:lstStyle/>
        <a:p>
          <a:r>
            <a:rPr lang="en-US" dirty="0"/>
            <a:t>Digital Citizenship</a:t>
          </a:r>
        </a:p>
      </dgm:t>
    </dgm:pt>
    <dgm:pt modelId="{F8F417CD-4345-45AF-807F-58A77468188A}" type="parTrans" cxnId="{DC8EA1C5-F1FC-4D1C-91AC-52FFBF72B37A}">
      <dgm:prSet/>
      <dgm:spPr/>
      <dgm:t>
        <a:bodyPr/>
        <a:lstStyle/>
        <a:p>
          <a:endParaRPr lang="en-US"/>
        </a:p>
      </dgm:t>
    </dgm:pt>
    <dgm:pt modelId="{9024CA59-9572-4931-944A-88FECB14DAC3}" type="sibTrans" cxnId="{DC8EA1C5-F1FC-4D1C-91AC-52FFBF72B37A}">
      <dgm:prSet/>
      <dgm:spPr/>
      <dgm:t>
        <a:bodyPr/>
        <a:lstStyle/>
        <a:p>
          <a:endParaRPr lang="en-US"/>
        </a:p>
      </dgm:t>
    </dgm:pt>
    <dgm:pt modelId="{13892C7C-D931-4157-A33C-160CDB7C85AA}">
      <dgm:prSet phldrT="[Text]"/>
      <dgm:spPr/>
      <dgm:t>
        <a:bodyPr/>
        <a:lstStyle/>
        <a:p>
          <a:r>
            <a:rPr lang="en-US" b="1" i="0" u="none"/>
            <a:t>Teacher understanding of Fair Use guidelines</a:t>
          </a:r>
          <a:endParaRPr lang="en-US" dirty="0"/>
        </a:p>
      </dgm:t>
    </dgm:pt>
    <dgm:pt modelId="{D7FD2AA1-F372-46EB-910E-E16587ECFAB5}" type="parTrans" cxnId="{4298EFAD-E893-4A70-A826-B9F6609D9D10}">
      <dgm:prSet/>
      <dgm:spPr/>
      <dgm:t>
        <a:bodyPr/>
        <a:lstStyle/>
        <a:p>
          <a:endParaRPr lang="en-US"/>
        </a:p>
      </dgm:t>
    </dgm:pt>
    <dgm:pt modelId="{61C33B13-BF34-4491-BBFA-B42FB293B2BB}" type="sibTrans" cxnId="{4298EFAD-E893-4A70-A826-B9F6609D9D10}">
      <dgm:prSet/>
      <dgm:spPr/>
      <dgm:t>
        <a:bodyPr/>
        <a:lstStyle/>
        <a:p>
          <a:endParaRPr lang="en-US"/>
        </a:p>
      </dgm:t>
    </dgm:pt>
    <dgm:pt modelId="{FA2B4297-2774-4F0A-82DB-AA041A0B9122}">
      <dgm:prSet phldrT="[Text]"/>
      <dgm:spPr/>
      <dgm:t>
        <a:bodyPr/>
        <a:lstStyle/>
        <a:p>
          <a:r>
            <a:rPr lang="en-US" b="1" i="0" u="none"/>
            <a:t>LMS</a:t>
          </a:r>
          <a:endParaRPr lang="en-US" dirty="0"/>
        </a:p>
      </dgm:t>
    </dgm:pt>
    <dgm:pt modelId="{24E1C09E-BEEE-4CF5-9CDB-4E80B96B7D17}" type="parTrans" cxnId="{68CBAEB0-CF7D-4E9E-9FD2-A391697D5114}">
      <dgm:prSet/>
      <dgm:spPr/>
      <dgm:t>
        <a:bodyPr/>
        <a:lstStyle/>
        <a:p>
          <a:endParaRPr lang="en-US"/>
        </a:p>
      </dgm:t>
    </dgm:pt>
    <dgm:pt modelId="{4344802E-7EAB-41BB-B85B-E87FDF681679}" type="sibTrans" cxnId="{68CBAEB0-CF7D-4E9E-9FD2-A391697D5114}">
      <dgm:prSet/>
      <dgm:spPr/>
      <dgm:t>
        <a:bodyPr/>
        <a:lstStyle/>
        <a:p>
          <a:endParaRPr lang="en-US"/>
        </a:p>
      </dgm:t>
    </dgm:pt>
    <dgm:pt modelId="{4D6C427B-B268-47A1-AA5D-DEB447119EEC}">
      <dgm:prSet phldrT="[Text]"/>
      <dgm:spPr/>
      <dgm:t>
        <a:bodyPr/>
        <a:lstStyle/>
        <a:p>
          <a:r>
            <a:rPr lang="en-US" b="1" i="0" u="none"/>
            <a:t>Partnerships</a:t>
          </a:r>
          <a:endParaRPr lang="en-US" dirty="0"/>
        </a:p>
      </dgm:t>
    </dgm:pt>
    <dgm:pt modelId="{DEAAFA61-CAA1-498F-8495-7934DC58F79B}" type="parTrans" cxnId="{3ACE28B8-D063-4BF1-8143-91CBB6665539}">
      <dgm:prSet/>
      <dgm:spPr/>
      <dgm:t>
        <a:bodyPr/>
        <a:lstStyle/>
        <a:p>
          <a:endParaRPr lang="en-US"/>
        </a:p>
      </dgm:t>
    </dgm:pt>
    <dgm:pt modelId="{BFF6F861-D846-4E8E-AFF8-23BCBDD87AA0}" type="sibTrans" cxnId="{3ACE28B8-D063-4BF1-8143-91CBB6665539}">
      <dgm:prSet/>
      <dgm:spPr/>
      <dgm:t>
        <a:bodyPr/>
        <a:lstStyle/>
        <a:p>
          <a:endParaRPr lang="en-US"/>
        </a:p>
      </dgm:t>
    </dgm:pt>
    <dgm:pt modelId="{F5F23AFA-CB39-4ABF-87C1-D3730BFB407B}">
      <dgm:prSet phldrT="[Text]"/>
      <dgm:spPr/>
      <dgm:t>
        <a:bodyPr/>
        <a:lstStyle/>
        <a:p>
          <a:r>
            <a:rPr lang="en-US" b="1" i="0" u="none"/>
            <a:t>Assessments use Digital Tools</a:t>
          </a:r>
          <a:endParaRPr lang="en-US" dirty="0"/>
        </a:p>
      </dgm:t>
    </dgm:pt>
    <dgm:pt modelId="{E09C11F5-E259-4028-A790-C5628878E9CE}" type="parTrans" cxnId="{0D9AA919-3A9B-4861-979B-6986DEF51D3D}">
      <dgm:prSet/>
      <dgm:spPr/>
      <dgm:t>
        <a:bodyPr/>
        <a:lstStyle/>
        <a:p>
          <a:endParaRPr lang="en-US"/>
        </a:p>
      </dgm:t>
    </dgm:pt>
    <dgm:pt modelId="{DF48340E-ECCD-4499-8B5B-EBCCA542746F}" type="sibTrans" cxnId="{0D9AA919-3A9B-4861-979B-6986DEF51D3D}">
      <dgm:prSet/>
      <dgm:spPr/>
      <dgm:t>
        <a:bodyPr/>
        <a:lstStyle/>
        <a:p>
          <a:endParaRPr lang="en-US"/>
        </a:p>
      </dgm:t>
    </dgm:pt>
    <dgm:pt modelId="{4BF14AD9-1B22-49DB-8D4B-CB9FDC2AF868}">
      <dgm:prSet phldrT="[Text]"/>
      <dgm:spPr/>
      <dgm:t>
        <a:bodyPr/>
        <a:lstStyle/>
        <a:p>
          <a:endParaRPr lang="en-US" dirty="0"/>
        </a:p>
      </dgm:t>
    </dgm:pt>
    <dgm:pt modelId="{8796885C-BB76-4A62-BB17-4A544DFD5171}" type="parTrans" cxnId="{F18C82EC-CA11-480F-A117-48F6CBA2F23C}">
      <dgm:prSet/>
      <dgm:spPr/>
      <dgm:t>
        <a:bodyPr/>
        <a:lstStyle/>
        <a:p>
          <a:endParaRPr lang="en-US"/>
        </a:p>
      </dgm:t>
    </dgm:pt>
    <dgm:pt modelId="{1F7037BE-5C8A-4ED8-A125-C1A2FDDFD2F9}" type="sibTrans" cxnId="{F18C82EC-CA11-480F-A117-48F6CBA2F23C}">
      <dgm:prSet/>
      <dgm:spPr/>
      <dgm:t>
        <a:bodyPr/>
        <a:lstStyle/>
        <a:p>
          <a:endParaRPr lang="en-US"/>
        </a:p>
      </dgm:t>
    </dgm:pt>
    <dgm:pt modelId="{3F4C6783-2056-4FE5-AD10-A401C45F2FB4}">
      <dgm:prSet/>
      <dgm:spPr/>
      <dgm:t>
        <a:bodyPr/>
        <a:lstStyle/>
        <a:p>
          <a:r>
            <a:rPr lang="en-US" dirty="0"/>
            <a:t>Teacher Competencies</a:t>
          </a:r>
        </a:p>
      </dgm:t>
    </dgm:pt>
    <dgm:pt modelId="{9CC44663-CD7D-4932-BB53-950738A5A409}" type="parTrans" cxnId="{E0200170-7766-45D9-9864-1A079AD11B62}">
      <dgm:prSet/>
      <dgm:spPr/>
      <dgm:t>
        <a:bodyPr/>
        <a:lstStyle/>
        <a:p>
          <a:endParaRPr lang="en-US"/>
        </a:p>
      </dgm:t>
    </dgm:pt>
    <dgm:pt modelId="{3D565305-B849-4456-935B-C20D7698319D}" type="sibTrans" cxnId="{E0200170-7766-45D9-9864-1A079AD11B62}">
      <dgm:prSet/>
      <dgm:spPr/>
      <dgm:t>
        <a:bodyPr/>
        <a:lstStyle/>
        <a:p>
          <a:endParaRPr lang="en-US"/>
        </a:p>
      </dgm:t>
    </dgm:pt>
    <dgm:pt modelId="{0468C8B4-FB6D-4AA3-B510-1F14E693A098}">
      <dgm:prSet/>
      <dgm:spPr/>
      <dgm:t>
        <a:bodyPr/>
        <a:lstStyle/>
        <a:p>
          <a:r>
            <a:rPr lang="en-US" dirty="0"/>
            <a:t>Customizing Digital Content</a:t>
          </a:r>
        </a:p>
      </dgm:t>
    </dgm:pt>
    <dgm:pt modelId="{5D271762-839E-4A35-B348-6F18F777A808}" type="parTrans" cxnId="{16DFC640-BCE3-4913-96B2-575AB143BF6C}">
      <dgm:prSet/>
      <dgm:spPr/>
      <dgm:t>
        <a:bodyPr/>
        <a:lstStyle/>
        <a:p>
          <a:endParaRPr lang="en-US"/>
        </a:p>
      </dgm:t>
    </dgm:pt>
    <dgm:pt modelId="{901D2377-0D1A-42B3-96D1-4C85C6E535DD}" type="sibTrans" cxnId="{16DFC640-BCE3-4913-96B2-575AB143BF6C}">
      <dgm:prSet/>
      <dgm:spPr/>
      <dgm:t>
        <a:bodyPr/>
        <a:lstStyle/>
        <a:p>
          <a:endParaRPr lang="en-US"/>
        </a:p>
      </dgm:t>
    </dgm:pt>
    <dgm:pt modelId="{55B30AC6-4A11-4E41-AAEA-84E6A5D485AC}">
      <dgm:prSet/>
      <dgm:spPr/>
      <dgm:t>
        <a:bodyPr/>
        <a:lstStyle/>
        <a:p>
          <a:r>
            <a:rPr lang="en-US" dirty="0"/>
            <a:t>Teacher/Student Partnership</a:t>
          </a:r>
        </a:p>
      </dgm:t>
    </dgm:pt>
    <dgm:pt modelId="{4B516AB9-9074-4F60-B5CE-CDC623355A78}" type="parTrans" cxnId="{348DB7CF-F7F7-4E48-8E3D-B24AE5713980}">
      <dgm:prSet/>
      <dgm:spPr/>
      <dgm:t>
        <a:bodyPr/>
        <a:lstStyle/>
        <a:p>
          <a:endParaRPr lang="en-US"/>
        </a:p>
      </dgm:t>
    </dgm:pt>
    <dgm:pt modelId="{149AAC42-1899-4A6B-A318-E3A667FE8AB2}" type="sibTrans" cxnId="{348DB7CF-F7F7-4E48-8E3D-B24AE5713980}">
      <dgm:prSet/>
      <dgm:spPr/>
      <dgm:t>
        <a:bodyPr/>
        <a:lstStyle/>
        <a:p>
          <a:endParaRPr lang="en-US"/>
        </a:p>
      </dgm:t>
    </dgm:pt>
    <dgm:pt modelId="{143418DF-21A6-47EA-964F-23F39DF7A9AE}">
      <dgm:prSet/>
      <dgm:spPr/>
      <dgm:t>
        <a:bodyPr/>
        <a:lstStyle/>
        <a:p>
          <a:r>
            <a:rPr lang="en-US" dirty="0"/>
            <a:t>Evidence-based practices</a:t>
          </a:r>
        </a:p>
      </dgm:t>
    </dgm:pt>
    <dgm:pt modelId="{E344B64F-64F0-4B14-AFD3-96F0F4A748D6}" type="parTrans" cxnId="{7215F196-53CC-47BE-B724-87D628F221E8}">
      <dgm:prSet/>
      <dgm:spPr/>
      <dgm:t>
        <a:bodyPr/>
        <a:lstStyle/>
        <a:p>
          <a:endParaRPr lang="en-US"/>
        </a:p>
      </dgm:t>
    </dgm:pt>
    <dgm:pt modelId="{9FD790CF-68B3-4766-959A-15DEBFD32AC8}" type="sibTrans" cxnId="{7215F196-53CC-47BE-B724-87D628F221E8}">
      <dgm:prSet/>
      <dgm:spPr/>
      <dgm:t>
        <a:bodyPr/>
        <a:lstStyle/>
        <a:p>
          <a:endParaRPr lang="en-US"/>
        </a:p>
      </dgm:t>
    </dgm:pt>
    <dgm:pt modelId="{471C3CF6-A7D3-4AD1-B5AA-C06CF5C929C2}">
      <dgm:prSet/>
      <dgm:spPr/>
      <dgm:t>
        <a:bodyPr/>
        <a:lstStyle/>
        <a:p>
          <a:r>
            <a:rPr lang="en-US" dirty="0"/>
            <a:t>Problem Solving</a:t>
          </a:r>
        </a:p>
      </dgm:t>
    </dgm:pt>
    <dgm:pt modelId="{6AB3A6DB-C9E5-49DD-AEE1-DCE57C250EF1}" type="parTrans" cxnId="{0D1BFF60-F5E5-4911-859D-CC377C98D708}">
      <dgm:prSet/>
      <dgm:spPr/>
      <dgm:t>
        <a:bodyPr/>
        <a:lstStyle/>
        <a:p>
          <a:endParaRPr lang="en-US"/>
        </a:p>
      </dgm:t>
    </dgm:pt>
    <dgm:pt modelId="{3AFA0843-B738-4FDB-B768-72C4E146C59C}" type="sibTrans" cxnId="{0D1BFF60-F5E5-4911-859D-CC377C98D708}">
      <dgm:prSet/>
      <dgm:spPr/>
      <dgm:t>
        <a:bodyPr/>
        <a:lstStyle/>
        <a:p>
          <a:endParaRPr lang="en-US"/>
        </a:p>
      </dgm:t>
    </dgm:pt>
    <dgm:pt modelId="{D2137CF7-A899-4F82-843D-6BFF28D444A8}">
      <dgm:prSet/>
      <dgm:spPr/>
      <dgm:t>
        <a:bodyPr/>
        <a:lstStyle/>
        <a:p>
          <a:r>
            <a:rPr lang="en-US" dirty="0"/>
            <a:t>Student Personalization</a:t>
          </a:r>
        </a:p>
      </dgm:t>
    </dgm:pt>
    <dgm:pt modelId="{95ED66EB-A371-4D15-8530-7539F34F3A19}" type="parTrans" cxnId="{8E948A02-264A-48FA-989E-BCE6E2914E4A}">
      <dgm:prSet/>
      <dgm:spPr/>
      <dgm:t>
        <a:bodyPr/>
        <a:lstStyle/>
        <a:p>
          <a:endParaRPr lang="en-US"/>
        </a:p>
      </dgm:t>
    </dgm:pt>
    <dgm:pt modelId="{EB45A254-62E7-4FDF-93B3-4DFCCA2975CA}" type="sibTrans" cxnId="{8E948A02-264A-48FA-989E-BCE6E2914E4A}">
      <dgm:prSet/>
      <dgm:spPr/>
      <dgm:t>
        <a:bodyPr/>
        <a:lstStyle/>
        <a:p>
          <a:endParaRPr lang="en-US"/>
        </a:p>
      </dgm:t>
    </dgm:pt>
    <dgm:pt modelId="{72E280C8-45B1-4E6D-AB1B-AB6739EFE833}">
      <dgm:prSet/>
      <dgm:spPr/>
      <dgm:t>
        <a:bodyPr/>
        <a:lstStyle/>
        <a:p>
          <a:r>
            <a:rPr lang="en-US" dirty="0"/>
            <a:t>Student Role</a:t>
          </a:r>
        </a:p>
      </dgm:t>
    </dgm:pt>
    <dgm:pt modelId="{3287CFDB-D7F8-4393-AED3-86C13CBC4138}" type="parTrans" cxnId="{43ECD4D7-A7E5-4ACF-AC7C-A7FB93C5ADED}">
      <dgm:prSet/>
      <dgm:spPr/>
      <dgm:t>
        <a:bodyPr/>
        <a:lstStyle/>
        <a:p>
          <a:endParaRPr lang="en-US"/>
        </a:p>
      </dgm:t>
    </dgm:pt>
    <dgm:pt modelId="{AA038333-E106-411C-AE05-853C076DA1A3}" type="sibTrans" cxnId="{43ECD4D7-A7E5-4ACF-AC7C-A7FB93C5ADED}">
      <dgm:prSet/>
      <dgm:spPr/>
      <dgm:t>
        <a:bodyPr/>
        <a:lstStyle/>
        <a:p>
          <a:endParaRPr lang="en-US"/>
        </a:p>
      </dgm:t>
    </dgm:pt>
    <dgm:pt modelId="{63124B5C-CEF0-4262-9FE7-9054F3E17760}">
      <dgm:prSet/>
      <dgm:spPr/>
      <dgm:t>
        <a:bodyPr/>
        <a:lstStyle/>
        <a:p>
          <a:r>
            <a:rPr lang="en-US" dirty="0"/>
            <a:t>Classroom Arrangement</a:t>
          </a:r>
        </a:p>
      </dgm:t>
    </dgm:pt>
    <dgm:pt modelId="{B96D8B6C-3909-4C9B-A2CF-656AC5778FCB}" type="parTrans" cxnId="{224EC236-0C4C-416C-BABE-F01D4A0FB4E6}">
      <dgm:prSet/>
      <dgm:spPr/>
      <dgm:t>
        <a:bodyPr/>
        <a:lstStyle/>
        <a:p>
          <a:endParaRPr lang="en-US"/>
        </a:p>
      </dgm:t>
    </dgm:pt>
    <dgm:pt modelId="{00B4C981-2E73-402B-ACE2-56861313C887}" type="sibTrans" cxnId="{224EC236-0C4C-416C-BABE-F01D4A0FB4E6}">
      <dgm:prSet/>
      <dgm:spPr/>
      <dgm:t>
        <a:bodyPr/>
        <a:lstStyle/>
        <a:p>
          <a:endParaRPr lang="en-US"/>
        </a:p>
      </dgm:t>
    </dgm:pt>
    <dgm:pt modelId="{879B160A-420C-4DFD-89D5-F3822C311537}">
      <dgm:prSet/>
      <dgm:spPr/>
      <dgm:t>
        <a:bodyPr/>
        <a:lstStyle/>
        <a:p>
          <a:r>
            <a:rPr lang="en-US" dirty="0"/>
            <a:t>Library Media Center</a:t>
          </a:r>
        </a:p>
      </dgm:t>
    </dgm:pt>
    <dgm:pt modelId="{290D1ECE-4993-4D58-ACE3-0E2F6D26D566}" type="parTrans" cxnId="{6EAB6CDC-D190-4BAE-B893-4580F3B90FD0}">
      <dgm:prSet/>
      <dgm:spPr/>
      <dgm:t>
        <a:bodyPr/>
        <a:lstStyle/>
        <a:p>
          <a:endParaRPr lang="en-US"/>
        </a:p>
      </dgm:t>
    </dgm:pt>
    <dgm:pt modelId="{75EF5032-540A-4C24-81CF-FE8A1F8D45AF}" type="sibTrans" cxnId="{6EAB6CDC-D190-4BAE-B893-4580F3B90FD0}">
      <dgm:prSet/>
      <dgm:spPr/>
      <dgm:t>
        <a:bodyPr/>
        <a:lstStyle/>
        <a:p>
          <a:endParaRPr lang="en-US"/>
        </a:p>
      </dgm:t>
    </dgm:pt>
    <dgm:pt modelId="{9CBE10A6-9C64-4A91-AE15-7385F32E4D85}">
      <dgm:prSet/>
      <dgm:spPr/>
      <dgm:t>
        <a:bodyPr/>
        <a:lstStyle/>
        <a:p>
          <a:r>
            <a:rPr lang="en-US" b="1" i="0" u="none"/>
            <a:t>Support of LMS</a:t>
          </a:r>
          <a:endParaRPr lang="en-US"/>
        </a:p>
      </dgm:t>
    </dgm:pt>
    <dgm:pt modelId="{151B530F-F3E9-4AFE-B89B-C7737DBCAFED}" type="parTrans" cxnId="{CAFF0F64-3C46-422E-9339-A8D3A2429228}">
      <dgm:prSet/>
      <dgm:spPr/>
      <dgm:t>
        <a:bodyPr/>
        <a:lstStyle/>
        <a:p>
          <a:endParaRPr lang="en-US"/>
        </a:p>
      </dgm:t>
    </dgm:pt>
    <dgm:pt modelId="{DCAD3CE9-8A8C-43DA-BF4E-CBE45EF95AFD}" type="sibTrans" cxnId="{CAFF0F64-3C46-422E-9339-A8D3A2429228}">
      <dgm:prSet/>
      <dgm:spPr/>
      <dgm:t>
        <a:bodyPr/>
        <a:lstStyle/>
        <a:p>
          <a:endParaRPr lang="en-US"/>
        </a:p>
      </dgm:t>
    </dgm:pt>
    <dgm:pt modelId="{DA860067-1938-4F78-9600-3E6C22C25489}">
      <dgm:prSet/>
      <dgm:spPr/>
      <dgm:t>
        <a:bodyPr/>
        <a:lstStyle/>
        <a:p>
          <a:r>
            <a:rPr lang="en-US" b="1" i="0" u="none"/>
            <a:t>BYOD</a:t>
          </a:r>
          <a:endParaRPr lang="en-US"/>
        </a:p>
      </dgm:t>
    </dgm:pt>
    <dgm:pt modelId="{5BD24289-AC0C-4188-84D1-70A604A411F9}" type="parTrans" cxnId="{20B024C7-660B-4721-A27D-90C3C73B0559}">
      <dgm:prSet/>
      <dgm:spPr/>
      <dgm:t>
        <a:bodyPr/>
        <a:lstStyle/>
        <a:p>
          <a:endParaRPr lang="en-US"/>
        </a:p>
      </dgm:t>
    </dgm:pt>
    <dgm:pt modelId="{3ED1DD12-907D-4E2D-A609-435C5407E1B2}" type="sibTrans" cxnId="{20B024C7-660B-4721-A27D-90C3C73B0559}">
      <dgm:prSet/>
      <dgm:spPr/>
      <dgm:t>
        <a:bodyPr/>
        <a:lstStyle/>
        <a:p>
          <a:endParaRPr lang="en-US"/>
        </a:p>
      </dgm:t>
    </dgm:pt>
    <dgm:pt modelId="{5BEFD309-559E-4EC8-9448-9A25B233BC2E}">
      <dgm:prSet/>
      <dgm:spPr/>
      <dgm:t>
        <a:bodyPr/>
        <a:lstStyle/>
        <a:p>
          <a:r>
            <a:rPr lang="en-US" b="1" i="0" u="none"/>
            <a:t>Access to Internet</a:t>
          </a:r>
          <a:endParaRPr lang="en-US"/>
        </a:p>
      </dgm:t>
    </dgm:pt>
    <dgm:pt modelId="{40406108-F90F-4516-AE25-8E749D401D4A}" type="parTrans" cxnId="{A07B6D3B-6B18-4FE8-8134-A3CB192E915F}">
      <dgm:prSet/>
      <dgm:spPr/>
      <dgm:t>
        <a:bodyPr/>
        <a:lstStyle/>
        <a:p>
          <a:endParaRPr lang="en-US"/>
        </a:p>
      </dgm:t>
    </dgm:pt>
    <dgm:pt modelId="{2DD9FEC4-E405-467E-8A65-A6720B799CB7}" type="sibTrans" cxnId="{A07B6D3B-6B18-4FE8-8134-A3CB192E915F}">
      <dgm:prSet/>
      <dgm:spPr/>
      <dgm:t>
        <a:bodyPr/>
        <a:lstStyle/>
        <a:p>
          <a:endParaRPr lang="en-US"/>
        </a:p>
      </dgm:t>
    </dgm:pt>
    <dgm:pt modelId="{6A135548-ADE9-4557-8882-384E94886251}">
      <dgm:prSet/>
      <dgm:spPr/>
      <dgm:t>
        <a:bodyPr/>
        <a:lstStyle/>
        <a:p>
          <a:r>
            <a:rPr lang="en-US" b="1" i="0" u="none"/>
            <a:t>Student Data</a:t>
          </a:r>
          <a:endParaRPr lang="en-US"/>
        </a:p>
      </dgm:t>
    </dgm:pt>
    <dgm:pt modelId="{A87857AA-1299-4325-83CC-161ABE8EDB2E}" type="parTrans" cxnId="{CD3F2AE4-F5CF-43E7-8EDA-B78270187356}">
      <dgm:prSet/>
      <dgm:spPr/>
      <dgm:t>
        <a:bodyPr/>
        <a:lstStyle/>
        <a:p>
          <a:endParaRPr lang="en-US"/>
        </a:p>
      </dgm:t>
    </dgm:pt>
    <dgm:pt modelId="{5C46ACD1-ABE0-4E6B-9109-E92D6C6F3D10}" type="sibTrans" cxnId="{CD3F2AE4-F5CF-43E7-8EDA-B78270187356}">
      <dgm:prSet/>
      <dgm:spPr/>
      <dgm:t>
        <a:bodyPr/>
        <a:lstStyle/>
        <a:p>
          <a:endParaRPr lang="en-US"/>
        </a:p>
      </dgm:t>
    </dgm:pt>
    <dgm:pt modelId="{239460CD-02BD-4CCE-AFCD-0D146B8B641D}">
      <dgm:prSet/>
      <dgm:spPr/>
      <dgm:t>
        <a:bodyPr/>
        <a:lstStyle/>
        <a:p>
          <a:r>
            <a:rPr lang="en-US" b="1" i="0" u="none"/>
            <a:t>Digital Performance Data</a:t>
          </a:r>
          <a:endParaRPr lang="en-US"/>
        </a:p>
      </dgm:t>
    </dgm:pt>
    <dgm:pt modelId="{9DBD63D2-F25F-4D47-830F-DDBB37EED841}" type="parTrans" cxnId="{8294F96B-7817-40DF-8B45-6C907FE0F2C1}">
      <dgm:prSet/>
      <dgm:spPr/>
      <dgm:t>
        <a:bodyPr/>
        <a:lstStyle/>
        <a:p>
          <a:endParaRPr lang="en-US"/>
        </a:p>
      </dgm:t>
    </dgm:pt>
    <dgm:pt modelId="{BEFEEAD6-01E1-4A9E-8C84-6F4D73CEA191}" type="sibTrans" cxnId="{8294F96B-7817-40DF-8B45-6C907FE0F2C1}">
      <dgm:prSet/>
      <dgm:spPr/>
      <dgm:t>
        <a:bodyPr/>
        <a:lstStyle/>
        <a:p>
          <a:endParaRPr lang="en-US"/>
        </a:p>
      </dgm:t>
    </dgm:pt>
    <dgm:pt modelId="{D87249F4-0D67-45F8-B0C8-B53BA59D32EE}">
      <dgm:prSet/>
      <dgm:spPr/>
      <dgm:t>
        <a:bodyPr/>
        <a:lstStyle/>
        <a:p>
          <a:r>
            <a:rPr lang="en-US" b="1" i="0" u="none"/>
            <a:t>Student Data Analysis</a:t>
          </a:r>
          <a:endParaRPr lang="en-US"/>
        </a:p>
      </dgm:t>
    </dgm:pt>
    <dgm:pt modelId="{20149F16-E190-472B-82CE-D54A75824758}" type="parTrans" cxnId="{39FAC8FE-1710-4603-A54A-679520584C97}">
      <dgm:prSet/>
      <dgm:spPr/>
      <dgm:t>
        <a:bodyPr/>
        <a:lstStyle/>
        <a:p>
          <a:endParaRPr lang="en-US"/>
        </a:p>
      </dgm:t>
    </dgm:pt>
    <dgm:pt modelId="{7C6FFAAF-D08B-414F-9D93-A8E193EAA231}" type="sibTrans" cxnId="{39FAC8FE-1710-4603-A54A-679520584C97}">
      <dgm:prSet/>
      <dgm:spPr/>
      <dgm:t>
        <a:bodyPr/>
        <a:lstStyle/>
        <a:p>
          <a:endParaRPr lang="en-US"/>
        </a:p>
      </dgm:t>
    </dgm:pt>
    <dgm:pt modelId="{AFE612E6-2CDD-41CB-ABC2-A4E6DE2273F8}">
      <dgm:prSet/>
      <dgm:spPr/>
      <dgm:t>
        <a:bodyPr/>
        <a:lstStyle/>
        <a:p>
          <a:r>
            <a:rPr lang="en-US" b="1" i="0" u="none"/>
            <a:t>Teaching of Fair Use guidelines</a:t>
          </a:r>
          <a:endParaRPr lang="en-US"/>
        </a:p>
      </dgm:t>
    </dgm:pt>
    <dgm:pt modelId="{B54709D4-DB82-427D-A29D-0F6E0DA1CCDD}" type="parTrans" cxnId="{AAD2B9A7-7278-4CB6-8E37-790473DDA87D}">
      <dgm:prSet/>
      <dgm:spPr/>
      <dgm:t>
        <a:bodyPr/>
        <a:lstStyle/>
        <a:p>
          <a:endParaRPr lang="en-US"/>
        </a:p>
      </dgm:t>
    </dgm:pt>
    <dgm:pt modelId="{43A089E1-9FCC-4FAB-B875-6D5922DD97EC}" type="sibTrans" cxnId="{AAD2B9A7-7278-4CB6-8E37-790473DDA87D}">
      <dgm:prSet/>
      <dgm:spPr/>
      <dgm:t>
        <a:bodyPr/>
        <a:lstStyle/>
        <a:p>
          <a:endParaRPr lang="en-US"/>
        </a:p>
      </dgm:t>
    </dgm:pt>
    <dgm:pt modelId="{AE130878-0E39-4F1F-88B0-6B3EF6A58FBB}">
      <dgm:prSet/>
      <dgm:spPr/>
      <dgm:t>
        <a:bodyPr/>
        <a:lstStyle/>
        <a:p>
          <a:r>
            <a:rPr lang="en-US" b="1" i="0" u="none"/>
            <a:t>Digital Social Interaction</a:t>
          </a:r>
          <a:endParaRPr lang="en-US"/>
        </a:p>
      </dgm:t>
    </dgm:pt>
    <dgm:pt modelId="{A11C015A-9796-48A1-AC63-A5A373A8DE1A}" type="parTrans" cxnId="{BACC06F6-9397-4879-8773-46737FCDD242}">
      <dgm:prSet/>
      <dgm:spPr/>
      <dgm:t>
        <a:bodyPr/>
        <a:lstStyle/>
        <a:p>
          <a:endParaRPr lang="en-US"/>
        </a:p>
      </dgm:t>
    </dgm:pt>
    <dgm:pt modelId="{43A897AD-5FBD-4361-9B77-EDBDCED94B67}" type="sibTrans" cxnId="{BACC06F6-9397-4879-8773-46737FCDD242}">
      <dgm:prSet/>
      <dgm:spPr/>
      <dgm:t>
        <a:bodyPr/>
        <a:lstStyle/>
        <a:p>
          <a:endParaRPr lang="en-US"/>
        </a:p>
      </dgm:t>
    </dgm:pt>
    <dgm:pt modelId="{F30E99C5-5FCA-4F00-A96C-1F03B283017C}">
      <dgm:prSet/>
      <dgm:spPr/>
      <dgm:t>
        <a:bodyPr/>
        <a:lstStyle/>
        <a:p>
          <a:r>
            <a:rPr lang="en-US" b="1" i="0" u="none"/>
            <a:t>Teaching of Digital Citizenship</a:t>
          </a:r>
          <a:endParaRPr lang="en-US"/>
        </a:p>
      </dgm:t>
    </dgm:pt>
    <dgm:pt modelId="{35A3C4CC-F63A-4C51-84F6-4233E750BDB7}" type="parTrans" cxnId="{00C57EEE-4686-4007-9070-A3031B1A7B5A}">
      <dgm:prSet/>
      <dgm:spPr/>
      <dgm:t>
        <a:bodyPr/>
        <a:lstStyle/>
        <a:p>
          <a:endParaRPr lang="en-US"/>
        </a:p>
      </dgm:t>
    </dgm:pt>
    <dgm:pt modelId="{D59E8E17-42E8-4702-BB4F-7F49227B478E}" type="sibTrans" cxnId="{00C57EEE-4686-4007-9070-A3031B1A7B5A}">
      <dgm:prSet/>
      <dgm:spPr/>
      <dgm:t>
        <a:bodyPr/>
        <a:lstStyle/>
        <a:p>
          <a:endParaRPr lang="en-US"/>
        </a:p>
      </dgm:t>
    </dgm:pt>
    <dgm:pt modelId="{5236FFF9-EBAE-4B3F-B7B3-FE10648FA9ED}">
      <dgm:prSet/>
      <dgm:spPr/>
      <dgm:t>
        <a:bodyPr/>
        <a:lstStyle/>
        <a:p>
          <a:r>
            <a:rPr lang="en-US" b="1" i="0" u="none"/>
            <a:t>Global Engagement</a:t>
          </a:r>
          <a:endParaRPr lang="en-US"/>
        </a:p>
      </dgm:t>
    </dgm:pt>
    <dgm:pt modelId="{D31A5BDC-5588-4117-AE2B-872C9C46AEAA}" type="parTrans" cxnId="{E239EB2D-C4F5-4321-8748-DE12DA116C60}">
      <dgm:prSet/>
      <dgm:spPr/>
      <dgm:t>
        <a:bodyPr/>
        <a:lstStyle/>
        <a:p>
          <a:endParaRPr lang="en-US"/>
        </a:p>
      </dgm:t>
    </dgm:pt>
    <dgm:pt modelId="{15387D29-C3E6-4E49-83B8-6644F126B086}" type="sibTrans" cxnId="{E239EB2D-C4F5-4321-8748-DE12DA116C60}">
      <dgm:prSet/>
      <dgm:spPr/>
      <dgm:t>
        <a:bodyPr/>
        <a:lstStyle/>
        <a:p>
          <a:endParaRPr lang="en-US"/>
        </a:p>
      </dgm:t>
    </dgm:pt>
    <dgm:pt modelId="{1BB32467-5782-4D02-9796-CCE355F7498C}" type="pres">
      <dgm:prSet presAssocID="{C527D49E-7FEB-41F6-B0F5-003DBFED0F5C}" presName="Name0" presStyleCnt="0">
        <dgm:presLayoutVars>
          <dgm:dir/>
          <dgm:animLvl val="lvl"/>
          <dgm:resizeHandles val="exact"/>
        </dgm:presLayoutVars>
      </dgm:prSet>
      <dgm:spPr/>
    </dgm:pt>
    <dgm:pt modelId="{445ED418-92A8-423A-80E6-1E232C2ACD56}" type="pres">
      <dgm:prSet presAssocID="{1EE74F92-8C61-466E-9113-B8A262A65CB0}" presName="linNode" presStyleCnt="0"/>
      <dgm:spPr/>
    </dgm:pt>
    <dgm:pt modelId="{50CE2A77-0B63-4B56-8321-EBCF1A275D84}" type="pres">
      <dgm:prSet presAssocID="{1EE74F92-8C61-466E-9113-B8A262A65CB0}" presName="parentText" presStyleLbl="node1" presStyleIdx="0" presStyleCnt="7">
        <dgm:presLayoutVars>
          <dgm:chMax val="1"/>
          <dgm:bulletEnabled val="1"/>
        </dgm:presLayoutVars>
      </dgm:prSet>
      <dgm:spPr/>
    </dgm:pt>
    <dgm:pt modelId="{12DEEBE3-CA29-4E0D-8374-0E4F21C6D9A0}" type="pres">
      <dgm:prSet presAssocID="{1EE74F92-8C61-466E-9113-B8A262A65CB0}" presName="descendantText" presStyleLbl="alignAccFollowNode1" presStyleIdx="0" presStyleCnt="7">
        <dgm:presLayoutVars>
          <dgm:bulletEnabled val="1"/>
        </dgm:presLayoutVars>
      </dgm:prSet>
      <dgm:spPr/>
    </dgm:pt>
    <dgm:pt modelId="{90CBCDE2-3767-4447-BDC9-2F4843EAC289}" type="pres">
      <dgm:prSet presAssocID="{5FD330E8-4C9A-47E1-812C-B6E6C65F23AE}" presName="sp" presStyleCnt="0"/>
      <dgm:spPr/>
    </dgm:pt>
    <dgm:pt modelId="{383A3603-386B-4D7F-AE1A-1E3DE47CFA36}" type="pres">
      <dgm:prSet presAssocID="{50E06E5F-1EFF-4DD1-8B0A-8215D08B5359}" presName="linNode" presStyleCnt="0"/>
      <dgm:spPr/>
    </dgm:pt>
    <dgm:pt modelId="{042B4158-02D5-434A-9E07-6C3243D72170}" type="pres">
      <dgm:prSet presAssocID="{50E06E5F-1EFF-4DD1-8B0A-8215D08B5359}" presName="parentText" presStyleLbl="node1" presStyleIdx="1" presStyleCnt="7">
        <dgm:presLayoutVars>
          <dgm:chMax val="1"/>
          <dgm:bulletEnabled val="1"/>
        </dgm:presLayoutVars>
      </dgm:prSet>
      <dgm:spPr/>
    </dgm:pt>
    <dgm:pt modelId="{3938B52F-752A-4FB2-8C8D-C4709456DD5E}" type="pres">
      <dgm:prSet presAssocID="{50E06E5F-1EFF-4DD1-8B0A-8215D08B5359}" presName="descendantText" presStyleLbl="alignAccFollowNode1" presStyleIdx="1" presStyleCnt="7">
        <dgm:presLayoutVars>
          <dgm:bulletEnabled val="1"/>
        </dgm:presLayoutVars>
      </dgm:prSet>
      <dgm:spPr/>
    </dgm:pt>
    <dgm:pt modelId="{61A30755-124A-4122-85BB-F6C425C90A5A}" type="pres">
      <dgm:prSet presAssocID="{056C3379-8076-4198-8BB9-9116E2E3FE14}" presName="sp" presStyleCnt="0"/>
      <dgm:spPr/>
    </dgm:pt>
    <dgm:pt modelId="{822A8BF0-DD92-465F-AA0E-49093649EAED}" type="pres">
      <dgm:prSet presAssocID="{B90CAD8C-5344-40D4-9D4C-B9319928D14F}" presName="linNode" presStyleCnt="0"/>
      <dgm:spPr/>
    </dgm:pt>
    <dgm:pt modelId="{35DF99E4-7BF7-41D6-B839-55508DD38614}" type="pres">
      <dgm:prSet presAssocID="{B90CAD8C-5344-40D4-9D4C-B9319928D14F}" presName="parentText" presStyleLbl="node1" presStyleIdx="2" presStyleCnt="7">
        <dgm:presLayoutVars>
          <dgm:chMax val="1"/>
          <dgm:bulletEnabled val="1"/>
        </dgm:presLayoutVars>
      </dgm:prSet>
      <dgm:spPr/>
    </dgm:pt>
    <dgm:pt modelId="{8AAB661C-2C2A-4739-A310-5628C85E8D86}" type="pres">
      <dgm:prSet presAssocID="{B90CAD8C-5344-40D4-9D4C-B9319928D14F}" presName="descendantText" presStyleLbl="alignAccFollowNode1" presStyleIdx="2" presStyleCnt="7">
        <dgm:presLayoutVars>
          <dgm:bulletEnabled val="1"/>
        </dgm:presLayoutVars>
      </dgm:prSet>
      <dgm:spPr/>
    </dgm:pt>
    <dgm:pt modelId="{1E763298-0DE8-44A4-8A4C-F58FCC939781}" type="pres">
      <dgm:prSet presAssocID="{3F1C9B58-8B47-4CE2-A2D0-E38F375D6E5E}" presName="sp" presStyleCnt="0"/>
      <dgm:spPr/>
    </dgm:pt>
    <dgm:pt modelId="{704850C3-03A6-4C50-884B-F0D3D6CF1850}" type="pres">
      <dgm:prSet presAssocID="{4EE50DD9-FE17-4B1F-9CD7-652F9BDFE051}" presName="linNode" presStyleCnt="0"/>
      <dgm:spPr/>
    </dgm:pt>
    <dgm:pt modelId="{9FABC8AD-A740-490E-A577-733AFC404B7F}" type="pres">
      <dgm:prSet presAssocID="{4EE50DD9-FE17-4B1F-9CD7-652F9BDFE051}" presName="parentText" presStyleLbl="node1" presStyleIdx="3" presStyleCnt="7">
        <dgm:presLayoutVars>
          <dgm:chMax val="1"/>
          <dgm:bulletEnabled val="1"/>
        </dgm:presLayoutVars>
      </dgm:prSet>
      <dgm:spPr/>
    </dgm:pt>
    <dgm:pt modelId="{AAF21A19-3CA3-4D56-BC18-D2090E280173}" type="pres">
      <dgm:prSet presAssocID="{4EE50DD9-FE17-4B1F-9CD7-652F9BDFE051}" presName="descendantText" presStyleLbl="alignAccFollowNode1" presStyleIdx="3" presStyleCnt="7">
        <dgm:presLayoutVars>
          <dgm:bulletEnabled val="1"/>
        </dgm:presLayoutVars>
      </dgm:prSet>
      <dgm:spPr/>
    </dgm:pt>
    <dgm:pt modelId="{5F02B626-7528-4E14-92BE-ED39B77DB83D}" type="pres">
      <dgm:prSet presAssocID="{E5B66735-72FE-49FF-89D3-70C182276B0D}" presName="sp" presStyleCnt="0"/>
      <dgm:spPr/>
    </dgm:pt>
    <dgm:pt modelId="{55896433-BAC9-4F04-BA80-290300A628E6}" type="pres">
      <dgm:prSet presAssocID="{21A27030-6291-4196-9B9E-8CF721777643}" presName="linNode" presStyleCnt="0"/>
      <dgm:spPr/>
    </dgm:pt>
    <dgm:pt modelId="{10E730A5-87B4-487D-8160-CEDA8BFEDA78}" type="pres">
      <dgm:prSet presAssocID="{21A27030-6291-4196-9B9E-8CF721777643}" presName="parentText" presStyleLbl="node1" presStyleIdx="4" presStyleCnt="7">
        <dgm:presLayoutVars>
          <dgm:chMax val="1"/>
          <dgm:bulletEnabled val="1"/>
        </dgm:presLayoutVars>
      </dgm:prSet>
      <dgm:spPr/>
    </dgm:pt>
    <dgm:pt modelId="{705A899E-8BFF-4175-B017-5E9B359FFC45}" type="pres">
      <dgm:prSet presAssocID="{21A27030-6291-4196-9B9E-8CF721777643}" presName="descendantText" presStyleLbl="alignAccFollowNode1" presStyleIdx="4" presStyleCnt="7">
        <dgm:presLayoutVars>
          <dgm:bulletEnabled val="1"/>
        </dgm:presLayoutVars>
      </dgm:prSet>
      <dgm:spPr/>
    </dgm:pt>
    <dgm:pt modelId="{0D496AC4-63EC-49AE-8000-795B74131A6D}" type="pres">
      <dgm:prSet presAssocID="{0EB86971-25C9-4FD8-B684-663E8BDE5657}" presName="sp" presStyleCnt="0"/>
      <dgm:spPr/>
    </dgm:pt>
    <dgm:pt modelId="{E6A08165-6748-4EE4-8A4D-C113BF69BED3}" type="pres">
      <dgm:prSet presAssocID="{910201BC-5D6B-462B-99E4-B1824CAD184F}" presName="linNode" presStyleCnt="0"/>
      <dgm:spPr/>
    </dgm:pt>
    <dgm:pt modelId="{474477D0-0619-456C-BEAD-325C873793DF}" type="pres">
      <dgm:prSet presAssocID="{910201BC-5D6B-462B-99E4-B1824CAD184F}" presName="parentText" presStyleLbl="node1" presStyleIdx="5" presStyleCnt="7">
        <dgm:presLayoutVars>
          <dgm:chMax val="1"/>
          <dgm:bulletEnabled val="1"/>
        </dgm:presLayoutVars>
      </dgm:prSet>
      <dgm:spPr/>
    </dgm:pt>
    <dgm:pt modelId="{684D6553-949A-440C-A816-3B27C514CE11}" type="pres">
      <dgm:prSet presAssocID="{910201BC-5D6B-462B-99E4-B1824CAD184F}" presName="descendantText" presStyleLbl="alignAccFollowNode1" presStyleIdx="5" presStyleCnt="7">
        <dgm:presLayoutVars>
          <dgm:bulletEnabled val="1"/>
        </dgm:presLayoutVars>
      </dgm:prSet>
      <dgm:spPr/>
    </dgm:pt>
    <dgm:pt modelId="{9B28E0EA-927B-4EA1-BBFE-E5F6C8C11E74}" type="pres">
      <dgm:prSet presAssocID="{B18E12A5-EB3D-42AA-8C4F-DC3223940452}" presName="sp" presStyleCnt="0"/>
      <dgm:spPr/>
    </dgm:pt>
    <dgm:pt modelId="{333870F1-0CF0-4CE2-A6DB-03EDF0545B77}" type="pres">
      <dgm:prSet presAssocID="{169541A4-0E02-48F0-B636-0527287CCE9D}" presName="linNode" presStyleCnt="0"/>
      <dgm:spPr/>
    </dgm:pt>
    <dgm:pt modelId="{8A83AB41-7993-42BB-A31A-2605A464E594}" type="pres">
      <dgm:prSet presAssocID="{169541A4-0E02-48F0-B636-0527287CCE9D}" presName="parentText" presStyleLbl="node1" presStyleIdx="6" presStyleCnt="7">
        <dgm:presLayoutVars>
          <dgm:chMax val="1"/>
          <dgm:bulletEnabled val="1"/>
        </dgm:presLayoutVars>
      </dgm:prSet>
      <dgm:spPr/>
    </dgm:pt>
    <dgm:pt modelId="{736D6322-6CEF-4945-87D2-A09F6AA88F7E}" type="pres">
      <dgm:prSet presAssocID="{169541A4-0E02-48F0-B636-0527287CCE9D}" presName="descendantText" presStyleLbl="alignAccFollowNode1" presStyleIdx="6" presStyleCnt="7">
        <dgm:presLayoutVars>
          <dgm:bulletEnabled val="1"/>
        </dgm:presLayoutVars>
      </dgm:prSet>
      <dgm:spPr/>
    </dgm:pt>
  </dgm:ptLst>
  <dgm:cxnLst>
    <dgm:cxn modelId="{8E948A02-264A-48FA-989E-BCE6E2914E4A}" srcId="{50E06E5F-1EFF-4DD1-8B0A-8215D08B5359}" destId="{D2137CF7-A899-4F82-843D-6BFF28D444A8}" srcOrd="1" destOrd="0" parTransId="{95ED66EB-A371-4D15-8530-7539F34F3A19}" sibTransId="{EB45A254-62E7-4FDF-93B3-4DFCCA2975CA}"/>
    <dgm:cxn modelId="{36591B03-795F-4BDB-A8AF-B61EEA4DAD54}" type="presOf" srcId="{9CBE10A6-9C64-4A91-AE15-7385F32E4D85}" destId="{AAF21A19-3CA3-4D56-BC18-D2090E280173}" srcOrd="0" destOrd="1" presId="urn:microsoft.com/office/officeart/2005/8/layout/vList5"/>
    <dgm:cxn modelId="{816C8407-6315-4E80-8B3F-37439C8EF6B3}" type="presOf" srcId="{55B30AC6-4A11-4E41-AAEA-84E6A5D485AC}" destId="{12DEEBE3-CA29-4E0D-8374-0E4F21C6D9A0}" srcOrd="0" destOrd="3" presId="urn:microsoft.com/office/officeart/2005/8/layout/vList5"/>
    <dgm:cxn modelId="{8533F007-FD1E-486F-88A3-D2E355CA9F33}" type="presOf" srcId="{0468C8B4-FB6D-4AA3-B510-1F14E693A098}" destId="{12DEEBE3-CA29-4E0D-8374-0E4F21C6D9A0}" srcOrd="0" destOrd="2" presId="urn:microsoft.com/office/officeart/2005/8/layout/vList5"/>
    <dgm:cxn modelId="{76143D0A-AD21-494A-9B8D-1B7934F44EE4}" type="presOf" srcId="{1EE74F92-8C61-466E-9113-B8A262A65CB0}" destId="{50CE2A77-0B63-4B56-8321-EBCF1A275D84}" srcOrd="0" destOrd="0" presId="urn:microsoft.com/office/officeart/2005/8/layout/vList5"/>
    <dgm:cxn modelId="{D70F2A15-DB00-4581-A8C8-D03797AD912C}" srcId="{C527D49E-7FEB-41F6-B0F5-003DBFED0F5C}" destId="{50E06E5F-1EFF-4DD1-8B0A-8215D08B5359}" srcOrd="1" destOrd="0" parTransId="{4E0B7A9E-7EC4-4F5B-BB0F-59822209A0B1}" sibTransId="{056C3379-8076-4198-8BB9-9116E2E3FE14}"/>
    <dgm:cxn modelId="{0D9AA919-3A9B-4861-979B-6986DEF51D3D}" srcId="{910201BC-5D6B-462B-99E4-B1824CAD184F}" destId="{F5F23AFA-CB39-4ABF-87C1-D3730BFB407B}" srcOrd="0" destOrd="0" parTransId="{E09C11F5-E259-4028-A790-C5628878E9CE}" sibTransId="{DF48340E-ECCD-4499-8B5B-EBCCA542746F}"/>
    <dgm:cxn modelId="{20A56A1D-C302-4F70-862D-4CD20179E6F5}" type="presOf" srcId="{4BF14AD9-1B22-49DB-8D4B-CB9FDC2AF868}" destId="{736D6322-6CEF-4945-87D2-A09F6AA88F7E}" srcOrd="0" destOrd="5" presId="urn:microsoft.com/office/officeart/2005/8/layout/vList5"/>
    <dgm:cxn modelId="{9BF42822-51C5-47E7-BE71-BD8273DB89A0}" type="presOf" srcId="{5236FFF9-EBAE-4B3F-B7B3-FE10648FA9ED}" destId="{736D6322-6CEF-4945-87D2-A09F6AA88F7E}" srcOrd="0" destOrd="4" presId="urn:microsoft.com/office/officeart/2005/8/layout/vList5"/>
    <dgm:cxn modelId="{58702B26-234C-4BDF-9904-A25D86843758}" type="presOf" srcId="{D2137CF7-A899-4F82-843D-6BFF28D444A8}" destId="{3938B52F-752A-4FB2-8C8D-C4709456DD5E}" srcOrd="0" destOrd="1" presId="urn:microsoft.com/office/officeart/2005/8/layout/vList5"/>
    <dgm:cxn modelId="{B9EC782B-1100-4DE4-A7F9-654F8508CC81}" type="presOf" srcId="{61519695-60DB-42A5-B48D-FB3595705B3E}" destId="{12DEEBE3-CA29-4E0D-8374-0E4F21C6D9A0}" srcOrd="0" destOrd="0" presId="urn:microsoft.com/office/officeart/2005/8/layout/vList5"/>
    <dgm:cxn modelId="{0FBF9D2D-7EDB-4797-BB70-1A2BB4DBBE43}" type="presOf" srcId="{239460CD-02BD-4CCE-AFCD-0D146B8B641D}" destId="{684D6553-949A-440C-A816-3B27C514CE11}" srcOrd="0" destOrd="2" presId="urn:microsoft.com/office/officeart/2005/8/layout/vList5"/>
    <dgm:cxn modelId="{E239EB2D-C4F5-4321-8748-DE12DA116C60}" srcId="{169541A4-0E02-48F0-B636-0527287CCE9D}" destId="{5236FFF9-EBAE-4B3F-B7B3-FE10648FA9ED}" srcOrd="4" destOrd="0" parTransId="{D31A5BDC-5588-4117-AE2B-872C9C46AEAA}" sibTransId="{15387D29-C3E6-4E49-83B8-6644F126B086}"/>
    <dgm:cxn modelId="{5A4E8033-B159-4AA4-89A2-753B8F9ECF44}" srcId="{C527D49E-7FEB-41F6-B0F5-003DBFED0F5C}" destId="{B90CAD8C-5344-40D4-9D4C-B9319928D14F}" srcOrd="2" destOrd="0" parTransId="{CDCDCB25-2EDE-4B75-9D41-7EBA7181E937}" sibTransId="{3F1C9B58-8B47-4CE2-A2D0-E38F375D6E5E}"/>
    <dgm:cxn modelId="{224EC236-0C4C-416C-BABE-F01D4A0FB4E6}" srcId="{B90CAD8C-5344-40D4-9D4C-B9319928D14F}" destId="{63124B5C-CEF0-4262-9FE7-9054F3E17760}" srcOrd="1" destOrd="0" parTransId="{B96D8B6C-3909-4C9B-A2CF-656AC5778FCB}" sibTransId="{00B4C981-2E73-402B-ACE2-56861313C887}"/>
    <dgm:cxn modelId="{A07B6D3B-6B18-4FE8-8134-A3CB192E915F}" srcId="{21A27030-6291-4196-9B9E-8CF721777643}" destId="{5BEFD309-559E-4EC8-9448-9A25B233BC2E}" srcOrd="1" destOrd="0" parTransId="{40406108-F90F-4516-AE25-8E749D401D4A}" sibTransId="{2DD9FEC4-E405-467E-8A65-A6720B799CB7}"/>
    <dgm:cxn modelId="{A10ACE3F-7758-4964-860C-D66F9087E173}" type="presOf" srcId="{471C3CF6-A7D3-4AD1-B5AA-C06CF5C929C2}" destId="{12DEEBE3-CA29-4E0D-8374-0E4F21C6D9A0}" srcOrd="0" destOrd="5" presId="urn:microsoft.com/office/officeart/2005/8/layout/vList5"/>
    <dgm:cxn modelId="{16DFC640-BCE3-4913-96B2-575AB143BF6C}" srcId="{1EE74F92-8C61-466E-9113-B8A262A65CB0}" destId="{0468C8B4-FB6D-4AA3-B510-1F14E693A098}" srcOrd="2" destOrd="0" parTransId="{5D271762-839E-4A35-B348-6F18F777A808}" sibTransId="{901D2377-0D1A-42B3-96D1-4C85C6E535DD}"/>
    <dgm:cxn modelId="{0D1BFF60-F5E5-4911-859D-CC377C98D708}" srcId="{1EE74F92-8C61-466E-9113-B8A262A65CB0}" destId="{471C3CF6-A7D3-4AD1-B5AA-C06CF5C929C2}" srcOrd="5" destOrd="0" parTransId="{6AB3A6DB-C9E5-49DD-AEE1-DCE57C250EF1}" sibTransId="{3AFA0843-B738-4FDB-B768-72C4E146C59C}"/>
    <dgm:cxn modelId="{AC5B5A63-B7AE-44AE-BA39-92E194B2F4AB}" type="presOf" srcId="{F30E99C5-5FCA-4F00-A96C-1F03B283017C}" destId="{736D6322-6CEF-4945-87D2-A09F6AA88F7E}" srcOrd="0" destOrd="3" presId="urn:microsoft.com/office/officeart/2005/8/layout/vList5"/>
    <dgm:cxn modelId="{CAFF0F64-3C46-422E-9339-A8D3A2429228}" srcId="{4EE50DD9-FE17-4B1F-9CD7-652F9BDFE051}" destId="{9CBE10A6-9C64-4A91-AE15-7385F32E4D85}" srcOrd="1" destOrd="0" parTransId="{151B530F-F3E9-4AFE-B89B-C7737DBCAFED}" sibTransId="{DCAD3CE9-8A8C-43DA-BF4E-CBE45EF95AFD}"/>
    <dgm:cxn modelId="{06204945-8D37-415A-AF24-1A92A4B0AF84}" type="presOf" srcId="{B90CAD8C-5344-40D4-9D4C-B9319928D14F}" destId="{35DF99E4-7BF7-41D6-B839-55508DD38614}" srcOrd="0" destOrd="0" presId="urn:microsoft.com/office/officeart/2005/8/layout/vList5"/>
    <dgm:cxn modelId="{89399F65-E25C-40D0-87E3-C75944BF0CDB}" type="presOf" srcId="{143418DF-21A6-47EA-964F-23F39DF7A9AE}" destId="{12DEEBE3-CA29-4E0D-8374-0E4F21C6D9A0}" srcOrd="0" destOrd="4" presId="urn:microsoft.com/office/officeart/2005/8/layout/vList5"/>
    <dgm:cxn modelId="{D92B5466-35B3-4254-B727-BDD684A02571}" type="presOf" srcId="{4EE50DD9-FE17-4B1F-9CD7-652F9BDFE051}" destId="{9FABC8AD-A740-490E-A577-733AFC404B7F}" srcOrd="0" destOrd="0" presId="urn:microsoft.com/office/officeart/2005/8/layout/vList5"/>
    <dgm:cxn modelId="{C6BFBB47-BACA-4EFB-981D-10624138A18A}" type="presOf" srcId="{50E06E5F-1EFF-4DD1-8B0A-8215D08B5359}" destId="{042B4158-02D5-434A-9E07-6C3243D72170}" srcOrd="0" destOrd="0" presId="urn:microsoft.com/office/officeart/2005/8/layout/vList5"/>
    <dgm:cxn modelId="{BFCC5A49-F50C-4DF8-AC43-A34953BB4CD9}" type="presOf" srcId="{21A27030-6291-4196-9B9E-8CF721777643}" destId="{10E730A5-87B4-487D-8160-CEDA8BFEDA78}" srcOrd="0" destOrd="0" presId="urn:microsoft.com/office/officeart/2005/8/layout/vList5"/>
    <dgm:cxn modelId="{56DAA749-0A85-4F72-B9E8-7F4CE021F42C}" type="presOf" srcId="{FA2B4297-2774-4F0A-82DB-AA041A0B9122}" destId="{AAF21A19-3CA3-4D56-BC18-D2090E280173}" srcOrd="0" destOrd="0" presId="urn:microsoft.com/office/officeart/2005/8/layout/vList5"/>
    <dgm:cxn modelId="{3655706B-ECCC-4E76-995E-EC5F1780FC67}" type="presOf" srcId="{910201BC-5D6B-462B-99E4-B1824CAD184F}" destId="{474477D0-0619-456C-BEAD-325C873793DF}" srcOrd="0" destOrd="0" presId="urn:microsoft.com/office/officeart/2005/8/layout/vList5"/>
    <dgm:cxn modelId="{8294F96B-7817-40DF-8B45-6C907FE0F2C1}" srcId="{910201BC-5D6B-462B-99E4-B1824CAD184F}" destId="{239460CD-02BD-4CCE-AFCD-0D146B8B641D}" srcOrd="2" destOrd="0" parTransId="{9DBD63D2-F25F-4D47-830F-DDBB37EED841}" sibTransId="{BEFEEAD6-01E1-4A9E-8C84-6F4D73CEA191}"/>
    <dgm:cxn modelId="{7814186C-6C4E-4216-B1E8-98A1CD09E8BC}" type="presOf" srcId="{AE130878-0E39-4F1F-88B0-6B3EF6A58FBB}" destId="{736D6322-6CEF-4945-87D2-A09F6AA88F7E}" srcOrd="0" destOrd="2" presId="urn:microsoft.com/office/officeart/2005/8/layout/vList5"/>
    <dgm:cxn modelId="{F4E09C4C-40A3-4965-82C4-6213AA0CE65F}" type="presOf" srcId="{13892C7C-D931-4157-A33C-160CDB7C85AA}" destId="{736D6322-6CEF-4945-87D2-A09F6AA88F7E}" srcOrd="0" destOrd="0" presId="urn:microsoft.com/office/officeart/2005/8/layout/vList5"/>
    <dgm:cxn modelId="{6CCA126D-BDA5-49A4-99CF-BE4C08AA261E}" srcId="{B90CAD8C-5344-40D4-9D4C-B9319928D14F}" destId="{1E32C81C-9558-48BA-950B-A2A41B0491ED}" srcOrd="0" destOrd="0" parTransId="{CF5FE742-DF48-4061-9B90-899D4000DC4F}" sibTransId="{5328ABF1-795A-4B2C-B5B9-66EC9EC05651}"/>
    <dgm:cxn modelId="{E0200170-7766-45D9-9864-1A079AD11B62}" srcId="{1EE74F92-8C61-466E-9113-B8A262A65CB0}" destId="{3F4C6783-2056-4FE5-AD10-A401C45F2FB4}" srcOrd="1" destOrd="0" parTransId="{9CC44663-CD7D-4932-BB53-950738A5A409}" sibTransId="{3D565305-B849-4456-935B-C20D7698319D}"/>
    <dgm:cxn modelId="{30C52D52-DE08-40C0-AB74-4AC6B43CC159}" type="presOf" srcId="{D87249F4-0D67-45F8-B0C8-B53BA59D32EE}" destId="{684D6553-949A-440C-A816-3B27C514CE11}" srcOrd="0" destOrd="3" presId="urn:microsoft.com/office/officeart/2005/8/layout/vList5"/>
    <dgm:cxn modelId="{BF57017B-B20C-43FE-A4E7-F461032A9096}" type="presOf" srcId="{AFE612E6-2CDD-41CB-ABC2-A4E6DE2273F8}" destId="{736D6322-6CEF-4945-87D2-A09F6AA88F7E}" srcOrd="0" destOrd="1" presId="urn:microsoft.com/office/officeart/2005/8/layout/vList5"/>
    <dgm:cxn modelId="{A1EA657E-C5D5-4D07-84B6-C26E73F728EC}" type="presOf" srcId="{4D6C427B-B268-47A1-AA5D-DEB447119EEC}" destId="{705A899E-8BFF-4175-B017-5E9B359FFC45}" srcOrd="0" destOrd="0" presId="urn:microsoft.com/office/officeart/2005/8/layout/vList5"/>
    <dgm:cxn modelId="{97ED1B86-A25A-466D-BB5E-F52D5A3F28B0}" srcId="{C527D49E-7FEB-41F6-B0F5-003DBFED0F5C}" destId="{910201BC-5D6B-462B-99E4-B1824CAD184F}" srcOrd="5" destOrd="0" parTransId="{836418B5-C2D0-43D1-806D-6B87E5CC2938}" sibTransId="{B18E12A5-EB3D-42AA-8C4F-DC3223940452}"/>
    <dgm:cxn modelId="{03704386-ADE0-42A8-B877-9C5816B30438}" type="presOf" srcId="{99F4A5BE-3BD4-4809-8B41-A392F9EB96B4}" destId="{3938B52F-752A-4FB2-8C8D-C4709456DD5E}" srcOrd="0" destOrd="0" presId="urn:microsoft.com/office/officeart/2005/8/layout/vList5"/>
    <dgm:cxn modelId="{C022A089-51E3-4357-8224-A5D83B54DA8A}" srcId="{50E06E5F-1EFF-4DD1-8B0A-8215D08B5359}" destId="{99F4A5BE-3BD4-4809-8B41-A392F9EB96B4}" srcOrd="0" destOrd="0" parTransId="{3342263B-8DA6-47D2-9BF0-8EFC8DBAB35D}" sibTransId="{D1653B76-5618-4BA7-AAA1-3BAFB329744A}"/>
    <dgm:cxn modelId="{EF19F089-FF94-4A43-A78A-9FFD29E71B2E}" type="presOf" srcId="{F5F23AFA-CB39-4ABF-87C1-D3730BFB407B}" destId="{684D6553-949A-440C-A816-3B27C514CE11}" srcOrd="0" destOrd="0" presId="urn:microsoft.com/office/officeart/2005/8/layout/vList5"/>
    <dgm:cxn modelId="{6993A88A-CA21-491D-BD61-40814B5D0B1D}" srcId="{C527D49E-7FEB-41F6-B0F5-003DBFED0F5C}" destId="{4EE50DD9-FE17-4B1F-9CD7-652F9BDFE051}" srcOrd="3" destOrd="0" parTransId="{809E6225-66C3-44A9-A5F8-66BB1AA39102}" sibTransId="{E5B66735-72FE-49FF-89D3-70C182276B0D}"/>
    <dgm:cxn modelId="{A92DF48C-41B7-4269-BD56-BADCC4A5D6ED}" type="presOf" srcId="{169541A4-0E02-48F0-B636-0527287CCE9D}" destId="{8A83AB41-7993-42BB-A31A-2605A464E594}" srcOrd="0" destOrd="0" presId="urn:microsoft.com/office/officeart/2005/8/layout/vList5"/>
    <dgm:cxn modelId="{7215F196-53CC-47BE-B724-87D628F221E8}" srcId="{1EE74F92-8C61-466E-9113-B8A262A65CB0}" destId="{143418DF-21A6-47EA-964F-23F39DF7A9AE}" srcOrd="4" destOrd="0" parTransId="{E344B64F-64F0-4B14-AFD3-96F0F4A748D6}" sibTransId="{9FD790CF-68B3-4766-959A-15DEBFD32AC8}"/>
    <dgm:cxn modelId="{05DD24A0-7435-4185-8813-180C80766629}" type="presOf" srcId="{72E280C8-45B1-4E6D-AB1B-AB6739EFE833}" destId="{3938B52F-752A-4FB2-8C8D-C4709456DD5E}" srcOrd="0" destOrd="2" presId="urn:microsoft.com/office/officeart/2005/8/layout/vList5"/>
    <dgm:cxn modelId="{6718E1A2-48FE-4E7D-AAC9-CE9D52A0B50D}" type="presOf" srcId="{6A135548-ADE9-4557-8882-384E94886251}" destId="{684D6553-949A-440C-A816-3B27C514CE11}" srcOrd="0" destOrd="1" presId="urn:microsoft.com/office/officeart/2005/8/layout/vList5"/>
    <dgm:cxn modelId="{F9A519A5-E0C8-45F7-AFA2-A7DA76D16FC8}" srcId="{C527D49E-7FEB-41F6-B0F5-003DBFED0F5C}" destId="{1EE74F92-8C61-466E-9113-B8A262A65CB0}" srcOrd="0" destOrd="0" parTransId="{60270CB8-4557-4C53-B128-2D6631AA7581}" sibTransId="{5FD330E8-4C9A-47E1-812C-B6E6C65F23AE}"/>
    <dgm:cxn modelId="{731693A6-1913-492C-994B-ABBEB24FA51E}" type="presOf" srcId="{DA860067-1938-4F78-9600-3E6C22C25489}" destId="{AAF21A19-3CA3-4D56-BC18-D2090E280173}" srcOrd="0" destOrd="2" presId="urn:microsoft.com/office/officeart/2005/8/layout/vList5"/>
    <dgm:cxn modelId="{AAD2B9A7-7278-4CB6-8E37-790473DDA87D}" srcId="{169541A4-0E02-48F0-B636-0527287CCE9D}" destId="{AFE612E6-2CDD-41CB-ABC2-A4E6DE2273F8}" srcOrd="1" destOrd="0" parTransId="{B54709D4-DB82-427D-A29D-0F6E0DA1CCDD}" sibTransId="{43A089E1-9FCC-4FAB-B875-6D5922DD97EC}"/>
    <dgm:cxn modelId="{4298EFAD-E893-4A70-A826-B9F6609D9D10}" srcId="{169541A4-0E02-48F0-B636-0527287CCE9D}" destId="{13892C7C-D931-4157-A33C-160CDB7C85AA}" srcOrd="0" destOrd="0" parTransId="{D7FD2AA1-F372-46EB-910E-E16587ECFAB5}" sibTransId="{61C33B13-BF34-4491-BBFA-B42FB293B2BB}"/>
    <dgm:cxn modelId="{68CBAEB0-CF7D-4E9E-9FD2-A391697D5114}" srcId="{4EE50DD9-FE17-4B1F-9CD7-652F9BDFE051}" destId="{FA2B4297-2774-4F0A-82DB-AA041A0B9122}" srcOrd="0" destOrd="0" parTransId="{24E1C09E-BEEE-4CF5-9CDB-4E80B96B7D17}" sibTransId="{4344802E-7EAB-41BB-B85B-E87FDF681679}"/>
    <dgm:cxn modelId="{CD5B93B5-D639-4450-92A9-365247AB9B4B}" srcId="{1EE74F92-8C61-466E-9113-B8A262A65CB0}" destId="{61519695-60DB-42A5-B48D-FB3595705B3E}" srcOrd="0" destOrd="0" parTransId="{CA8C087D-63B7-42A5-AEC4-0E6174ED94DD}" sibTransId="{03BD6908-32AE-4462-A2C6-9D5F88642E38}"/>
    <dgm:cxn modelId="{8C100AB7-9000-4A63-9697-94D8CE3EDD6E}" type="presOf" srcId="{3F4C6783-2056-4FE5-AD10-A401C45F2FB4}" destId="{12DEEBE3-CA29-4E0D-8374-0E4F21C6D9A0}" srcOrd="0" destOrd="1" presId="urn:microsoft.com/office/officeart/2005/8/layout/vList5"/>
    <dgm:cxn modelId="{3ACE28B8-D063-4BF1-8143-91CBB6665539}" srcId="{21A27030-6291-4196-9B9E-8CF721777643}" destId="{4D6C427B-B268-47A1-AA5D-DEB447119EEC}" srcOrd="0" destOrd="0" parTransId="{DEAAFA61-CAA1-498F-8495-7934DC58F79B}" sibTransId="{BFF6F861-D846-4E8E-AFF8-23BCBDD87AA0}"/>
    <dgm:cxn modelId="{5D3614BF-1960-413D-8D2D-8648F7F4BE9C}" type="presOf" srcId="{C527D49E-7FEB-41F6-B0F5-003DBFED0F5C}" destId="{1BB32467-5782-4D02-9796-CCE355F7498C}" srcOrd="0" destOrd="0" presId="urn:microsoft.com/office/officeart/2005/8/layout/vList5"/>
    <dgm:cxn modelId="{DC8EA1C5-F1FC-4D1C-91AC-52FFBF72B37A}" srcId="{C527D49E-7FEB-41F6-B0F5-003DBFED0F5C}" destId="{169541A4-0E02-48F0-B636-0527287CCE9D}" srcOrd="6" destOrd="0" parTransId="{F8F417CD-4345-45AF-807F-58A77468188A}" sibTransId="{9024CA59-9572-4931-944A-88FECB14DAC3}"/>
    <dgm:cxn modelId="{20B024C7-660B-4721-A27D-90C3C73B0559}" srcId="{4EE50DD9-FE17-4B1F-9CD7-652F9BDFE051}" destId="{DA860067-1938-4F78-9600-3E6C22C25489}" srcOrd="2" destOrd="0" parTransId="{5BD24289-AC0C-4188-84D1-70A604A411F9}" sibTransId="{3ED1DD12-907D-4E2D-A609-435C5407E1B2}"/>
    <dgm:cxn modelId="{348DB7CF-F7F7-4E48-8E3D-B24AE5713980}" srcId="{1EE74F92-8C61-466E-9113-B8A262A65CB0}" destId="{55B30AC6-4A11-4E41-AAEA-84E6A5D485AC}" srcOrd="3" destOrd="0" parTransId="{4B516AB9-9074-4F60-B5CE-CDC623355A78}" sibTransId="{149AAC42-1899-4A6B-A318-E3A667FE8AB2}"/>
    <dgm:cxn modelId="{8C7820D1-FE25-4A2A-A43F-745EF52B04BE}" type="presOf" srcId="{1E32C81C-9558-48BA-950B-A2A41B0491ED}" destId="{8AAB661C-2C2A-4739-A310-5628C85E8D86}" srcOrd="0" destOrd="0" presId="urn:microsoft.com/office/officeart/2005/8/layout/vList5"/>
    <dgm:cxn modelId="{3137D2D6-12B0-4D59-9E66-0075C63AD6CE}" type="presOf" srcId="{63124B5C-CEF0-4262-9FE7-9054F3E17760}" destId="{8AAB661C-2C2A-4739-A310-5628C85E8D86}" srcOrd="0" destOrd="1" presId="urn:microsoft.com/office/officeart/2005/8/layout/vList5"/>
    <dgm:cxn modelId="{43ECD4D7-A7E5-4ACF-AC7C-A7FB93C5ADED}" srcId="{50E06E5F-1EFF-4DD1-8B0A-8215D08B5359}" destId="{72E280C8-45B1-4E6D-AB1B-AB6739EFE833}" srcOrd="2" destOrd="0" parTransId="{3287CFDB-D7F8-4393-AED3-86C13CBC4138}" sibTransId="{AA038333-E106-411C-AE05-853C076DA1A3}"/>
    <dgm:cxn modelId="{7D5E38DA-AE48-4438-9C5C-96B354E63631}" type="presOf" srcId="{5BEFD309-559E-4EC8-9448-9A25B233BC2E}" destId="{705A899E-8BFF-4175-B017-5E9B359FFC45}" srcOrd="0" destOrd="1" presId="urn:microsoft.com/office/officeart/2005/8/layout/vList5"/>
    <dgm:cxn modelId="{6EAB6CDC-D190-4BAE-B893-4580F3B90FD0}" srcId="{B90CAD8C-5344-40D4-9D4C-B9319928D14F}" destId="{879B160A-420C-4DFD-89D5-F3822C311537}" srcOrd="2" destOrd="0" parTransId="{290D1ECE-4993-4D58-ACE3-0E2F6D26D566}" sibTransId="{75EF5032-540A-4C24-81CF-FE8A1F8D45AF}"/>
    <dgm:cxn modelId="{F78A7FDD-F283-456E-815C-2A2E32CD6976}" type="presOf" srcId="{879B160A-420C-4DFD-89D5-F3822C311537}" destId="{8AAB661C-2C2A-4739-A310-5628C85E8D86}" srcOrd="0" destOrd="2" presId="urn:microsoft.com/office/officeart/2005/8/layout/vList5"/>
    <dgm:cxn modelId="{CD3F2AE4-F5CF-43E7-8EDA-B78270187356}" srcId="{910201BC-5D6B-462B-99E4-B1824CAD184F}" destId="{6A135548-ADE9-4557-8882-384E94886251}" srcOrd="1" destOrd="0" parTransId="{A87857AA-1299-4325-83CC-161ABE8EDB2E}" sibTransId="{5C46ACD1-ABE0-4E6B-9109-E92D6C6F3D10}"/>
    <dgm:cxn modelId="{F18C82EC-CA11-480F-A117-48F6CBA2F23C}" srcId="{169541A4-0E02-48F0-B636-0527287CCE9D}" destId="{4BF14AD9-1B22-49DB-8D4B-CB9FDC2AF868}" srcOrd="5" destOrd="0" parTransId="{8796885C-BB76-4A62-BB17-4A544DFD5171}" sibTransId="{1F7037BE-5C8A-4ED8-A125-C1A2FDDFD2F9}"/>
    <dgm:cxn modelId="{00C57EEE-4686-4007-9070-A3031B1A7B5A}" srcId="{169541A4-0E02-48F0-B636-0527287CCE9D}" destId="{F30E99C5-5FCA-4F00-A96C-1F03B283017C}" srcOrd="3" destOrd="0" parTransId="{35A3C4CC-F63A-4C51-84F6-4233E750BDB7}" sibTransId="{D59E8E17-42E8-4702-BB4F-7F49227B478E}"/>
    <dgm:cxn modelId="{ECD973F2-0F4C-43C8-81CB-2B7CBBBA6C0B}" srcId="{C527D49E-7FEB-41F6-B0F5-003DBFED0F5C}" destId="{21A27030-6291-4196-9B9E-8CF721777643}" srcOrd="4" destOrd="0" parTransId="{3E6774C0-8917-4A6F-B350-CB9BD91FBE6E}" sibTransId="{0EB86971-25C9-4FD8-B684-663E8BDE5657}"/>
    <dgm:cxn modelId="{BACC06F6-9397-4879-8773-46737FCDD242}" srcId="{169541A4-0E02-48F0-B636-0527287CCE9D}" destId="{AE130878-0E39-4F1F-88B0-6B3EF6A58FBB}" srcOrd="2" destOrd="0" parTransId="{A11C015A-9796-48A1-AC63-A5A373A8DE1A}" sibTransId="{43A897AD-5FBD-4361-9B77-EDBDCED94B67}"/>
    <dgm:cxn modelId="{39FAC8FE-1710-4603-A54A-679520584C97}" srcId="{910201BC-5D6B-462B-99E4-B1824CAD184F}" destId="{D87249F4-0D67-45F8-B0C8-B53BA59D32EE}" srcOrd="3" destOrd="0" parTransId="{20149F16-E190-472B-82CE-D54A75824758}" sibTransId="{7C6FFAAF-D08B-414F-9D93-A8E193EAA231}"/>
    <dgm:cxn modelId="{EAB23688-80E4-4F74-9DE1-84810F756E47}" type="presParOf" srcId="{1BB32467-5782-4D02-9796-CCE355F7498C}" destId="{445ED418-92A8-423A-80E6-1E232C2ACD56}" srcOrd="0" destOrd="0" presId="urn:microsoft.com/office/officeart/2005/8/layout/vList5"/>
    <dgm:cxn modelId="{825A76A0-CFD7-46B9-B531-B90FFA126347}" type="presParOf" srcId="{445ED418-92A8-423A-80E6-1E232C2ACD56}" destId="{50CE2A77-0B63-4B56-8321-EBCF1A275D84}" srcOrd="0" destOrd="0" presId="urn:microsoft.com/office/officeart/2005/8/layout/vList5"/>
    <dgm:cxn modelId="{7190C805-2FD2-401A-B9F7-B3709B92B99E}" type="presParOf" srcId="{445ED418-92A8-423A-80E6-1E232C2ACD56}" destId="{12DEEBE3-CA29-4E0D-8374-0E4F21C6D9A0}" srcOrd="1" destOrd="0" presId="urn:microsoft.com/office/officeart/2005/8/layout/vList5"/>
    <dgm:cxn modelId="{3C6FCB48-3C1A-489B-A4FC-2FCAD82EA92F}" type="presParOf" srcId="{1BB32467-5782-4D02-9796-CCE355F7498C}" destId="{90CBCDE2-3767-4447-BDC9-2F4843EAC289}" srcOrd="1" destOrd="0" presId="urn:microsoft.com/office/officeart/2005/8/layout/vList5"/>
    <dgm:cxn modelId="{F674BC8E-87C9-47CC-8D42-0F810F4A9D58}" type="presParOf" srcId="{1BB32467-5782-4D02-9796-CCE355F7498C}" destId="{383A3603-386B-4D7F-AE1A-1E3DE47CFA36}" srcOrd="2" destOrd="0" presId="urn:microsoft.com/office/officeart/2005/8/layout/vList5"/>
    <dgm:cxn modelId="{23BDA400-578F-449A-83C3-A4353BD3FC7B}" type="presParOf" srcId="{383A3603-386B-4D7F-AE1A-1E3DE47CFA36}" destId="{042B4158-02D5-434A-9E07-6C3243D72170}" srcOrd="0" destOrd="0" presId="urn:microsoft.com/office/officeart/2005/8/layout/vList5"/>
    <dgm:cxn modelId="{BBCF507A-F6F4-43BD-98D1-E0111BA95846}" type="presParOf" srcId="{383A3603-386B-4D7F-AE1A-1E3DE47CFA36}" destId="{3938B52F-752A-4FB2-8C8D-C4709456DD5E}" srcOrd="1" destOrd="0" presId="urn:microsoft.com/office/officeart/2005/8/layout/vList5"/>
    <dgm:cxn modelId="{B04012A5-D08B-48B3-9908-A87881155FF5}" type="presParOf" srcId="{1BB32467-5782-4D02-9796-CCE355F7498C}" destId="{61A30755-124A-4122-85BB-F6C425C90A5A}" srcOrd="3" destOrd="0" presId="urn:microsoft.com/office/officeart/2005/8/layout/vList5"/>
    <dgm:cxn modelId="{50FDCDAD-6A41-43DC-9E98-03F706C158F9}" type="presParOf" srcId="{1BB32467-5782-4D02-9796-CCE355F7498C}" destId="{822A8BF0-DD92-465F-AA0E-49093649EAED}" srcOrd="4" destOrd="0" presId="urn:microsoft.com/office/officeart/2005/8/layout/vList5"/>
    <dgm:cxn modelId="{359DE25B-2084-48A6-8B44-879287ED56B7}" type="presParOf" srcId="{822A8BF0-DD92-465F-AA0E-49093649EAED}" destId="{35DF99E4-7BF7-41D6-B839-55508DD38614}" srcOrd="0" destOrd="0" presId="urn:microsoft.com/office/officeart/2005/8/layout/vList5"/>
    <dgm:cxn modelId="{51B134B6-E940-490C-A5B1-01811C53CD48}" type="presParOf" srcId="{822A8BF0-DD92-465F-AA0E-49093649EAED}" destId="{8AAB661C-2C2A-4739-A310-5628C85E8D86}" srcOrd="1" destOrd="0" presId="urn:microsoft.com/office/officeart/2005/8/layout/vList5"/>
    <dgm:cxn modelId="{6E41E4FA-9780-449F-9A44-4A71EB0A787B}" type="presParOf" srcId="{1BB32467-5782-4D02-9796-CCE355F7498C}" destId="{1E763298-0DE8-44A4-8A4C-F58FCC939781}" srcOrd="5" destOrd="0" presId="urn:microsoft.com/office/officeart/2005/8/layout/vList5"/>
    <dgm:cxn modelId="{BF226B9E-4193-45A9-BD9C-B98AA7300380}" type="presParOf" srcId="{1BB32467-5782-4D02-9796-CCE355F7498C}" destId="{704850C3-03A6-4C50-884B-F0D3D6CF1850}" srcOrd="6" destOrd="0" presId="urn:microsoft.com/office/officeart/2005/8/layout/vList5"/>
    <dgm:cxn modelId="{82B45B16-9EE2-4C47-8469-59D6BF7FEB6D}" type="presParOf" srcId="{704850C3-03A6-4C50-884B-F0D3D6CF1850}" destId="{9FABC8AD-A740-490E-A577-733AFC404B7F}" srcOrd="0" destOrd="0" presId="urn:microsoft.com/office/officeart/2005/8/layout/vList5"/>
    <dgm:cxn modelId="{8C7D7556-61F0-47AF-B373-111D5926B50F}" type="presParOf" srcId="{704850C3-03A6-4C50-884B-F0D3D6CF1850}" destId="{AAF21A19-3CA3-4D56-BC18-D2090E280173}" srcOrd="1" destOrd="0" presId="urn:microsoft.com/office/officeart/2005/8/layout/vList5"/>
    <dgm:cxn modelId="{37A2DDCA-E39A-4B39-8880-E87C4010C01A}" type="presParOf" srcId="{1BB32467-5782-4D02-9796-CCE355F7498C}" destId="{5F02B626-7528-4E14-92BE-ED39B77DB83D}" srcOrd="7" destOrd="0" presId="urn:microsoft.com/office/officeart/2005/8/layout/vList5"/>
    <dgm:cxn modelId="{3FCB6552-CCA5-4B10-97B7-BDFE47BCA676}" type="presParOf" srcId="{1BB32467-5782-4D02-9796-CCE355F7498C}" destId="{55896433-BAC9-4F04-BA80-290300A628E6}" srcOrd="8" destOrd="0" presId="urn:microsoft.com/office/officeart/2005/8/layout/vList5"/>
    <dgm:cxn modelId="{0FD87984-8375-418E-ACEE-11C7C8DAF407}" type="presParOf" srcId="{55896433-BAC9-4F04-BA80-290300A628E6}" destId="{10E730A5-87B4-487D-8160-CEDA8BFEDA78}" srcOrd="0" destOrd="0" presId="urn:microsoft.com/office/officeart/2005/8/layout/vList5"/>
    <dgm:cxn modelId="{8547EA96-F0CB-41B6-B27B-6C02D7C83AF2}" type="presParOf" srcId="{55896433-BAC9-4F04-BA80-290300A628E6}" destId="{705A899E-8BFF-4175-B017-5E9B359FFC45}" srcOrd="1" destOrd="0" presId="urn:microsoft.com/office/officeart/2005/8/layout/vList5"/>
    <dgm:cxn modelId="{32658AC5-E536-4135-9449-BAF27FFEC889}" type="presParOf" srcId="{1BB32467-5782-4D02-9796-CCE355F7498C}" destId="{0D496AC4-63EC-49AE-8000-795B74131A6D}" srcOrd="9" destOrd="0" presId="urn:microsoft.com/office/officeart/2005/8/layout/vList5"/>
    <dgm:cxn modelId="{A93F6733-A974-490E-A1DB-F4C91E458353}" type="presParOf" srcId="{1BB32467-5782-4D02-9796-CCE355F7498C}" destId="{E6A08165-6748-4EE4-8A4D-C113BF69BED3}" srcOrd="10" destOrd="0" presId="urn:microsoft.com/office/officeart/2005/8/layout/vList5"/>
    <dgm:cxn modelId="{91649BF9-5944-4CF3-B7A7-A3D9BCAED238}" type="presParOf" srcId="{E6A08165-6748-4EE4-8A4D-C113BF69BED3}" destId="{474477D0-0619-456C-BEAD-325C873793DF}" srcOrd="0" destOrd="0" presId="urn:microsoft.com/office/officeart/2005/8/layout/vList5"/>
    <dgm:cxn modelId="{616D0C27-C9C2-4A69-A55E-C43303D8919E}" type="presParOf" srcId="{E6A08165-6748-4EE4-8A4D-C113BF69BED3}" destId="{684D6553-949A-440C-A816-3B27C514CE11}" srcOrd="1" destOrd="0" presId="urn:microsoft.com/office/officeart/2005/8/layout/vList5"/>
    <dgm:cxn modelId="{D943E124-6389-4E2F-A99B-E5BEBB8F925F}" type="presParOf" srcId="{1BB32467-5782-4D02-9796-CCE355F7498C}" destId="{9B28E0EA-927B-4EA1-BBFE-E5F6C8C11E74}" srcOrd="11" destOrd="0" presId="urn:microsoft.com/office/officeart/2005/8/layout/vList5"/>
    <dgm:cxn modelId="{22763357-3ECE-4460-A1FB-D0041E4F6088}" type="presParOf" srcId="{1BB32467-5782-4D02-9796-CCE355F7498C}" destId="{333870F1-0CF0-4CE2-A6DB-03EDF0545B77}" srcOrd="12" destOrd="0" presId="urn:microsoft.com/office/officeart/2005/8/layout/vList5"/>
    <dgm:cxn modelId="{27818035-730C-4C0D-B24E-3EFC985E57A5}" type="presParOf" srcId="{333870F1-0CF0-4CE2-A6DB-03EDF0545B77}" destId="{8A83AB41-7993-42BB-A31A-2605A464E594}" srcOrd="0" destOrd="0" presId="urn:microsoft.com/office/officeart/2005/8/layout/vList5"/>
    <dgm:cxn modelId="{C8B52B4C-37C1-430A-B9E5-0E647C81DEC3}" type="presParOf" srcId="{333870F1-0CF0-4CE2-A6DB-03EDF0545B77}" destId="{736D6322-6CEF-4945-87D2-A09F6AA88F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27D49E-7FEB-41F6-B0F5-003DBFED0F5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EE74F92-8C61-466E-9113-B8A262A65CB0}">
      <dgm:prSet phldrT="[Text]"/>
      <dgm:spPr/>
      <dgm:t>
        <a:bodyPr/>
        <a:lstStyle/>
        <a:p>
          <a:r>
            <a:rPr lang="en-US" dirty="0"/>
            <a:t>End-User Devices</a:t>
          </a:r>
        </a:p>
      </dgm:t>
    </dgm:pt>
    <dgm:pt modelId="{60270CB8-4557-4C53-B128-2D6631AA7581}" type="parTrans" cxnId="{F9A519A5-E0C8-45F7-AFA2-A7DA76D16FC8}">
      <dgm:prSet/>
      <dgm:spPr/>
      <dgm:t>
        <a:bodyPr/>
        <a:lstStyle/>
        <a:p>
          <a:endParaRPr lang="en-US"/>
        </a:p>
      </dgm:t>
    </dgm:pt>
    <dgm:pt modelId="{5FD330E8-4C9A-47E1-812C-B6E6C65F23AE}" type="sibTrans" cxnId="{F9A519A5-E0C8-45F7-AFA2-A7DA76D16FC8}">
      <dgm:prSet/>
      <dgm:spPr/>
      <dgm:t>
        <a:bodyPr/>
        <a:lstStyle/>
        <a:p>
          <a:endParaRPr lang="en-US"/>
        </a:p>
      </dgm:t>
    </dgm:pt>
    <dgm:pt modelId="{61519695-60DB-42A5-B48D-FB3595705B3E}">
      <dgm:prSet phldrT="[Text]"/>
      <dgm:spPr/>
      <dgm:t>
        <a:bodyPr/>
        <a:lstStyle/>
        <a:p>
          <a:r>
            <a:rPr lang="en-US" b="1" i="0" u="none"/>
            <a:t>Device availability</a:t>
          </a:r>
          <a:endParaRPr lang="en-US" dirty="0"/>
        </a:p>
      </dgm:t>
    </dgm:pt>
    <dgm:pt modelId="{CA8C087D-63B7-42A5-AEC4-0E6174ED94DD}" type="parTrans" cxnId="{CD5B93B5-D639-4450-92A9-365247AB9B4B}">
      <dgm:prSet/>
      <dgm:spPr/>
      <dgm:t>
        <a:bodyPr/>
        <a:lstStyle/>
        <a:p>
          <a:endParaRPr lang="en-US"/>
        </a:p>
      </dgm:t>
    </dgm:pt>
    <dgm:pt modelId="{03BD6908-32AE-4462-A2C6-9D5F88642E38}" type="sibTrans" cxnId="{CD5B93B5-D639-4450-92A9-365247AB9B4B}">
      <dgm:prSet/>
      <dgm:spPr/>
      <dgm:t>
        <a:bodyPr/>
        <a:lstStyle/>
        <a:p>
          <a:endParaRPr lang="en-US"/>
        </a:p>
      </dgm:t>
    </dgm:pt>
    <dgm:pt modelId="{50E06E5F-1EFF-4DD1-8B0A-8215D08B5359}">
      <dgm:prSet phldrT="[Text]"/>
      <dgm:spPr/>
      <dgm:t>
        <a:bodyPr/>
        <a:lstStyle/>
        <a:p>
          <a:r>
            <a:rPr lang="en-US" dirty="0"/>
            <a:t>Learning Environments</a:t>
          </a:r>
        </a:p>
      </dgm:t>
    </dgm:pt>
    <dgm:pt modelId="{4E0B7A9E-7EC4-4F5B-BB0F-59822209A0B1}" type="parTrans" cxnId="{D70F2A15-DB00-4581-A8C8-D03797AD912C}">
      <dgm:prSet/>
      <dgm:spPr/>
      <dgm:t>
        <a:bodyPr/>
        <a:lstStyle/>
        <a:p>
          <a:endParaRPr lang="en-US"/>
        </a:p>
      </dgm:t>
    </dgm:pt>
    <dgm:pt modelId="{056C3379-8076-4198-8BB9-9116E2E3FE14}" type="sibTrans" cxnId="{D70F2A15-DB00-4581-A8C8-D03797AD912C}">
      <dgm:prSet/>
      <dgm:spPr/>
      <dgm:t>
        <a:bodyPr/>
        <a:lstStyle/>
        <a:p>
          <a:endParaRPr lang="en-US"/>
        </a:p>
      </dgm:t>
    </dgm:pt>
    <dgm:pt modelId="{99F4A5BE-3BD4-4809-8B41-A392F9EB96B4}">
      <dgm:prSet phldrT="[Text]"/>
      <dgm:spPr/>
      <dgm:t>
        <a:bodyPr/>
        <a:lstStyle/>
        <a:p>
          <a:r>
            <a:rPr lang="en-US" b="1" i="0" u="none"/>
            <a:t>Display Capabilities</a:t>
          </a:r>
          <a:endParaRPr lang="en-US" dirty="0"/>
        </a:p>
      </dgm:t>
    </dgm:pt>
    <dgm:pt modelId="{3342263B-8DA6-47D2-9BF0-8EFC8DBAB35D}" type="parTrans" cxnId="{C022A089-51E3-4357-8224-A5D83B54DA8A}">
      <dgm:prSet/>
      <dgm:spPr/>
      <dgm:t>
        <a:bodyPr/>
        <a:lstStyle/>
        <a:p>
          <a:endParaRPr lang="en-US"/>
        </a:p>
      </dgm:t>
    </dgm:pt>
    <dgm:pt modelId="{D1653B76-5618-4BA7-AAA1-3BAFB329744A}" type="sibTrans" cxnId="{C022A089-51E3-4357-8224-A5D83B54DA8A}">
      <dgm:prSet/>
      <dgm:spPr/>
      <dgm:t>
        <a:bodyPr/>
        <a:lstStyle/>
        <a:p>
          <a:endParaRPr lang="en-US"/>
        </a:p>
      </dgm:t>
    </dgm:pt>
    <dgm:pt modelId="{B90CAD8C-5344-40D4-9D4C-B9319928D14F}">
      <dgm:prSet phldrT="[Text]"/>
      <dgm:spPr/>
      <dgm:t>
        <a:bodyPr/>
        <a:lstStyle/>
        <a:p>
          <a:r>
            <a:rPr lang="en-US" dirty="0"/>
            <a:t>Technical Support</a:t>
          </a:r>
        </a:p>
      </dgm:t>
    </dgm:pt>
    <dgm:pt modelId="{CDCDCB25-2EDE-4B75-9D41-7EBA7181E937}" type="parTrans" cxnId="{5A4E8033-B159-4AA4-89A2-753B8F9ECF44}">
      <dgm:prSet/>
      <dgm:spPr/>
      <dgm:t>
        <a:bodyPr/>
        <a:lstStyle/>
        <a:p>
          <a:endParaRPr lang="en-US"/>
        </a:p>
      </dgm:t>
    </dgm:pt>
    <dgm:pt modelId="{3F1C9B58-8B47-4CE2-A2D0-E38F375D6E5E}" type="sibTrans" cxnId="{5A4E8033-B159-4AA4-89A2-753B8F9ECF44}">
      <dgm:prSet/>
      <dgm:spPr/>
      <dgm:t>
        <a:bodyPr/>
        <a:lstStyle/>
        <a:p>
          <a:endParaRPr lang="en-US"/>
        </a:p>
      </dgm:t>
    </dgm:pt>
    <dgm:pt modelId="{1E32C81C-9558-48BA-950B-A2A41B0491ED}">
      <dgm:prSet phldrT="[Text]"/>
      <dgm:spPr/>
      <dgm:t>
        <a:bodyPr/>
        <a:lstStyle/>
        <a:p>
          <a:r>
            <a:rPr lang="en-US" b="1" i="0" u="none"/>
            <a:t>Existence</a:t>
          </a:r>
          <a:endParaRPr lang="en-US" dirty="0"/>
        </a:p>
      </dgm:t>
    </dgm:pt>
    <dgm:pt modelId="{CF5FE742-DF48-4061-9B90-899D4000DC4F}" type="parTrans" cxnId="{6CCA126D-BDA5-49A4-99CF-BE4C08AA261E}">
      <dgm:prSet/>
      <dgm:spPr/>
      <dgm:t>
        <a:bodyPr/>
        <a:lstStyle/>
        <a:p>
          <a:endParaRPr lang="en-US"/>
        </a:p>
      </dgm:t>
    </dgm:pt>
    <dgm:pt modelId="{5328ABF1-795A-4B2C-B5B9-66EC9EC05651}" type="sibTrans" cxnId="{6CCA126D-BDA5-49A4-99CF-BE4C08AA261E}">
      <dgm:prSet/>
      <dgm:spPr/>
      <dgm:t>
        <a:bodyPr/>
        <a:lstStyle/>
        <a:p>
          <a:endParaRPr lang="en-US"/>
        </a:p>
      </dgm:t>
    </dgm:pt>
    <dgm:pt modelId="{4EE50DD9-FE17-4B1F-9CD7-652F9BDFE051}">
      <dgm:prSet phldrT="[Text]"/>
      <dgm:spPr/>
      <dgm:t>
        <a:bodyPr/>
        <a:lstStyle/>
        <a:p>
          <a:r>
            <a:rPr lang="en-US" dirty="0"/>
            <a:t>Network Services</a:t>
          </a:r>
        </a:p>
      </dgm:t>
    </dgm:pt>
    <dgm:pt modelId="{809E6225-66C3-44A9-A5F8-66BB1AA39102}" type="parTrans" cxnId="{6993A88A-CA21-491D-BD61-40814B5D0B1D}">
      <dgm:prSet/>
      <dgm:spPr/>
      <dgm:t>
        <a:bodyPr/>
        <a:lstStyle/>
        <a:p>
          <a:endParaRPr lang="en-US"/>
        </a:p>
      </dgm:t>
    </dgm:pt>
    <dgm:pt modelId="{E5B66735-72FE-49FF-89D3-70C182276B0D}" type="sibTrans" cxnId="{6993A88A-CA21-491D-BD61-40814B5D0B1D}">
      <dgm:prSet/>
      <dgm:spPr/>
      <dgm:t>
        <a:bodyPr/>
        <a:lstStyle/>
        <a:p>
          <a:endParaRPr lang="en-US"/>
        </a:p>
      </dgm:t>
    </dgm:pt>
    <dgm:pt modelId="{21A27030-6291-4196-9B9E-8CF721777643}">
      <dgm:prSet phldrT="[Text]"/>
      <dgm:spPr/>
      <dgm:t>
        <a:bodyPr/>
        <a:lstStyle/>
        <a:p>
          <a:r>
            <a:rPr lang="en-US" dirty="0"/>
            <a:t>Out of School</a:t>
          </a:r>
        </a:p>
      </dgm:t>
    </dgm:pt>
    <dgm:pt modelId="{3E6774C0-8917-4A6F-B350-CB9BD91FBE6E}" type="parTrans" cxnId="{ECD973F2-0F4C-43C8-81CB-2B7CBBBA6C0B}">
      <dgm:prSet/>
      <dgm:spPr/>
      <dgm:t>
        <a:bodyPr/>
        <a:lstStyle/>
        <a:p>
          <a:endParaRPr lang="en-US"/>
        </a:p>
      </dgm:t>
    </dgm:pt>
    <dgm:pt modelId="{0EB86971-25C9-4FD8-B684-663E8BDE5657}" type="sibTrans" cxnId="{ECD973F2-0F4C-43C8-81CB-2B7CBBBA6C0B}">
      <dgm:prSet/>
      <dgm:spPr/>
      <dgm:t>
        <a:bodyPr/>
        <a:lstStyle/>
        <a:p>
          <a:endParaRPr lang="en-US"/>
        </a:p>
      </dgm:t>
    </dgm:pt>
    <dgm:pt modelId="{FA2B4297-2774-4F0A-82DB-AA041A0B9122}">
      <dgm:prSet phldrT="[Text]"/>
      <dgm:spPr/>
      <dgm:t>
        <a:bodyPr/>
        <a:lstStyle/>
        <a:p>
          <a:r>
            <a:rPr lang="en-US" b="1" i="0" u="none"/>
            <a:t>Inventory Mgmt</a:t>
          </a:r>
          <a:endParaRPr lang="en-US" dirty="0"/>
        </a:p>
      </dgm:t>
    </dgm:pt>
    <dgm:pt modelId="{24E1C09E-BEEE-4CF5-9CDB-4E80B96B7D17}" type="parTrans" cxnId="{68CBAEB0-CF7D-4E9E-9FD2-A391697D5114}">
      <dgm:prSet/>
      <dgm:spPr/>
      <dgm:t>
        <a:bodyPr/>
        <a:lstStyle/>
        <a:p>
          <a:endParaRPr lang="en-US"/>
        </a:p>
      </dgm:t>
    </dgm:pt>
    <dgm:pt modelId="{4344802E-7EAB-41BB-B85B-E87FDF681679}" type="sibTrans" cxnId="{68CBAEB0-CF7D-4E9E-9FD2-A391697D5114}">
      <dgm:prSet/>
      <dgm:spPr/>
      <dgm:t>
        <a:bodyPr/>
        <a:lstStyle/>
        <a:p>
          <a:endParaRPr lang="en-US"/>
        </a:p>
      </dgm:t>
    </dgm:pt>
    <dgm:pt modelId="{4D6C427B-B268-47A1-AA5D-DEB447119EEC}">
      <dgm:prSet phldrT="[Text]"/>
      <dgm:spPr/>
      <dgm:t>
        <a:bodyPr/>
        <a:lstStyle/>
        <a:p>
          <a:r>
            <a:rPr lang="en-US" b="1" i="0" u="none" dirty="0"/>
            <a:t>Access to Internet Outside of School</a:t>
          </a:r>
          <a:endParaRPr lang="en-US" dirty="0"/>
        </a:p>
      </dgm:t>
    </dgm:pt>
    <dgm:pt modelId="{DEAAFA61-CAA1-498F-8495-7934DC58F79B}" type="parTrans" cxnId="{3ACE28B8-D063-4BF1-8143-91CBB6665539}">
      <dgm:prSet/>
      <dgm:spPr/>
      <dgm:t>
        <a:bodyPr/>
        <a:lstStyle/>
        <a:p>
          <a:endParaRPr lang="en-US"/>
        </a:p>
      </dgm:t>
    </dgm:pt>
    <dgm:pt modelId="{BFF6F861-D846-4E8E-AFF8-23BCBDD87AA0}" type="sibTrans" cxnId="{3ACE28B8-D063-4BF1-8143-91CBB6665539}">
      <dgm:prSet/>
      <dgm:spPr/>
      <dgm:t>
        <a:bodyPr/>
        <a:lstStyle/>
        <a:p>
          <a:endParaRPr lang="en-US"/>
        </a:p>
      </dgm:t>
    </dgm:pt>
    <dgm:pt modelId="{1CE4BC0F-3C3E-41A4-8FFE-86E1AEC8F2F3}">
      <dgm:prSet phldrT="[Text]"/>
      <dgm:spPr/>
      <dgm:t>
        <a:bodyPr/>
        <a:lstStyle/>
        <a:p>
          <a:endParaRPr lang="en-US" dirty="0"/>
        </a:p>
      </dgm:t>
    </dgm:pt>
    <dgm:pt modelId="{5E1827E7-BE6B-4D17-ADA8-1D6E84742494}" type="parTrans" cxnId="{2E8953DE-DEE8-4B9F-93D8-ED250EDA9C8E}">
      <dgm:prSet/>
      <dgm:spPr/>
      <dgm:t>
        <a:bodyPr/>
        <a:lstStyle/>
        <a:p>
          <a:endParaRPr lang="en-US"/>
        </a:p>
      </dgm:t>
    </dgm:pt>
    <dgm:pt modelId="{65A2499B-E3DF-4F70-891D-2EFD24F799BF}" type="sibTrans" cxnId="{2E8953DE-DEE8-4B9F-93D8-ED250EDA9C8E}">
      <dgm:prSet/>
      <dgm:spPr/>
      <dgm:t>
        <a:bodyPr/>
        <a:lstStyle/>
        <a:p>
          <a:endParaRPr lang="en-US"/>
        </a:p>
      </dgm:t>
    </dgm:pt>
    <dgm:pt modelId="{AE45A49C-FE51-41E4-B5CB-0B550659B528}">
      <dgm:prSet/>
      <dgm:spPr/>
      <dgm:t>
        <a:bodyPr/>
        <a:lstStyle/>
        <a:p>
          <a:r>
            <a:rPr lang="en-US" b="1" i="0" u="none"/>
            <a:t>Remote Management of Devices</a:t>
          </a:r>
          <a:endParaRPr lang="en-US"/>
        </a:p>
      </dgm:t>
    </dgm:pt>
    <dgm:pt modelId="{983E7A80-6872-4E81-B502-F9594319FF19}" type="parTrans" cxnId="{6C2B6E23-DA32-4218-8EA6-62C146590B13}">
      <dgm:prSet/>
      <dgm:spPr/>
      <dgm:t>
        <a:bodyPr/>
        <a:lstStyle/>
        <a:p>
          <a:endParaRPr lang="en-US"/>
        </a:p>
      </dgm:t>
    </dgm:pt>
    <dgm:pt modelId="{5CBC7CB7-CC4A-4A6B-B9DF-6C6D26932A97}" type="sibTrans" cxnId="{6C2B6E23-DA32-4218-8EA6-62C146590B13}">
      <dgm:prSet/>
      <dgm:spPr/>
      <dgm:t>
        <a:bodyPr/>
        <a:lstStyle/>
        <a:p>
          <a:endParaRPr lang="en-US"/>
        </a:p>
      </dgm:t>
    </dgm:pt>
    <dgm:pt modelId="{A46321CF-1A59-4246-9354-C5826ADE8CBC}">
      <dgm:prSet/>
      <dgm:spPr/>
      <dgm:t>
        <a:bodyPr/>
        <a:lstStyle/>
        <a:p>
          <a:r>
            <a:rPr lang="en-US" b="1" i="0" u="none"/>
            <a:t>Devices Aligned to Instructional Programs</a:t>
          </a:r>
          <a:endParaRPr lang="en-US"/>
        </a:p>
      </dgm:t>
    </dgm:pt>
    <dgm:pt modelId="{BEAABE5C-23AC-46CB-8D47-BAC492776314}" type="parTrans" cxnId="{6B443D4F-472F-4DB1-837D-7D6A640EF1A7}">
      <dgm:prSet/>
      <dgm:spPr/>
      <dgm:t>
        <a:bodyPr/>
        <a:lstStyle/>
        <a:p>
          <a:endParaRPr lang="en-US"/>
        </a:p>
      </dgm:t>
    </dgm:pt>
    <dgm:pt modelId="{CCA7C08C-F8EB-48C4-9540-6C92FE35AFEF}" type="sibTrans" cxnId="{6B443D4F-472F-4DB1-837D-7D6A640EF1A7}">
      <dgm:prSet/>
      <dgm:spPr/>
      <dgm:t>
        <a:bodyPr/>
        <a:lstStyle/>
        <a:p>
          <a:endParaRPr lang="en-US"/>
        </a:p>
      </dgm:t>
    </dgm:pt>
    <dgm:pt modelId="{DE646DAC-E34D-4C04-A985-F4970488B1C1}">
      <dgm:prSet/>
      <dgm:spPr/>
      <dgm:t>
        <a:bodyPr/>
        <a:lstStyle/>
        <a:p>
          <a:r>
            <a:rPr lang="en-US" b="1" i="0" u="none"/>
            <a:t>Personal Devices</a:t>
          </a:r>
          <a:endParaRPr lang="en-US"/>
        </a:p>
      </dgm:t>
    </dgm:pt>
    <dgm:pt modelId="{3566A1F3-A4E3-47AB-9B95-057B2A3B74D3}" type="parTrans" cxnId="{D78078C3-3672-4641-89F9-8F1EF67FA88A}">
      <dgm:prSet/>
      <dgm:spPr/>
      <dgm:t>
        <a:bodyPr/>
        <a:lstStyle/>
        <a:p>
          <a:endParaRPr lang="en-US"/>
        </a:p>
      </dgm:t>
    </dgm:pt>
    <dgm:pt modelId="{BF98A3DE-DCEC-424B-900A-A99D5FCC3260}" type="sibTrans" cxnId="{D78078C3-3672-4641-89F9-8F1EF67FA88A}">
      <dgm:prSet/>
      <dgm:spPr/>
      <dgm:t>
        <a:bodyPr/>
        <a:lstStyle/>
        <a:p>
          <a:endParaRPr lang="en-US"/>
        </a:p>
      </dgm:t>
    </dgm:pt>
    <dgm:pt modelId="{37B75C91-3CE4-49AD-90DA-4CF4252EF0E6}">
      <dgm:prSet/>
      <dgm:spPr/>
      <dgm:t>
        <a:bodyPr/>
        <a:lstStyle/>
        <a:p>
          <a:r>
            <a:rPr lang="en-US" b="1" i="0" u="none"/>
            <a:t>Power receptacles</a:t>
          </a:r>
          <a:endParaRPr lang="en-US"/>
        </a:p>
      </dgm:t>
    </dgm:pt>
    <dgm:pt modelId="{4FF0B326-2794-4D79-814B-0D601C924811}" type="parTrans" cxnId="{7D12A475-50B4-41AD-B32C-DFA322D44CF0}">
      <dgm:prSet/>
      <dgm:spPr/>
      <dgm:t>
        <a:bodyPr/>
        <a:lstStyle/>
        <a:p>
          <a:endParaRPr lang="en-US"/>
        </a:p>
      </dgm:t>
    </dgm:pt>
    <dgm:pt modelId="{E7BAD5E0-E767-4BEA-A812-4F5E24DB5B7C}" type="sibTrans" cxnId="{7D12A475-50B4-41AD-B32C-DFA322D44CF0}">
      <dgm:prSet/>
      <dgm:spPr/>
      <dgm:t>
        <a:bodyPr/>
        <a:lstStyle/>
        <a:p>
          <a:endParaRPr lang="en-US"/>
        </a:p>
      </dgm:t>
    </dgm:pt>
    <dgm:pt modelId="{99685898-07CE-4865-800F-62E5D26FA783}">
      <dgm:prSet/>
      <dgm:spPr/>
      <dgm:t>
        <a:bodyPr/>
        <a:lstStyle/>
        <a:p>
          <a:r>
            <a:rPr lang="en-US" b="1" i="0" u="none"/>
            <a:t>Peripheral Devices</a:t>
          </a:r>
          <a:endParaRPr lang="en-US"/>
        </a:p>
      </dgm:t>
    </dgm:pt>
    <dgm:pt modelId="{DBA25F77-7B50-41D6-960E-E710B00C5EE4}" type="parTrans" cxnId="{0D3B1344-88F8-4A31-89AC-C1E387DF3631}">
      <dgm:prSet/>
      <dgm:spPr/>
      <dgm:t>
        <a:bodyPr/>
        <a:lstStyle/>
        <a:p>
          <a:endParaRPr lang="en-US"/>
        </a:p>
      </dgm:t>
    </dgm:pt>
    <dgm:pt modelId="{F363D59E-F69E-4FC9-95A6-355C29969365}" type="sibTrans" cxnId="{0D3B1344-88F8-4A31-89AC-C1E387DF3631}">
      <dgm:prSet/>
      <dgm:spPr/>
      <dgm:t>
        <a:bodyPr/>
        <a:lstStyle/>
        <a:p>
          <a:endParaRPr lang="en-US"/>
        </a:p>
      </dgm:t>
    </dgm:pt>
    <dgm:pt modelId="{4826DFF1-8F16-4AA7-8F5E-ADDB446F1F02}">
      <dgm:prSet/>
      <dgm:spPr/>
      <dgm:t>
        <a:bodyPr/>
        <a:lstStyle/>
        <a:p>
          <a:r>
            <a:rPr lang="en-US" b="1" i="0" u="none"/>
            <a:t>Learning Spaces</a:t>
          </a:r>
          <a:endParaRPr lang="en-US"/>
        </a:p>
      </dgm:t>
    </dgm:pt>
    <dgm:pt modelId="{B27AAFD8-EA75-4FC1-9C71-079B72AC80EE}" type="parTrans" cxnId="{AF1D1943-4988-4639-9184-6BCF2781951C}">
      <dgm:prSet/>
      <dgm:spPr/>
      <dgm:t>
        <a:bodyPr/>
        <a:lstStyle/>
        <a:p>
          <a:endParaRPr lang="en-US"/>
        </a:p>
      </dgm:t>
    </dgm:pt>
    <dgm:pt modelId="{14E022B3-4E43-4813-AFC3-A23241ACCC91}" type="sibTrans" cxnId="{AF1D1943-4988-4639-9184-6BCF2781951C}">
      <dgm:prSet/>
      <dgm:spPr/>
      <dgm:t>
        <a:bodyPr/>
        <a:lstStyle/>
        <a:p>
          <a:endParaRPr lang="en-US"/>
        </a:p>
      </dgm:t>
    </dgm:pt>
    <dgm:pt modelId="{A06EB383-71E2-4C54-A9DD-1263765E09B8}">
      <dgm:prSet/>
      <dgm:spPr/>
      <dgm:t>
        <a:bodyPr/>
        <a:lstStyle/>
        <a:p>
          <a:r>
            <a:rPr lang="en-US" b="1" i="0" u="none"/>
            <a:t>Response Time</a:t>
          </a:r>
          <a:endParaRPr lang="en-US"/>
        </a:p>
      </dgm:t>
    </dgm:pt>
    <dgm:pt modelId="{4D8CE7D1-DA88-4D2B-8C20-EFCC8E40D55A}" type="parTrans" cxnId="{F94D5756-33FD-44F4-BDFD-017E21E8C7EA}">
      <dgm:prSet/>
      <dgm:spPr/>
      <dgm:t>
        <a:bodyPr/>
        <a:lstStyle/>
        <a:p>
          <a:endParaRPr lang="en-US"/>
        </a:p>
      </dgm:t>
    </dgm:pt>
    <dgm:pt modelId="{E73C60DB-E664-4BC5-9657-0C0373D8FC79}" type="sibTrans" cxnId="{F94D5756-33FD-44F4-BDFD-017E21E8C7EA}">
      <dgm:prSet/>
      <dgm:spPr/>
      <dgm:t>
        <a:bodyPr/>
        <a:lstStyle/>
        <a:p>
          <a:endParaRPr lang="en-US"/>
        </a:p>
      </dgm:t>
    </dgm:pt>
    <dgm:pt modelId="{968947A4-0E56-479A-B968-BB0F37C558F6}">
      <dgm:prSet/>
      <dgm:spPr/>
      <dgm:t>
        <a:bodyPr/>
        <a:lstStyle/>
        <a:p>
          <a:r>
            <a:rPr lang="en-US" b="1" i="0" u="none"/>
            <a:t>Org Structure</a:t>
          </a:r>
          <a:endParaRPr lang="en-US"/>
        </a:p>
      </dgm:t>
    </dgm:pt>
    <dgm:pt modelId="{A47253AD-CE90-4FB9-959B-7FF762DCBF44}" type="parTrans" cxnId="{9B8BF9A3-D703-43F7-A47E-6B4268793FDC}">
      <dgm:prSet/>
      <dgm:spPr/>
      <dgm:t>
        <a:bodyPr/>
        <a:lstStyle/>
        <a:p>
          <a:endParaRPr lang="en-US"/>
        </a:p>
      </dgm:t>
    </dgm:pt>
    <dgm:pt modelId="{189BE3BC-1B8C-4C9C-84D5-32673ADB750D}" type="sibTrans" cxnId="{9B8BF9A3-D703-43F7-A47E-6B4268793FDC}">
      <dgm:prSet/>
      <dgm:spPr/>
      <dgm:t>
        <a:bodyPr/>
        <a:lstStyle/>
        <a:p>
          <a:endParaRPr lang="en-US"/>
        </a:p>
      </dgm:t>
    </dgm:pt>
    <dgm:pt modelId="{3ADA4A7B-2FB5-4158-8AF0-7E77C1FFAD2F}">
      <dgm:prSet/>
      <dgm:spPr/>
      <dgm:t>
        <a:bodyPr/>
        <a:lstStyle/>
        <a:p>
          <a:r>
            <a:rPr lang="en-US" b="1" i="0" u="none"/>
            <a:t>Policy &amp; Procedure</a:t>
          </a:r>
          <a:endParaRPr lang="en-US"/>
        </a:p>
      </dgm:t>
    </dgm:pt>
    <dgm:pt modelId="{BB87ACED-7585-4A4D-AE7C-BD64328D64FD}" type="parTrans" cxnId="{427D752D-DA75-485A-8E66-FC12AC92935C}">
      <dgm:prSet/>
      <dgm:spPr/>
      <dgm:t>
        <a:bodyPr/>
        <a:lstStyle/>
        <a:p>
          <a:endParaRPr lang="en-US"/>
        </a:p>
      </dgm:t>
    </dgm:pt>
    <dgm:pt modelId="{514154DE-6FAC-4D65-B212-4E8FF3899F56}" type="sibTrans" cxnId="{427D752D-DA75-485A-8E66-FC12AC92935C}">
      <dgm:prSet/>
      <dgm:spPr/>
      <dgm:t>
        <a:bodyPr/>
        <a:lstStyle/>
        <a:p>
          <a:endParaRPr lang="en-US"/>
        </a:p>
      </dgm:t>
    </dgm:pt>
    <dgm:pt modelId="{A9DDC7F1-D99F-4EFF-9978-BBDFE80BA948}">
      <dgm:prSet/>
      <dgm:spPr/>
      <dgm:t>
        <a:bodyPr/>
        <a:lstStyle/>
        <a:p>
          <a:r>
            <a:rPr lang="en-US" b="1" i="0" u="none"/>
            <a:t>Tracking System</a:t>
          </a:r>
          <a:endParaRPr lang="en-US"/>
        </a:p>
      </dgm:t>
    </dgm:pt>
    <dgm:pt modelId="{E4C8CBBB-CD2F-44A8-8FD3-C01D9C32843E}" type="parTrans" cxnId="{8D00A677-D3CF-4E63-B99D-A5231E5FB73A}">
      <dgm:prSet/>
      <dgm:spPr/>
      <dgm:t>
        <a:bodyPr/>
        <a:lstStyle/>
        <a:p>
          <a:endParaRPr lang="en-US"/>
        </a:p>
      </dgm:t>
    </dgm:pt>
    <dgm:pt modelId="{FB937D23-FC19-4D55-A691-22F4088DB531}" type="sibTrans" cxnId="{8D00A677-D3CF-4E63-B99D-A5231E5FB73A}">
      <dgm:prSet/>
      <dgm:spPr/>
      <dgm:t>
        <a:bodyPr/>
        <a:lstStyle/>
        <a:p>
          <a:endParaRPr lang="en-US"/>
        </a:p>
      </dgm:t>
    </dgm:pt>
    <dgm:pt modelId="{9D1BC352-10BC-40CE-A828-A041AEAFDDD8}">
      <dgm:prSet/>
      <dgm:spPr/>
      <dgm:t>
        <a:bodyPr/>
        <a:lstStyle/>
        <a:p>
          <a:r>
            <a:rPr lang="en-US" b="1" i="0" u="none" dirty="0"/>
            <a:t>Inventory Management</a:t>
          </a:r>
          <a:endParaRPr lang="en-US" dirty="0"/>
        </a:p>
      </dgm:t>
    </dgm:pt>
    <dgm:pt modelId="{287F27BE-0F70-485D-88CF-9A168E6FE67C}" type="parTrans" cxnId="{48EDA4B3-FEB6-4D66-90E9-D7BEF77634B0}">
      <dgm:prSet/>
      <dgm:spPr/>
      <dgm:t>
        <a:bodyPr/>
        <a:lstStyle/>
        <a:p>
          <a:endParaRPr lang="en-US"/>
        </a:p>
      </dgm:t>
    </dgm:pt>
    <dgm:pt modelId="{CABDAF80-264F-4E75-9CD9-4CF6F3D60008}" type="sibTrans" cxnId="{48EDA4B3-FEB6-4D66-90E9-D7BEF77634B0}">
      <dgm:prSet/>
      <dgm:spPr/>
      <dgm:t>
        <a:bodyPr/>
        <a:lstStyle/>
        <a:p>
          <a:endParaRPr lang="en-US"/>
        </a:p>
      </dgm:t>
    </dgm:pt>
    <dgm:pt modelId="{AD24BDE6-AFFA-4321-9618-430FD0183A9D}">
      <dgm:prSet/>
      <dgm:spPr/>
      <dgm:t>
        <a:bodyPr/>
        <a:lstStyle/>
        <a:p>
          <a:r>
            <a:rPr lang="en-US" b="1" i="0" u="none"/>
            <a:t>Single Sign-On</a:t>
          </a:r>
          <a:endParaRPr lang="en-US"/>
        </a:p>
      </dgm:t>
    </dgm:pt>
    <dgm:pt modelId="{6931F800-0B11-426E-BCFA-629803ECA02C}" type="parTrans" cxnId="{7046B98E-4486-4367-92AB-02B5A2F87426}">
      <dgm:prSet/>
      <dgm:spPr/>
      <dgm:t>
        <a:bodyPr/>
        <a:lstStyle/>
        <a:p>
          <a:endParaRPr lang="en-US"/>
        </a:p>
      </dgm:t>
    </dgm:pt>
    <dgm:pt modelId="{818BDD24-C56C-47A7-9751-8051E79877B0}" type="sibTrans" cxnId="{7046B98E-4486-4367-92AB-02B5A2F87426}">
      <dgm:prSet/>
      <dgm:spPr/>
      <dgm:t>
        <a:bodyPr/>
        <a:lstStyle/>
        <a:p>
          <a:endParaRPr lang="en-US"/>
        </a:p>
      </dgm:t>
    </dgm:pt>
    <dgm:pt modelId="{978BC8BC-FF60-4204-A41C-2168934E7CFF}">
      <dgm:prSet/>
      <dgm:spPr/>
      <dgm:t>
        <a:bodyPr/>
        <a:lstStyle/>
        <a:p>
          <a:r>
            <a:rPr lang="en-US" b="1" i="0" u="none"/>
            <a:t>Content Filtering</a:t>
          </a:r>
          <a:endParaRPr lang="en-US"/>
        </a:p>
      </dgm:t>
    </dgm:pt>
    <dgm:pt modelId="{0F376752-8C17-4C79-9AA6-3EE42BE7A666}" type="parTrans" cxnId="{D0B2A9CC-21F0-4B59-AA40-F49680EB85E4}">
      <dgm:prSet/>
      <dgm:spPr/>
      <dgm:t>
        <a:bodyPr/>
        <a:lstStyle/>
        <a:p>
          <a:endParaRPr lang="en-US"/>
        </a:p>
      </dgm:t>
    </dgm:pt>
    <dgm:pt modelId="{7DE14A11-86C9-4583-9879-9F54C9E7DCDF}" type="sibTrans" cxnId="{D0B2A9CC-21F0-4B59-AA40-F49680EB85E4}">
      <dgm:prSet/>
      <dgm:spPr/>
      <dgm:t>
        <a:bodyPr/>
        <a:lstStyle/>
        <a:p>
          <a:endParaRPr lang="en-US"/>
        </a:p>
      </dgm:t>
    </dgm:pt>
    <dgm:pt modelId="{5B2A4DAE-0AA6-4899-9949-D19D8DFE1EB7}">
      <dgm:prSet/>
      <dgm:spPr/>
      <dgm:t>
        <a:bodyPr/>
        <a:lstStyle/>
        <a:p>
          <a:r>
            <a:rPr lang="en-US" b="1" i="0" u="none"/>
            <a:t>Accessibility</a:t>
          </a:r>
          <a:endParaRPr lang="en-US"/>
        </a:p>
      </dgm:t>
    </dgm:pt>
    <dgm:pt modelId="{D50E6B90-6D4D-4174-840C-5FF3804A136D}" type="parTrans" cxnId="{4F654303-1274-466F-8BFC-14937E109BF3}">
      <dgm:prSet/>
      <dgm:spPr/>
      <dgm:t>
        <a:bodyPr/>
        <a:lstStyle/>
        <a:p>
          <a:endParaRPr lang="en-US"/>
        </a:p>
      </dgm:t>
    </dgm:pt>
    <dgm:pt modelId="{5F074CB0-B391-4F5E-A173-776A14FE25B7}" type="sibTrans" cxnId="{4F654303-1274-466F-8BFC-14937E109BF3}">
      <dgm:prSet/>
      <dgm:spPr/>
      <dgm:t>
        <a:bodyPr/>
        <a:lstStyle/>
        <a:p>
          <a:endParaRPr lang="en-US"/>
        </a:p>
      </dgm:t>
    </dgm:pt>
    <dgm:pt modelId="{ACA48FB5-6811-406C-9185-4318C7524018}">
      <dgm:prSet/>
      <dgm:spPr/>
      <dgm:t>
        <a:bodyPr/>
        <a:lstStyle/>
        <a:p>
          <a:r>
            <a:rPr lang="en-US" b="1" i="0" u="none"/>
            <a:t>Guest Devices</a:t>
          </a:r>
          <a:endParaRPr lang="en-US"/>
        </a:p>
      </dgm:t>
    </dgm:pt>
    <dgm:pt modelId="{E92C993D-9A7C-4045-8F2B-BFD2C727C6E3}" type="parTrans" cxnId="{D97B9E2E-9E63-4863-8E37-0108DBB447EB}">
      <dgm:prSet/>
      <dgm:spPr/>
      <dgm:t>
        <a:bodyPr/>
        <a:lstStyle/>
        <a:p>
          <a:endParaRPr lang="en-US"/>
        </a:p>
      </dgm:t>
    </dgm:pt>
    <dgm:pt modelId="{A97CCB21-A7EF-4399-BCCB-90237B4AB25A}" type="sibTrans" cxnId="{D97B9E2E-9E63-4863-8E37-0108DBB447EB}">
      <dgm:prSet/>
      <dgm:spPr/>
      <dgm:t>
        <a:bodyPr/>
        <a:lstStyle/>
        <a:p>
          <a:endParaRPr lang="en-US"/>
        </a:p>
      </dgm:t>
    </dgm:pt>
    <dgm:pt modelId="{F1F04EE9-0796-4C30-8881-16EBF65E1E13}">
      <dgm:prSet/>
      <dgm:spPr/>
      <dgm:t>
        <a:bodyPr/>
        <a:lstStyle/>
        <a:p>
          <a:r>
            <a:rPr lang="en-US" b="1" i="0" u="none"/>
            <a:t>Partnerships</a:t>
          </a:r>
          <a:endParaRPr lang="en-US"/>
        </a:p>
      </dgm:t>
    </dgm:pt>
    <dgm:pt modelId="{7C5347F7-C027-43EB-8127-13F0A2AEE677}" type="parTrans" cxnId="{8B04429C-AB6E-468E-9639-41A94A4C426A}">
      <dgm:prSet/>
      <dgm:spPr/>
      <dgm:t>
        <a:bodyPr/>
        <a:lstStyle/>
        <a:p>
          <a:endParaRPr lang="en-US"/>
        </a:p>
      </dgm:t>
    </dgm:pt>
    <dgm:pt modelId="{A8F8DA8D-1CF1-4C4C-AC7F-3536A396A649}" type="sibTrans" cxnId="{8B04429C-AB6E-468E-9639-41A94A4C426A}">
      <dgm:prSet/>
      <dgm:spPr/>
      <dgm:t>
        <a:bodyPr/>
        <a:lstStyle/>
        <a:p>
          <a:endParaRPr lang="en-US"/>
        </a:p>
      </dgm:t>
    </dgm:pt>
    <dgm:pt modelId="{D72FADFE-E0D8-456B-8402-457B4628100C}">
      <dgm:prSet/>
      <dgm:spPr/>
      <dgm:t>
        <a:bodyPr/>
        <a:lstStyle/>
        <a:p>
          <a:r>
            <a:rPr lang="en-US" b="1" i="0" u="none"/>
            <a:t>Provider Discounts</a:t>
          </a:r>
          <a:endParaRPr lang="en-US"/>
        </a:p>
      </dgm:t>
    </dgm:pt>
    <dgm:pt modelId="{47C57CA4-3561-4991-8902-30DE39853E03}" type="parTrans" cxnId="{3B481A4D-6427-4591-9A10-E178BDE6C5CD}">
      <dgm:prSet/>
      <dgm:spPr/>
      <dgm:t>
        <a:bodyPr/>
        <a:lstStyle/>
        <a:p>
          <a:endParaRPr lang="en-US"/>
        </a:p>
      </dgm:t>
    </dgm:pt>
    <dgm:pt modelId="{31C002C4-ECD1-4067-BD93-CCF442770E5A}" type="sibTrans" cxnId="{3B481A4D-6427-4591-9A10-E178BDE6C5CD}">
      <dgm:prSet/>
      <dgm:spPr/>
      <dgm:t>
        <a:bodyPr/>
        <a:lstStyle/>
        <a:p>
          <a:endParaRPr lang="en-US"/>
        </a:p>
      </dgm:t>
    </dgm:pt>
    <dgm:pt modelId="{806D189A-BBDF-4282-BE35-01C08A8FB827}">
      <dgm:prSet/>
      <dgm:spPr/>
      <dgm:t>
        <a:bodyPr/>
        <a:lstStyle/>
        <a:p>
          <a:r>
            <a:rPr lang="en-US" b="1" i="0" u="none" dirty="0"/>
            <a:t>Off-Premise Filtering</a:t>
          </a:r>
          <a:endParaRPr lang="en-US" dirty="0"/>
        </a:p>
      </dgm:t>
    </dgm:pt>
    <dgm:pt modelId="{DFDB6785-FB7E-4C41-AF7D-05A339199B01}" type="parTrans" cxnId="{2995DE52-DB62-4C5D-B97A-D7B5BF67EE10}">
      <dgm:prSet/>
      <dgm:spPr/>
      <dgm:t>
        <a:bodyPr/>
        <a:lstStyle/>
        <a:p>
          <a:endParaRPr lang="en-US"/>
        </a:p>
      </dgm:t>
    </dgm:pt>
    <dgm:pt modelId="{810B61E4-E7D1-473D-8BC8-D270994708D8}" type="sibTrans" cxnId="{2995DE52-DB62-4C5D-B97A-D7B5BF67EE10}">
      <dgm:prSet/>
      <dgm:spPr/>
      <dgm:t>
        <a:bodyPr/>
        <a:lstStyle/>
        <a:p>
          <a:endParaRPr lang="en-US"/>
        </a:p>
      </dgm:t>
    </dgm:pt>
    <dgm:pt modelId="{1BB32467-5782-4D02-9796-CCE355F7498C}" type="pres">
      <dgm:prSet presAssocID="{C527D49E-7FEB-41F6-B0F5-003DBFED0F5C}" presName="Name0" presStyleCnt="0">
        <dgm:presLayoutVars>
          <dgm:dir/>
          <dgm:animLvl val="lvl"/>
          <dgm:resizeHandles val="exact"/>
        </dgm:presLayoutVars>
      </dgm:prSet>
      <dgm:spPr/>
    </dgm:pt>
    <dgm:pt modelId="{445ED418-92A8-423A-80E6-1E232C2ACD56}" type="pres">
      <dgm:prSet presAssocID="{1EE74F92-8C61-466E-9113-B8A262A65CB0}" presName="linNode" presStyleCnt="0"/>
      <dgm:spPr/>
    </dgm:pt>
    <dgm:pt modelId="{50CE2A77-0B63-4B56-8321-EBCF1A275D84}" type="pres">
      <dgm:prSet presAssocID="{1EE74F92-8C61-466E-9113-B8A262A65CB0}" presName="parentText" presStyleLbl="node1" presStyleIdx="0" presStyleCnt="5">
        <dgm:presLayoutVars>
          <dgm:chMax val="1"/>
          <dgm:bulletEnabled val="1"/>
        </dgm:presLayoutVars>
      </dgm:prSet>
      <dgm:spPr/>
    </dgm:pt>
    <dgm:pt modelId="{12DEEBE3-CA29-4E0D-8374-0E4F21C6D9A0}" type="pres">
      <dgm:prSet presAssocID="{1EE74F92-8C61-466E-9113-B8A262A65CB0}" presName="descendantText" presStyleLbl="alignAccFollowNode1" presStyleIdx="0" presStyleCnt="5">
        <dgm:presLayoutVars>
          <dgm:bulletEnabled val="1"/>
        </dgm:presLayoutVars>
      </dgm:prSet>
      <dgm:spPr/>
    </dgm:pt>
    <dgm:pt modelId="{90CBCDE2-3767-4447-BDC9-2F4843EAC289}" type="pres">
      <dgm:prSet presAssocID="{5FD330E8-4C9A-47E1-812C-B6E6C65F23AE}" presName="sp" presStyleCnt="0"/>
      <dgm:spPr/>
    </dgm:pt>
    <dgm:pt modelId="{383A3603-386B-4D7F-AE1A-1E3DE47CFA36}" type="pres">
      <dgm:prSet presAssocID="{50E06E5F-1EFF-4DD1-8B0A-8215D08B5359}" presName="linNode" presStyleCnt="0"/>
      <dgm:spPr/>
    </dgm:pt>
    <dgm:pt modelId="{042B4158-02D5-434A-9E07-6C3243D72170}" type="pres">
      <dgm:prSet presAssocID="{50E06E5F-1EFF-4DD1-8B0A-8215D08B5359}" presName="parentText" presStyleLbl="node1" presStyleIdx="1" presStyleCnt="5">
        <dgm:presLayoutVars>
          <dgm:chMax val="1"/>
          <dgm:bulletEnabled val="1"/>
        </dgm:presLayoutVars>
      </dgm:prSet>
      <dgm:spPr/>
    </dgm:pt>
    <dgm:pt modelId="{3938B52F-752A-4FB2-8C8D-C4709456DD5E}" type="pres">
      <dgm:prSet presAssocID="{50E06E5F-1EFF-4DD1-8B0A-8215D08B5359}" presName="descendantText" presStyleLbl="alignAccFollowNode1" presStyleIdx="1" presStyleCnt="5">
        <dgm:presLayoutVars>
          <dgm:bulletEnabled val="1"/>
        </dgm:presLayoutVars>
      </dgm:prSet>
      <dgm:spPr/>
    </dgm:pt>
    <dgm:pt modelId="{61A30755-124A-4122-85BB-F6C425C90A5A}" type="pres">
      <dgm:prSet presAssocID="{056C3379-8076-4198-8BB9-9116E2E3FE14}" presName="sp" presStyleCnt="0"/>
      <dgm:spPr/>
    </dgm:pt>
    <dgm:pt modelId="{822A8BF0-DD92-465F-AA0E-49093649EAED}" type="pres">
      <dgm:prSet presAssocID="{B90CAD8C-5344-40D4-9D4C-B9319928D14F}" presName="linNode" presStyleCnt="0"/>
      <dgm:spPr/>
    </dgm:pt>
    <dgm:pt modelId="{35DF99E4-7BF7-41D6-B839-55508DD38614}" type="pres">
      <dgm:prSet presAssocID="{B90CAD8C-5344-40D4-9D4C-B9319928D14F}" presName="parentText" presStyleLbl="node1" presStyleIdx="2" presStyleCnt="5">
        <dgm:presLayoutVars>
          <dgm:chMax val="1"/>
          <dgm:bulletEnabled val="1"/>
        </dgm:presLayoutVars>
      </dgm:prSet>
      <dgm:spPr/>
    </dgm:pt>
    <dgm:pt modelId="{8AAB661C-2C2A-4739-A310-5628C85E8D86}" type="pres">
      <dgm:prSet presAssocID="{B90CAD8C-5344-40D4-9D4C-B9319928D14F}" presName="descendantText" presStyleLbl="alignAccFollowNode1" presStyleIdx="2" presStyleCnt="5">
        <dgm:presLayoutVars>
          <dgm:bulletEnabled val="1"/>
        </dgm:presLayoutVars>
      </dgm:prSet>
      <dgm:spPr/>
    </dgm:pt>
    <dgm:pt modelId="{1E763298-0DE8-44A4-8A4C-F58FCC939781}" type="pres">
      <dgm:prSet presAssocID="{3F1C9B58-8B47-4CE2-A2D0-E38F375D6E5E}" presName="sp" presStyleCnt="0"/>
      <dgm:spPr/>
    </dgm:pt>
    <dgm:pt modelId="{704850C3-03A6-4C50-884B-F0D3D6CF1850}" type="pres">
      <dgm:prSet presAssocID="{4EE50DD9-FE17-4B1F-9CD7-652F9BDFE051}" presName="linNode" presStyleCnt="0"/>
      <dgm:spPr/>
    </dgm:pt>
    <dgm:pt modelId="{9FABC8AD-A740-490E-A577-733AFC404B7F}" type="pres">
      <dgm:prSet presAssocID="{4EE50DD9-FE17-4B1F-9CD7-652F9BDFE051}" presName="parentText" presStyleLbl="node1" presStyleIdx="3" presStyleCnt="5">
        <dgm:presLayoutVars>
          <dgm:chMax val="1"/>
          <dgm:bulletEnabled val="1"/>
        </dgm:presLayoutVars>
      </dgm:prSet>
      <dgm:spPr/>
    </dgm:pt>
    <dgm:pt modelId="{AAF21A19-3CA3-4D56-BC18-D2090E280173}" type="pres">
      <dgm:prSet presAssocID="{4EE50DD9-FE17-4B1F-9CD7-652F9BDFE051}" presName="descendantText" presStyleLbl="alignAccFollowNode1" presStyleIdx="3" presStyleCnt="5">
        <dgm:presLayoutVars>
          <dgm:bulletEnabled val="1"/>
        </dgm:presLayoutVars>
      </dgm:prSet>
      <dgm:spPr/>
    </dgm:pt>
    <dgm:pt modelId="{5F02B626-7528-4E14-92BE-ED39B77DB83D}" type="pres">
      <dgm:prSet presAssocID="{E5B66735-72FE-49FF-89D3-70C182276B0D}" presName="sp" presStyleCnt="0"/>
      <dgm:spPr/>
    </dgm:pt>
    <dgm:pt modelId="{55896433-BAC9-4F04-BA80-290300A628E6}" type="pres">
      <dgm:prSet presAssocID="{21A27030-6291-4196-9B9E-8CF721777643}" presName="linNode" presStyleCnt="0"/>
      <dgm:spPr/>
    </dgm:pt>
    <dgm:pt modelId="{10E730A5-87B4-487D-8160-CEDA8BFEDA78}" type="pres">
      <dgm:prSet presAssocID="{21A27030-6291-4196-9B9E-8CF721777643}" presName="parentText" presStyleLbl="node1" presStyleIdx="4" presStyleCnt="5">
        <dgm:presLayoutVars>
          <dgm:chMax val="1"/>
          <dgm:bulletEnabled val="1"/>
        </dgm:presLayoutVars>
      </dgm:prSet>
      <dgm:spPr/>
    </dgm:pt>
    <dgm:pt modelId="{705A899E-8BFF-4175-B017-5E9B359FFC45}" type="pres">
      <dgm:prSet presAssocID="{21A27030-6291-4196-9B9E-8CF721777643}" presName="descendantText" presStyleLbl="alignAccFollowNode1" presStyleIdx="4" presStyleCnt="5">
        <dgm:presLayoutVars>
          <dgm:bulletEnabled val="1"/>
        </dgm:presLayoutVars>
      </dgm:prSet>
      <dgm:spPr/>
    </dgm:pt>
  </dgm:ptLst>
  <dgm:cxnLst>
    <dgm:cxn modelId="{A7AF7302-95E2-4D9F-A9D8-8CDCD197AA44}" type="presOf" srcId="{A46321CF-1A59-4246-9354-C5826ADE8CBC}" destId="{12DEEBE3-CA29-4E0D-8374-0E4F21C6D9A0}" srcOrd="0" destOrd="2" presId="urn:microsoft.com/office/officeart/2005/8/layout/vList5"/>
    <dgm:cxn modelId="{4F654303-1274-466F-8BFC-14937E109BF3}" srcId="{4EE50DD9-FE17-4B1F-9CD7-652F9BDFE051}" destId="{5B2A4DAE-0AA6-4899-9949-D19D8DFE1EB7}" srcOrd="3" destOrd="0" parTransId="{D50E6B90-6D4D-4174-840C-5FF3804A136D}" sibTransId="{5F074CB0-B391-4F5E-A173-776A14FE25B7}"/>
    <dgm:cxn modelId="{76143D0A-AD21-494A-9B8D-1B7934F44EE4}" type="presOf" srcId="{1EE74F92-8C61-466E-9113-B8A262A65CB0}" destId="{50CE2A77-0B63-4B56-8321-EBCF1A275D84}" srcOrd="0" destOrd="0" presId="urn:microsoft.com/office/officeart/2005/8/layout/vList5"/>
    <dgm:cxn modelId="{24EDC20E-06B2-485B-A04A-73F27BEE4907}" type="presOf" srcId="{D72FADFE-E0D8-456B-8402-457B4628100C}" destId="{705A899E-8BFF-4175-B017-5E9B359FFC45}" srcOrd="0" destOrd="2" presId="urn:microsoft.com/office/officeart/2005/8/layout/vList5"/>
    <dgm:cxn modelId="{D70F2A15-DB00-4581-A8C8-D03797AD912C}" srcId="{C527D49E-7FEB-41F6-B0F5-003DBFED0F5C}" destId="{50E06E5F-1EFF-4DD1-8B0A-8215D08B5359}" srcOrd="1" destOrd="0" parTransId="{4E0B7A9E-7EC4-4F5B-BB0F-59822209A0B1}" sibTransId="{056C3379-8076-4198-8BB9-9116E2E3FE14}"/>
    <dgm:cxn modelId="{6C2B6E23-DA32-4218-8EA6-62C146590B13}" srcId="{1EE74F92-8C61-466E-9113-B8A262A65CB0}" destId="{AE45A49C-FE51-41E4-B5CB-0B550659B528}" srcOrd="1" destOrd="0" parTransId="{983E7A80-6872-4E81-B502-F9594319FF19}" sibTransId="{5CBC7CB7-CC4A-4A6B-B9DF-6C6D26932A97}"/>
    <dgm:cxn modelId="{86A3B629-625B-49DB-BFF1-45C367E66D52}" type="presOf" srcId="{3ADA4A7B-2FB5-4158-8AF0-7E77C1FFAD2F}" destId="{8AAB661C-2C2A-4739-A310-5628C85E8D86}" srcOrd="0" destOrd="3" presId="urn:microsoft.com/office/officeart/2005/8/layout/vList5"/>
    <dgm:cxn modelId="{B9EC782B-1100-4DE4-A7F9-654F8508CC81}" type="presOf" srcId="{61519695-60DB-42A5-B48D-FB3595705B3E}" destId="{12DEEBE3-CA29-4E0D-8374-0E4F21C6D9A0}" srcOrd="0" destOrd="0" presId="urn:microsoft.com/office/officeart/2005/8/layout/vList5"/>
    <dgm:cxn modelId="{427D752D-DA75-485A-8E66-FC12AC92935C}" srcId="{B90CAD8C-5344-40D4-9D4C-B9319928D14F}" destId="{3ADA4A7B-2FB5-4158-8AF0-7E77C1FFAD2F}" srcOrd="3" destOrd="0" parTransId="{BB87ACED-7585-4A4D-AE7C-BD64328D64FD}" sibTransId="{514154DE-6FAC-4D65-B212-4E8FF3899F56}"/>
    <dgm:cxn modelId="{D97B9E2E-9E63-4863-8E37-0108DBB447EB}" srcId="{4EE50DD9-FE17-4B1F-9CD7-652F9BDFE051}" destId="{ACA48FB5-6811-406C-9185-4318C7524018}" srcOrd="4" destOrd="0" parTransId="{E92C993D-9A7C-4045-8F2B-BFD2C727C6E3}" sibTransId="{A97CCB21-A7EF-4399-BCCB-90237B4AB25A}"/>
    <dgm:cxn modelId="{E8493132-8CA6-49C0-86F1-BE878B980F6F}" type="presOf" srcId="{ACA48FB5-6811-406C-9185-4318C7524018}" destId="{AAF21A19-3CA3-4D56-BC18-D2090E280173}" srcOrd="0" destOrd="4" presId="urn:microsoft.com/office/officeart/2005/8/layout/vList5"/>
    <dgm:cxn modelId="{5A4E8033-B159-4AA4-89A2-753B8F9ECF44}" srcId="{C527D49E-7FEB-41F6-B0F5-003DBFED0F5C}" destId="{B90CAD8C-5344-40D4-9D4C-B9319928D14F}" srcOrd="2" destOrd="0" parTransId="{CDCDCB25-2EDE-4B75-9D41-7EBA7181E937}" sibTransId="{3F1C9B58-8B47-4CE2-A2D0-E38F375D6E5E}"/>
    <dgm:cxn modelId="{AF1D1943-4988-4639-9184-6BCF2781951C}" srcId="{50E06E5F-1EFF-4DD1-8B0A-8215D08B5359}" destId="{4826DFF1-8F16-4AA7-8F5E-ADDB446F1F02}" srcOrd="3" destOrd="0" parTransId="{B27AAFD8-EA75-4FC1-9C71-079B72AC80EE}" sibTransId="{14E022B3-4E43-4813-AFC3-A23241ACCC91}"/>
    <dgm:cxn modelId="{0D3B1344-88F8-4A31-89AC-C1E387DF3631}" srcId="{50E06E5F-1EFF-4DD1-8B0A-8215D08B5359}" destId="{99685898-07CE-4865-800F-62E5D26FA783}" srcOrd="2" destOrd="0" parTransId="{DBA25F77-7B50-41D6-960E-E710B00C5EE4}" sibTransId="{F363D59E-F69E-4FC9-95A6-355C29969365}"/>
    <dgm:cxn modelId="{68DC7544-72A9-4D78-BC87-C4833AD524B0}" type="presOf" srcId="{DE646DAC-E34D-4C04-A985-F4970488B1C1}" destId="{12DEEBE3-CA29-4E0D-8374-0E4F21C6D9A0}" srcOrd="0" destOrd="3" presId="urn:microsoft.com/office/officeart/2005/8/layout/vList5"/>
    <dgm:cxn modelId="{06204945-8D37-415A-AF24-1A92A4B0AF84}" type="presOf" srcId="{B90CAD8C-5344-40D4-9D4C-B9319928D14F}" destId="{35DF99E4-7BF7-41D6-B839-55508DD38614}" srcOrd="0" destOrd="0" presId="urn:microsoft.com/office/officeart/2005/8/layout/vList5"/>
    <dgm:cxn modelId="{2E214546-454C-404B-9E17-03EB3D7CC2EB}" type="presOf" srcId="{1CE4BC0F-3C3E-41A4-8FFE-86E1AEC8F2F3}" destId="{705A899E-8BFF-4175-B017-5E9B359FFC45}" srcOrd="0" destOrd="4" presId="urn:microsoft.com/office/officeart/2005/8/layout/vList5"/>
    <dgm:cxn modelId="{D92B5466-35B3-4254-B727-BDD684A02571}" type="presOf" srcId="{4EE50DD9-FE17-4B1F-9CD7-652F9BDFE051}" destId="{9FABC8AD-A740-490E-A577-733AFC404B7F}" srcOrd="0" destOrd="0" presId="urn:microsoft.com/office/officeart/2005/8/layout/vList5"/>
    <dgm:cxn modelId="{C6BFBB47-BACA-4EFB-981D-10624138A18A}" type="presOf" srcId="{50E06E5F-1EFF-4DD1-8B0A-8215D08B5359}" destId="{042B4158-02D5-434A-9E07-6C3243D72170}" srcOrd="0" destOrd="0" presId="urn:microsoft.com/office/officeart/2005/8/layout/vList5"/>
    <dgm:cxn modelId="{BFCC5A49-F50C-4DF8-AC43-A34953BB4CD9}" type="presOf" srcId="{21A27030-6291-4196-9B9E-8CF721777643}" destId="{10E730A5-87B4-487D-8160-CEDA8BFEDA78}" srcOrd="0" destOrd="0" presId="urn:microsoft.com/office/officeart/2005/8/layout/vList5"/>
    <dgm:cxn modelId="{56DAA749-0A85-4F72-B9E8-7F4CE021F42C}" type="presOf" srcId="{FA2B4297-2774-4F0A-82DB-AA041A0B9122}" destId="{AAF21A19-3CA3-4D56-BC18-D2090E280173}" srcOrd="0" destOrd="0" presId="urn:microsoft.com/office/officeart/2005/8/layout/vList5"/>
    <dgm:cxn modelId="{A86B824A-928F-4499-8EA4-D15E02B1104B}" type="presOf" srcId="{968947A4-0E56-479A-B968-BB0F37C558F6}" destId="{8AAB661C-2C2A-4739-A310-5628C85E8D86}" srcOrd="0" destOrd="2" presId="urn:microsoft.com/office/officeart/2005/8/layout/vList5"/>
    <dgm:cxn modelId="{17F8AE4C-05B8-4EA9-BE30-3F59EEEFDCD4}" type="presOf" srcId="{9D1BC352-10BC-40CE-A828-A041AEAFDDD8}" destId="{8AAB661C-2C2A-4739-A310-5628C85E8D86}" srcOrd="0" destOrd="5" presId="urn:microsoft.com/office/officeart/2005/8/layout/vList5"/>
    <dgm:cxn modelId="{6CCA126D-BDA5-49A4-99CF-BE4C08AA261E}" srcId="{B90CAD8C-5344-40D4-9D4C-B9319928D14F}" destId="{1E32C81C-9558-48BA-950B-A2A41B0491ED}" srcOrd="0" destOrd="0" parTransId="{CF5FE742-DF48-4061-9B90-899D4000DC4F}" sibTransId="{5328ABF1-795A-4B2C-B5B9-66EC9EC05651}"/>
    <dgm:cxn modelId="{3B481A4D-6427-4591-9A10-E178BDE6C5CD}" srcId="{21A27030-6291-4196-9B9E-8CF721777643}" destId="{D72FADFE-E0D8-456B-8402-457B4628100C}" srcOrd="2" destOrd="0" parTransId="{47C57CA4-3561-4991-8902-30DE39853E03}" sibTransId="{31C002C4-ECD1-4067-BD93-CCF442770E5A}"/>
    <dgm:cxn modelId="{6B443D4F-472F-4DB1-837D-7D6A640EF1A7}" srcId="{1EE74F92-8C61-466E-9113-B8A262A65CB0}" destId="{A46321CF-1A59-4246-9354-C5826ADE8CBC}" srcOrd="2" destOrd="0" parTransId="{BEAABE5C-23AC-46CB-8D47-BAC492776314}" sibTransId="{CCA7C08C-F8EB-48C4-9540-6C92FE35AFEF}"/>
    <dgm:cxn modelId="{2995DE52-DB62-4C5D-B97A-D7B5BF67EE10}" srcId="{21A27030-6291-4196-9B9E-8CF721777643}" destId="{806D189A-BBDF-4282-BE35-01C08A8FB827}" srcOrd="3" destOrd="0" parTransId="{DFDB6785-FB7E-4C41-AF7D-05A339199B01}" sibTransId="{810B61E4-E7D1-473D-8BC8-D270994708D8}"/>
    <dgm:cxn modelId="{7D12A475-50B4-41AD-B32C-DFA322D44CF0}" srcId="{50E06E5F-1EFF-4DD1-8B0A-8215D08B5359}" destId="{37B75C91-3CE4-49AD-90DA-4CF4252EF0E6}" srcOrd="1" destOrd="0" parTransId="{4FF0B326-2794-4D79-814B-0D601C924811}" sibTransId="{E7BAD5E0-E767-4BEA-A812-4F5E24DB5B7C}"/>
    <dgm:cxn modelId="{8D0A6876-AB2C-4B6C-BB6C-0F743C9CAA8C}" type="presOf" srcId="{99685898-07CE-4865-800F-62E5D26FA783}" destId="{3938B52F-752A-4FB2-8C8D-C4709456DD5E}" srcOrd="0" destOrd="2" presId="urn:microsoft.com/office/officeart/2005/8/layout/vList5"/>
    <dgm:cxn modelId="{F94D5756-33FD-44F4-BDFD-017E21E8C7EA}" srcId="{B90CAD8C-5344-40D4-9D4C-B9319928D14F}" destId="{A06EB383-71E2-4C54-A9DD-1263765E09B8}" srcOrd="1" destOrd="0" parTransId="{4D8CE7D1-DA88-4D2B-8C20-EFCC8E40D55A}" sibTransId="{E73C60DB-E664-4BC5-9657-0C0373D8FC79}"/>
    <dgm:cxn modelId="{8D00A677-D3CF-4E63-B99D-A5231E5FB73A}" srcId="{B90CAD8C-5344-40D4-9D4C-B9319928D14F}" destId="{A9DDC7F1-D99F-4EFF-9978-BBDFE80BA948}" srcOrd="4" destOrd="0" parTransId="{E4C8CBBB-CD2F-44A8-8FD3-C01D9C32843E}" sibTransId="{FB937D23-FC19-4D55-A691-22F4088DB531}"/>
    <dgm:cxn modelId="{A1EA657E-C5D5-4D07-84B6-C26E73F728EC}" type="presOf" srcId="{4D6C427B-B268-47A1-AA5D-DEB447119EEC}" destId="{705A899E-8BFF-4175-B017-5E9B359FFC45}" srcOrd="0" destOrd="0" presId="urn:microsoft.com/office/officeart/2005/8/layout/vList5"/>
    <dgm:cxn modelId="{E7082B86-506C-4059-9CBC-4999CA7CB40D}" type="presOf" srcId="{4826DFF1-8F16-4AA7-8F5E-ADDB446F1F02}" destId="{3938B52F-752A-4FB2-8C8D-C4709456DD5E}" srcOrd="0" destOrd="3" presId="urn:microsoft.com/office/officeart/2005/8/layout/vList5"/>
    <dgm:cxn modelId="{03704386-ADE0-42A8-B877-9C5816B30438}" type="presOf" srcId="{99F4A5BE-3BD4-4809-8B41-A392F9EB96B4}" destId="{3938B52F-752A-4FB2-8C8D-C4709456DD5E}" srcOrd="0" destOrd="0" presId="urn:microsoft.com/office/officeart/2005/8/layout/vList5"/>
    <dgm:cxn modelId="{C022A089-51E3-4357-8224-A5D83B54DA8A}" srcId="{50E06E5F-1EFF-4DD1-8B0A-8215D08B5359}" destId="{99F4A5BE-3BD4-4809-8B41-A392F9EB96B4}" srcOrd="0" destOrd="0" parTransId="{3342263B-8DA6-47D2-9BF0-8EFC8DBAB35D}" sibTransId="{D1653B76-5618-4BA7-AAA1-3BAFB329744A}"/>
    <dgm:cxn modelId="{6993A88A-CA21-491D-BD61-40814B5D0B1D}" srcId="{C527D49E-7FEB-41F6-B0F5-003DBFED0F5C}" destId="{4EE50DD9-FE17-4B1F-9CD7-652F9BDFE051}" srcOrd="3" destOrd="0" parTransId="{809E6225-66C3-44A9-A5F8-66BB1AA39102}" sibTransId="{E5B66735-72FE-49FF-89D3-70C182276B0D}"/>
    <dgm:cxn modelId="{7046B98E-4486-4367-92AB-02B5A2F87426}" srcId="{4EE50DD9-FE17-4B1F-9CD7-652F9BDFE051}" destId="{AD24BDE6-AFFA-4321-9618-430FD0183A9D}" srcOrd="1" destOrd="0" parTransId="{6931F800-0B11-426E-BCFA-629803ECA02C}" sibTransId="{818BDD24-C56C-47A7-9751-8051E79877B0}"/>
    <dgm:cxn modelId="{57967698-F4CA-4325-8611-F9A970B2AA06}" type="presOf" srcId="{A9DDC7F1-D99F-4EFF-9978-BBDFE80BA948}" destId="{8AAB661C-2C2A-4739-A310-5628C85E8D86}" srcOrd="0" destOrd="4" presId="urn:microsoft.com/office/officeart/2005/8/layout/vList5"/>
    <dgm:cxn modelId="{8B04429C-AB6E-468E-9639-41A94A4C426A}" srcId="{21A27030-6291-4196-9B9E-8CF721777643}" destId="{F1F04EE9-0796-4C30-8881-16EBF65E1E13}" srcOrd="1" destOrd="0" parTransId="{7C5347F7-C027-43EB-8127-13F0A2AEE677}" sibTransId="{A8F8DA8D-1CF1-4C4C-AC7F-3536A396A649}"/>
    <dgm:cxn modelId="{9B8BF9A3-D703-43F7-A47E-6B4268793FDC}" srcId="{B90CAD8C-5344-40D4-9D4C-B9319928D14F}" destId="{968947A4-0E56-479A-B968-BB0F37C558F6}" srcOrd="2" destOrd="0" parTransId="{A47253AD-CE90-4FB9-959B-7FF762DCBF44}" sibTransId="{189BE3BC-1B8C-4C9C-84D5-32673ADB750D}"/>
    <dgm:cxn modelId="{F9A519A5-E0C8-45F7-AFA2-A7DA76D16FC8}" srcId="{C527D49E-7FEB-41F6-B0F5-003DBFED0F5C}" destId="{1EE74F92-8C61-466E-9113-B8A262A65CB0}" srcOrd="0" destOrd="0" parTransId="{60270CB8-4557-4C53-B128-2D6631AA7581}" sibTransId="{5FD330E8-4C9A-47E1-812C-B6E6C65F23AE}"/>
    <dgm:cxn modelId="{181AF7A9-B02A-4AFC-8B2A-D3DC4198EE7B}" type="presOf" srcId="{37B75C91-3CE4-49AD-90DA-4CF4252EF0E6}" destId="{3938B52F-752A-4FB2-8C8D-C4709456DD5E}" srcOrd="0" destOrd="1" presId="urn:microsoft.com/office/officeart/2005/8/layout/vList5"/>
    <dgm:cxn modelId="{68CBAEB0-CF7D-4E9E-9FD2-A391697D5114}" srcId="{4EE50DD9-FE17-4B1F-9CD7-652F9BDFE051}" destId="{FA2B4297-2774-4F0A-82DB-AA041A0B9122}" srcOrd="0" destOrd="0" parTransId="{24E1C09E-BEEE-4CF5-9CDB-4E80B96B7D17}" sibTransId="{4344802E-7EAB-41BB-B85B-E87FDF681679}"/>
    <dgm:cxn modelId="{48EDA4B3-FEB6-4D66-90E9-D7BEF77634B0}" srcId="{B90CAD8C-5344-40D4-9D4C-B9319928D14F}" destId="{9D1BC352-10BC-40CE-A828-A041AEAFDDD8}" srcOrd="5" destOrd="0" parTransId="{287F27BE-0F70-485D-88CF-9A168E6FE67C}" sibTransId="{CABDAF80-264F-4E75-9CD9-4CF6F3D60008}"/>
    <dgm:cxn modelId="{CD5B93B5-D639-4450-92A9-365247AB9B4B}" srcId="{1EE74F92-8C61-466E-9113-B8A262A65CB0}" destId="{61519695-60DB-42A5-B48D-FB3595705B3E}" srcOrd="0" destOrd="0" parTransId="{CA8C087D-63B7-42A5-AEC4-0E6174ED94DD}" sibTransId="{03BD6908-32AE-4462-A2C6-9D5F88642E38}"/>
    <dgm:cxn modelId="{3ACE28B8-D063-4BF1-8143-91CBB6665539}" srcId="{21A27030-6291-4196-9B9E-8CF721777643}" destId="{4D6C427B-B268-47A1-AA5D-DEB447119EEC}" srcOrd="0" destOrd="0" parTransId="{DEAAFA61-CAA1-498F-8495-7934DC58F79B}" sibTransId="{BFF6F861-D846-4E8E-AFF8-23BCBDD87AA0}"/>
    <dgm:cxn modelId="{277265B8-62C4-471E-8A99-712B53A2A8F5}" type="presOf" srcId="{978BC8BC-FF60-4204-A41C-2168934E7CFF}" destId="{AAF21A19-3CA3-4D56-BC18-D2090E280173}" srcOrd="0" destOrd="2" presId="urn:microsoft.com/office/officeart/2005/8/layout/vList5"/>
    <dgm:cxn modelId="{192B39BB-15AC-459D-A01F-7526F7999EB7}" type="presOf" srcId="{A06EB383-71E2-4C54-A9DD-1263765E09B8}" destId="{8AAB661C-2C2A-4739-A310-5628C85E8D86}" srcOrd="0" destOrd="1" presId="urn:microsoft.com/office/officeart/2005/8/layout/vList5"/>
    <dgm:cxn modelId="{5D3614BF-1960-413D-8D2D-8648F7F4BE9C}" type="presOf" srcId="{C527D49E-7FEB-41F6-B0F5-003DBFED0F5C}" destId="{1BB32467-5782-4D02-9796-CCE355F7498C}" srcOrd="0" destOrd="0" presId="urn:microsoft.com/office/officeart/2005/8/layout/vList5"/>
    <dgm:cxn modelId="{6B8104C0-F400-4340-9657-CC33FCD4C5D0}" type="presOf" srcId="{AE45A49C-FE51-41E4-B5CB-0B550659B528}" destId="{12DEEBE3-CA29-4E0D-8374-0E4F21C6D9A0}" srcOrd="0" destOrd="1" presId="urn:microsoft.com/office/officeart/2005/8/layout/vList5"/>
    <dgm:cxn modelId="{01EB64C2-1634-4908-B5D8-EF3532D5E0A2}" type="presOf" srcId="{5B2A4DAE-0AA6-4899-9949-D19D8DFE1EB7}" destId="{AAF21A19-3CA3-4D56-BC18-D2090E280173}" srcOrd="0" destOrd="3" presId="urn:microsoft.com/office/officeart/2005/8/layout/vList5"/>
    <dgm:cxn modelId="{D78078C3-3672-4641-89F9-8F1EF67FA88A}" srcId="{1EE74F92-8C61-466E-9113-B8A262A65CB0}" destId="{DE646DAC-E34D-4C04-A985-F4970488B1C1}" srcOrd="3" destOrd="0" parTransId="{3566A1F3-A4E3-47AB-9B95-057B2A3B74D3}" sibTransId="{BF98A3DE-DCEC-424B-900A-A99D5FCC3260}"/>
    <dgm:cxn modelId="{D0B2A9CC-21F0-4B59-AA40-F49680EB85E4}" srcId="{4EE50DD9-FE17-4B1F-9CD7-652F9BDFE051}" destId="{978BC8BC-FF60-4204-A41C-2168934E7CFF}" srcOrd="2" destOrd="0" parTransId="{0F376752-8C17-4C79-9AA6-3EE42BE7A666}" sibTransId="{7DE14A11-86C9-4583-9879-9F54C9E7DCDF}"/>
    <dgm:cxn modelId="{8C7820D1-FE25-4A2A-A43F-745EF52B04BE}" type="presOf" srcId="{1E32C81C-9558-48BA-950B-A2A41B0491ED}" destId="{8AAB661C-2C2A-4739-A310-5628C85E8D86}" srcOrd="0" destOrd="0" presId="urn:microsoft.com/office/officeart/2005/8/layout/vList5"/>
    <dgm:cxn modelId="{2E8953DE-DEE8-4B9F-93D8-ED250EDA9C8E}" srcId="{21A27030-6291-4196-9B9E-8CF721777643}" destId="{1CE4BC0F-3C3E-41A4-8FFE-86E1AEC8F2F3}" srcOrd="4" destOrd="0" parTransId="{5E1827E7-BE6B-4D17-ADA8-1D6E84742494}" sibTransId="{65A2499B-E3DF-4F70-891D-2EFD24F799BF}"/>
    <dgm:cxn modelId="{79E911E7-95D3-4316-99E7-ACD096602557}" type="presOf" srcId="{806D189A-BBDF-4282-BE35-01C08A8FB827}" destId="{705A899E-8BFF-4175-B017-5E9B359FFC45}" srcOrd="0" destOrd="3" presId="urn:microsoft.com/office/officeart/2005/8/layout/vList5"/>
    <dgm:cxn modelId="{3737E3EA-A962-41C9-8924-DAFB82468E90}" type="presOf" srcId="{AD24BDE6-AFFA-4321-9618-430FD0183A9D}" destId="{AAF21A19-3CA3-4D56-BC18-D2090E280173}" srcOrd="0" destOrd="1" presId="urn:microsoft.com/office/officeart/2005/8/layout/vList5"/>
    <dgm:cxn modelId="{ECD973F2-0F4C-43C8-81CB-2B7CBBBA6C0B}" srcId="{C527D49E-7FEB-41F6-B0F5-003DBFED0F5C}" destId="{21A27030-6291-4196-9B9E-8CF721777643}" srcOrd="4" destOrd="0" parTransId="{3E6774C0-8917-4A6F-B350-CB9BD91FBE6E}" sibTransId="{0EB86971-25C9-4FD8-B684-663E8BDE5657}"/>
    <dgm:cxn modelId="{A1A1E3F8-F406-4A01-A1A2-BC3BE0FDBA21}" type="presOf" srcId="{F1F04EE9-0796-4C30-8881-16EBF65E1E13}" destId="{705A899E-8BFF-4175-B017-5E9B359FFC45}" srcOrd="0" destOrd="1" presId="urn:microsoft.com/office/officeart/2005/8/layout/vList5"/>
    <dgm:cxn modelId="{EAB23688-80E4-4F74-9DE1-84810F756E47}" type="presParOf" srcId="{1BB32467-5782-4D02-9796-CCE355F7498C}" destId="{445ED418-92A8-423A-80E6-1E232C2ACD56}" srcOrd="0" destOrd="0" presId="urn:microsoft.com/office/officeart/2005/8/layout/vList5"/>
    <dgm:cxn modelId="{825A76A0-CFD7-46B9-B531-B90FFA126347}" type="presParOf" srcId="{445ED418-92A8-423A-80E6-1E232C2ACD56}" destId="{50CE2A77-0B63-4B56-8321-EBCF1A275D84}" srcOrd="0" destOrd="0" presId="urn:microsoft.com/office/officeart/2005/8/layout/vList5"/>
    <dgm:cxn modelId="{7190C805-2FD2-401A-B9F7-B3709B92B99E}" type="presParOf" srcId="{445ED418-92A8-423A-80E6-1E232C2ACD56}" destId="{12DEEBE3-CA29-4E0D-8374-0E4F21C6D9A0}" srcOrd="1" destOrd="0" presId="urn:microsoft.com/office/officeart/2005/8/layout/vList5"/>
    <dgm:cxn modelId="{3C6FCB48-3C1A-489B-A4FC-2FCAD82EA92F}" type="presParOf" srcId="{1BB32467-5782-4D02-9796-CCE355F7498C}" destId="{90CBCDE2-3767-4447-BDC9-2F4843EAC289}" srcOrd="1" destOrd="0" presId="urn:microsoft.com/office/officeart/2005/8/layout/vList5"/>
    <dgm:cxn modelId="{F674BC8E-87C9-47CC-8D42-0F810F4A9D58}" type="presParOf" srcId="{1BB32467-5782-4D02-9796-CCE355F7498C}" destId="{383A3603-386B-4D7F-AE1A-1E3DE47CFA36}" srcOrd="2" destOrd="0" presId="urn:microsoft.com/office/officeart/2005/8/layout/vList5"/>
    <dgm:cxn modelId="{23BDA400-578F-449A-83C3-A4353BD3FC7B}" type="presParOf" srcId="{383A3603-386B-4D7F-AE1A-1E3DE47CFA36}" destId="{042B4158-02D5-434A-9E07-6C3243D72170}" srcOrd="0" destOrd="0" presId="urn:microsoft.com/office/officeart/2005/8/layout/vList5"/>
    <dgm:cxn modelId="{BBCF507A-F6F4-43BD-98D1-E0111BA95846}" type="presParOf" srcId="{383A3603-386B-4D7F-AE1A-1E3DE47CFA36}" destId="{3938B52F-752A-4FB2-8C8D-C4709456DD5E}" srcOrd="1" destOrd="0" presId="urn:microsoft.com/office/officeart/2005/8/layout/vList5"/>
    <dgm:cxn modelId="{B04012A5-D08B-48B3-9908-A87881155FF5}" type="presParOf" srcId="{1BB32467-5782-4D02-9796-CCE355F7498C}" destId="{61A30755-124A-4122-85BB-F6C425C90A5A}" srcOrd="3" destOrd="0" presId="urn:microsoft.com/office/officeart/2005/8/layout/vList5"/>
    <dgm:cxn modelId="{50FDCDAD-6A41-43DC-9E98-03F706C158F9}" type="presParOf" srcId="{1BB32467-5782-4D02-9796-CCE355F7498C}" destId="{822A8BF0-DD92-465F-AA0E-49093649EAED}" srcOrd="4" destOrd="0" presId="urn:microsoft.com/office/officeart/2005/8/layout/vList5"/>
    <dgm:cxn modelId="{359DE25B-2084-48A6-8B44-879287ED56B7}" type="presParOf" srcId="{822A8BF0-DD92-465F-AA0E-49093649EAED}" destId="{35DF99E4-7BF7-41D6-B839-55508DD38614}" srcOrd="0" destOrd="0" presId="urn:microsoft.com/office/officeart/2005/8/layout/vList5"/>
    <dgm:cxn modelId="{51B134B6-E940-490C-A5B1-01811C53CD48}" type="presParOf" srcId="{822A8BF0-DD92-465F-AA0E-49093649EAED}" destId="{8AAB661C-2C2A-4739-A310-5628C85E8D86}" srcOrd="1" destOrd="0" presId="urn:microsoft.com/office/officeart/2005/8/layout/vList5"/>
    <dgm:cxn modelId="{6E41E4FA-9780-449F-9A44-4A71EB0A787B}" type="presParOf" srcId="{1BB32467-5782-4D02-9796-CCE355F7498C}" destId="{1E763298-0DE8-44A4-8A4C-F58FCC939781}" srcOrd="5" destOrd="0" presId="urn:microsoft.com/office/officeart/2005/8/layout/vList5"/>
    <dgm:cxn modelId="{BF226B9E-4193-45A9-BD9C-B98AA7300380}" type="presParOf" srcId="{1BB32467-5782-4D02-9796-CCE355F7498C}" destId="{704850C3-03A6-4C50-884B-F0D3D6CF1850}" srcOrd="6" destOrd="0" presId="urn:microsoft.com/office/officeart/2005/8/layout/vList5"/>
    <dgm:cxn modelId="{82B45B16-9EE2-4C47-8469-59D6BF7FEB6D}" type="presParOf" srcId="{704850C3-03A6-4C50-884B-F0D3D6CF1850}" destId="{9FABC8AD-A740-490E-A577-733AFC404B7F}" srcOrd="0" destOrd="0" presId="urn:microsoft.com/office/officeart/2005/8/layout/vList5"/>
    <dgm:cxn modelId="{8C7D7556-61F0-47AF-B373-111D5926B50F}" type="presParOf" srcId="{704850C3-03A6-4C50-884B-F0D3D6CF1850}" destId="{AAF21A19-3CA3-4D56-BC18-D2090E280173}" srcOrd="1" destOrd="0" presId="urn:microsoft.com/office/officeart/2005/8/layout/vList5"/>
    <dgm:cxn modelId="{37A2DDCA-E39A-4B39-8880-E87C4010C01A}" type="presParOf" srcId="{1BB32467-5782-4D02-9796-CCE355F7498C}" destId="{5F02B626-7528-4E14-92BE-ED39B77DB83D}" srcOrd="7" destOrd="0" presId="urn:microsoft.com/office/officeart/2005/8/layout/vList5"/>
    <dgm:cxn modelId="{3FCB6552-CCA5-4B10-97B7-BDFE47BCA676}" type="presParOf" srcId="{1BB32467-5782-4D02-9796-CCE355F7498C}" destId="{55896433-BAC9-4F04-BA80-290300A628E6}" srcOrd="8" destOrd="0" presId="urn:microsoft.com/office/officeart/2005/8/layout/vList5"/>
    <dgm:cxn modelId="{0FD87984-8375-418E-ACEE-11C7C8DAF407}" type="presParOf" srcId="{55896433-BAC9-4F04-BA80-290300A628E6}" destId="{10E730A5-87B4-487D-8160-CEDA8BFEDA78}" srcOrd="0" destOrd="0" presId="urn:microsoft.com/office/officeart/2005/8/layout/vList5"/>
    <dgm:cxn modelId="{8547EA96-F0CB-41B6-B27B-6C02D7C83AF2}" type="presParOf" srcId="{55896433-BAC9-4F04-BA80-290300A628E6}" destId="{705A899E-8BFF-4175-B017-5E9B359FFC4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27D49E-7FEB-41F6-B0F5-003DBFED0F5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EE74F92-8C61-466E-9113-B8A262A65CB0}">
      <dgm:prSet phldrT="[Text]"/>
      <dgm:spPr/>
      <dgm:t>
        <a:bodyPr/>
        <a:lstStyle/>
        <a:p>
          <a:r>
            <a:rPr lang="en-US" dirty="0"/>
            <a:t>Data Use Culture</a:t>
          </a:r>
        </a:p>
      </dgm:t>
    </dgm:pt>
    <dgm:pt modelId="{60270CB8-4557-4C53-B128-2D6631AA7581}" type="parTrans" cxnId="{F9A519A5-E0C8-45F7-AFA2-A7DA76D16FC8}">
      <dgm:prSet/>
      <dgm:spPr/>
      <dgm:t>
        <a:bodyPr/>
        <a:lstStyle/>
        <a:p>
          <a:endParaRPr lang="en-US"/>
        </a:p>
      </dgm:t>
    </dgm:pt>
    <dgm:pt modelId="{5FD330E8-4C9A-47E1-812C-B6E6C65F23AE}" type="sibTrans" cxnId="{F9A519A5-E0C8-45F7-AFA2-A7DA76D16FC8}">
      <dgm:prSet/>
      <dgm:spPr/>
      <dgm:t>
        <a:bodyPr/>
        <a:lstStyle/>
        <a:p>
          <a:endParaRPr lang="en-US"/>
        </a:p>
      </dgm:t>
    </dgm:pt>
    <dgm:pt modelId="{61519695-60DB-42A5-B48D-FB3595705B3E}">
      <dgm:prSet phldrT="[Text]"/>
      <dgm:spPr/>
      <dgm:t>
        <a:bodyPr/>
        <a:lstStyle/>
        <a:p>
          <a:r>
            <a:rPr lang="en-US" b="1" i="0" u="none"/>
            <a:t>Data-informed Decisions</a:t>
          </a:r>
          <a:endParaRPr lang="en-US" dirty="0"/>
        </a:p>
      </dgm:t>
    </dgm:pt>
    <dgm:pt modelId="{CA8C087D-63B7-42A5-AEC4-0E6174ED94DD}" type="parTrans" cxnId="{CD5B93B5-D639-4450-92A9-365247AB9B4B}">
      <dgm:prSet/>
      <dgm:spPr/>
      <dgm:t>
        <a:bodyPr/>
        <a:lstStyle/>
        <a:p>
          <a:endParaRPr lang="en-US"/>
        </a:p>
      </dgm:t>
    </dgm:pt>
    <dgm:pt modelId="{03BD6908-32AE-4462-A2C6-9D5F88642E38}" type="sibTrans" cxnId="{CD5B93B5-D639-4450-92A9-365247AB9B4B}">
      <dgm:prSet/>
      <dgm:spPr/>
      <dgm:t>
        <a:bodyPr/>
        <a:lstStyle/>
        <a:p>
          <a:endParaRPr lang="en-US"/>
        </a:p>
      </dgm:t>
    </dgm:pt>
    <dgm:pt modelId="{50E06E5F-1EFF-4DD1-8B0A-8215D08B5359}">
      <dgm:prSet phldrT="[Text]"/>
      <dgm:spPr/>
      <dgm:t>
        <a:bodyPr/>
        <a:lstStyle/>
        <a:p>
          <a:r>
            <a:rPr lang="en-US" dirty="0"/>
            <a:t>Learner Profiles</a:t>
          </a:r>
        </a:p>
      </dgm:t>
    </dgm:pt>
    <dgm:pt modelId="{4E0B7A9E-7EC4-4F5B-BB0F-59822209A0B1}" type="parTrans" cxnId="{D70F2A15-DB00-4581-A8C8-D03797AD912C}">
      <dgm:prSet/>
      <dgm:spPr/>
      <dgm:t>
        <a:bodyPr/>
        <a:lstStyle/>
        <a:p>
          <a:endParaRPr lang="en-US"/>
        </a:p>
      </dgm:t>
    </dgm:pt>
    <dgm:pt modelId="{056C3379-8076-4198-8BB9-9116E2E3FE14}" type="sibTrans" cxnId="{D70F2A15-DB00-4581-A8C8-D03797AD912C}">
      <dgm:prSet/>
      <dgm:spPr/>
      <dgm:t>
        <a:bodyPr/>
        <a:lstStyle/>
        <a:p>
          <a:endParaRPr lang="en-US"/>
        </a:p>
      </dgm:t>
    </dgm:pt>
    <dgm:pt modelId="{99F4A5BE-3BD4-4809-8B41-A392F9EB96B4}">
      <dgm:prSet phldrT="[Text]"/>
      <dgm:spPr/>
      <dgm:t>
        <a:bodyPr/>
        <a:lstStyle/>
        <a:p>
          <a:r>
            <a:rPr lang="en-US" b="1" i="0" u="none"/>
            <a:t>Student Learner Profiles</a:t>
          </a:r>
          <a:endParaRPr lang="en-US" dirty="0"/>
        </a:p>
      </dgm:t>
    </dgm:pt>
    <dgm:pt modelId="{3342263B-8DA6-47D2-9BF0-8EFC8DBAB35D}" type="parTrans" cxnId="{C022A089-51E3-4357-8224-A5D83B54DA8A}">
      <dgm:prSet/>
      <dgm:spPr/>
      <dgm:t>
        <a:bodyPr/>
        <a:lstStyle/>
        <a:p>
          <a:endParaRPr lang="en-US"/>
        </a:p>
      </dgm:t>
    </dgm:pt>
    <dgm:pt modelId="{D1653B76-5618-4BA7-AAA1-3BAFB329744A}" type="sibTrans" cxnId="{C022A089-51E3-4357-8224-A5D83B54DA8A}">
      <dgm:prSet/>
      <dgm:spPr/>
      <dgm:t>
        <a:bodyPr/>
        <a:lstStyle/>
        <a:p>
          <a:endParaRPr lang="en-US"/>
        </a:p>
      </dgm:t>
    </dgm:pt>
    <dgm:pt modelId="{17D825FD-E3B7-48EA-B20F-BB311A6C2BDA}">
      <dgm:prSet/>
      <dgm:spPr/>
      <dgm:t>
        <a:bodyPr/>
        <a:lstStyle/>
        <a:p>
          <a:r>
            <a:rPr lang="en-US" b="1" i="0" u="none"/>
            <a:t>Value of Student Growth over Student Achievement</a:t>
          </a:r>
          <a:endParaRPr lang="en-US"/>
        </a:p>
      </dgm:t>
    </dgm:pt>
    <dgm:pt modelId="{2AE3C4A0-BA18-49F6-AE75-72F8E6CB7E78}" type="parTrans" cxnId="{9D38A90A-8D07-4E0B-BFEE-260DEB93DEB9}">
      <dgm:prSet/>
      <dgm:spPr/>
      <dgm:t>
        <a:bodyPr/>
        <a:lstStyle/>
        <a:p>
          <a:endParaRPr lang="en-US"/>
        </a:p>
      </dgm:t>
    </dgm:pt>
    <dgm:pt modelId="{613C3D18-8881-4665-8415-EECA217795A0}" type="sibTrans" cxnId="{9D38A90A-8D07-4E0B-BFEE-260DEB93DEB9}">
      <dgm:prSet/>
      <dgm:spPr/>
      <dgm:t>
        <a:bodyPr/>
        <a:lstStyle/>
        <a:p>
          <a:endParaRPr lang="en-US"/>
        </a:p>
      </dgm:t>
    </dgm:pt>
    <dgm:pt modelId="{8099D6EA-BFF2-4116-9F60-B17FE9D031B7}">
      <dgm:prSet/>
      <dgm:spPr/>
      <dgm:t>
        <a:bodyPr/>
        <a:lstStyle/>
        <a:p>
          <a:r>
            <a:rPr lang="en-US" b="1" i="0" u="none"/>
            <a:t>Use of Teacher-Created Assessments</a:t>
          </a:r>
          <a:endParaRPr lang="en-US"/>
        </a:p>
      </dgm:t>
    </dgm:pt>
    <dgm:pt modelId="{195D59F9-E407-474F-8750-57B85C192FEE}" type="parTrans" cxnId="{FD9DAE86-5BCF-453F-9D86-22F966E0F421}">
      <dgm:prSet/>
      <dgm:spPr/>
      <dgm:t>
        <a:bodyPr/>
        <a:lstStyle/>
        <a:p>
          <a:endParaRPr lang="en-US"/>
        </a:p>
      </dgm:t>
    </dgm:pt>
    <dgm:pt modelId="{38E1B51B-D761-4546-866B-E9194AFEF1BA}" type="sibTrans" cxnId="{FD9DAE86-5BCF-453F-9D86-22F966E0F421}">
      <dgm:prSet/>
      <dgm:spPr/>
      <dgm:t>
        <a:bodyPr/>
        <a:lstStyle/>
        <a:p>
          <a:endParaRPr lang="en-US"/>
        </a:p>
      </dgm:t>
    </dgm:pt>
    <dgm:pt modelId="{33EE3FA8-1563-401A-8426-A5B27CF00446}">
      <dgm:prSet/>
      <dgm:spPr/>
      <dgm:t>
        <a:bodyPr/>
        <a:lstStyle/>
        <a:p>
          <a:r>
            <a:rPr lang="en-US" b="1" i="0" u="none"/>
            <a:t>Use of Multiple and Varied Assessments</a:t>
          </a:r>
          <a:endParaRPr lang="en-US"/>
        </a:p>
      </dgm:t>
    </dgm:pt>
    <dgm:pt modelId="{FF22C1BC-97DB-4ED7-B791-DAD27A28D2C4}" type="parTrans" cxnId="{E857F152-1ED1-4732-8CEE-FE7AAD717197}">
      <dgm:prSet/>
      <dgm:spPr/>
      <dgm:t>
        <a:bodyPr/>
        <a:lstStyle/>
        <a:p>
          <a:endParaRPr lang="en-US"/>
        </a:p>
      </dgm:t>
    </dgm:pt>
    <dgm:pt modelId="{F255EFF3-D8FB-49F0-BA97-9562712F790A}" type="sibTrans" cxnId="{E857F152-1ED1-4732-8CEE-FE7AAD717197}">
      <dgm:prSet/>
      <dgm:spPr/>
      <dgm:t>
        <a:bodyPr/>
        <a:lstStyle/>
        <a:p>
          <a:endParaRPr lang="en-US"/>
        </a:p>
      </dgm:t>
    </dgm:pt>
    <dgm:pt modelId="{E5ECF001-029C-48D2-9130-C513DF7DFFBA}">
      <dgm:prSet/>
      <dgm:spPr/>
      <dgm:t>
        <a:bodyPr/>
        <a:lstStyle/>
        <a:p>
          <a:r>
            <a:rPr lang="en-US" b="1" i="0" u="none"/>
            <a:t>Professional Learning Opportunities related to Data</a:t>
          </a:r>
          <a:endParaRPr lang="en-US"/>
        </a:p>
      </dgm:t>
    </dgm:pt>
    <dgm:pt modelId="{A886E6E4-823A-4B59-B017-2476C1CB5779}" type="parTrans" cxnId="{B3A8BBC4-C1C9-4E29-933E-1E79022B782B}">
      <dgm:prSet/>
      <dgm:spPr/>
      <dgm:t>
        <a:bodyPr/>
        <a:lstStyle/>
        <a:p>
          <a:endParaRPr lang="en-US"/>
        </a:p>
      </dgm:t>
    </dgm:pt>
    <dgm:pt modelId="{7E22DC30-1C36-45F9-84AF-8EC2B044F29C}" type="sibTrans" cxnId="{B3A8BBC4-C1C9-4E29-933E-1E79022B782B}">
      <dgm:prSet/>
      <dgm:spPr/>
      <dgm:t>
        <a:bodyPr/>
        <a:lstStyle/>
        <a:p>
          <a:endParaRPr lang="en-US"/>
        </a:p>
      </dgm:t>
    </dgm:pt>
    <dgm:pt modelId="{ECEC9927-399A-43AA-9A37-94DF662DFD8A}">
      <dgm:prSet/>
      <dgm:spPr/>
      <dgm:t>
        <a:bodyPr/>
        <a:lstStyle/>
        <a:p>
          <a:r>
            <a:rPr lang="en-US" b="1" i="0" u="none"/>
            <a:t>Administrators use Student Data</a:t>
          </a:r>
          <a:endParaRPr lang="en-US"/>
        </a:p>
      </dgm:t>
    </dgm:pt>
    <dgm:pt modelId="{6D08DF91-D379-48CB-9EC0-2C8BB5C670D4}" type="parTrans" cxnId="{CD4BF533-5EF4-46D7-84DB-A53148AA69CA}">
      <dgm:prSet/>
      <dgm:spPr/>
      <dgm:t>
        <a:bodyPr/>
        <a:lstStyle/>
        <a:p>
          <a:endParaRPr lang="en-US"/>
        </a:p>
      </dgm:t>
    </dgm:pt>
    <dgm:pt modelId="{26817DB3-AD49-414E-B26F-E229F58B8667}" type="sibTrans" cxnId="{CD4BF533-5EF4-46D7-84DB-A53148AA69CA}">
      <dgm:prSet/>
      <dgm:spPr/>
      <dgm:t>
        <a:bodyPr/>
        <a:lstStyle/>
        <a:p>
          <a:endParaRPr lang="en-US"/>
        </a:p>
      </dgm:t>
    </dgm:pt>
    <dgm:pt modelId="{411DCB18-78C4-4B4B-977A-9CEED813F0FB}">
      <dgm:prSet/>
      <dgm:spPr/>
      <dgm:t>
        <a:bodyPr/>
        <a:lstStyle/>
        <a:p>
          <a:r>
            <a:rPr lang="en-US" b="1" i="0" u="none"/>
            <a:t>Student Use of Performance Data</a:t>
          </a:r>
          <a:endParaRPr lang="en-US"/>
        </a:p>
      </dgm:t>
    </dgm:pt>
    <dgm:pt modelId="{99CE32C5-EC6E-492F-8E66-B589D5275E68}" type="parTrans" cxnId="{8AC1FF28-E1E8-4A4C-A886-7AC7E0303092}">
      <dgm:prSet/>
      <dgm:spPr/>
      <dgm:t>
        <a:bodyPr/>
        <a:lstStyle/>
        <a:p>
          <a:endParaRPr lang="en-US"/>
        </a:p>
      </dgm:t>
    </dgm:pt>
    <dgm:pt modelId="{9E7E15E3-44FE-4D5A-98A1-658CB760E5B2}" type="sibTrans" cxnId="{8AC1FF28-E1E8-4A4C-A886-7AC7E0303092}">
      <dgm:prSet/>
      <dgm:spPr/>
      <dgm:t>
        <a:bodyPr/>
        <a:lstStyle/>
        <a:p>
          <a:endParaRPr lang="en-US"/>
        </a:p>
      </dgm:t>
    </dgm:pt>
    <dgm:pt modelId="{1BB32467-5782-4D02-9796-CCE355F7498C}" type="pres">
      <dgm:prSet presAssocID="{C527D49E-7FEB-41F6-B0F5-003DBFED0F5C}" presName="Name0" presStyleCnt="0">
        <dgm:presLayoutVars>
          <dgm:dir/>
          <dgm:animLvl val="lvl"/>
          <dgm:resizeHandles val="exact"/>
        </dgm:presLayoutVars>
      </dgm:prSet>
      <dgm:spPr/>
    </dgm:pt>
    <dgm:pt modelId="{445ED418-92A8-423A-80E6-1E232C2ACD56}" type="pres">
      <dgm:prSet presAssocID="{1EE74F92-8C61-466E-9113-B8A262A65CB0}" presName="linNode" presStyleCnt="0"/>
      <dgm:spPr/>
    </dgm:pt>
    <dgm:pt modelId="{50CE2A77-0B63-4B56-8321-EBCF1A275D84}" type="pres">
      <dgm:prSet presAssocID="{1EE74F92-8C61-466E-9113-B8A262A65CB0}" presName="parentText" presStyleLbl="node1" presStyleIdx="0" presStyleCnt="2">
        <dgm:presLayoutVars>
          <dgm:chMax val="1"/>
          <dgm:bulletEnabled val="1"/>
        </dgm:presLayoutVars>
      </dgm:prSet>
      <dgm:spPr/>
    </dgm:pt>
    <dgm:pt modelId="{12DEEBE3-CA29-4E0D-8374-0E4F21C6D9A0}" type="pres">
      <dgm:prSet presAssocID="{1EE74F92-8C61-466E-9113-B8A262A65CB0}" presName="descendantText" presStyleLbl="alignAccFollowNode1" presStyleIdx="0" presStyleCnt="2">
        <dgm:presLayoutVars>
          <dgm:bulletEnabled val="1"/>
        </dgm:presLayoutVars>
      </dgm:prSet>
      <dgm:spPr/>
    </dgm:pt>
    <dgm:pt modelId="{90CBCDE2-3767-4447-BDC9-2F4843EAC289}" type="pres">
      <dgm:prSet presAssocID="{5FD330E8-4C9A-47E1-812C-B6E6C65F23AE}" presName="sp" presStyleCnt="0"/>
      <dgm:spPr/>
    </dgm:pt>
    <dgm:pt modelId="{383A3603-386B-4D7F-AE1A-1E3DE47CFA36}" type="pres">
      <dgm:prSet presAssocID="{50E06E5F-1EFF-4DD1-8B0A-8215D08B5359}" presName="linNode" presStyleCnt="0"/>
      <dgm:spPr/>
    </dgm:pt>
    <dgm:pt modelId="{042B4158-02D5-434A-9E07-6C3243D72170}" type="pres">
      <dgm:prSet presAssocID="{50E06E5F-1EFF-4DD1-8B0A-8215D08B5359}" presName="parentText" presStyleLbl="node1" presStyleIdx="1" presStyleCnt="2" custLinFactNeighborY="3124">
        <dgm:presLayoutVars>
          <dgm:chMax val="1"/>
          <dgm:bulletEnabled val="1"/>
        </dgm:presLayoutVars>
      </dgm:prSet>
      <dgm:spPr/>
    </dgm:pt>
    <dgm:pt modelId="{3938B52F-752A-4FB2-8C8D-C4709456DD5E}" type="pres">
      <dgm:prSet presAssocID="{50E06E5F-1EFF-4DD1-8B0A-8215D08B5359}" presName="descendantText" presStyleLbl="alignAccFollowNode1" presStyleIdx="1" presStyleCnt="2">
        <dgm:presLayoutVars>
          <dgm:bulletEnabled val="1"/>
        </dgm:presLayoutVars>
      </dgm:prSet>
      <dgm:spPr/>
    </dgm:pt>
  </dgm:ptLst>
  <dgm:cxnLst>
    <dgm:cxn modelId="{76143D0A-AD21-494A-9B8D-1B7934F44EE4}" type="presOf" srcId="{1EE74F92-8C61-466E-9113-B8A262A65CB0}" destId="{50CE2A77-0B63-4B56-8321-EBCF1A275D84}" srcOrd="0" destOrd="0" presId="urn:microsoft.com/office/officeart/2005/8/layout/vList5"/>
    <dgm:cxn modelId="{9D38A90A-8D07-4E0B-BFEE-260DEB93DEB9}" srcId="{1EE74F92-8C61-466E-9113-B8A262A65CB0}" destId="{17D825FD-E3B7-48EA-B20F-BB311A6C2BDA}" srcOrd="1" destOrd="0" parTransId="{2AE3C4A0-BA18-49F6-AE75-72F8E6CB7E78}" sibTransId="{613C3D18-8881-4665-8415-EECA217795A0}"/>
    <dgm:cxn modelId="{89469312-1975-4313-A163-BA4CE54C412F}" type="presOf" srcId="{ECEC9927-399A-43AA-9A37-94DF662DFD8A}" destId="{3938B52F-752A-4FB2-8C8D-C4709456DD5E}" srcOrd="0" destOrd="1" presId="urn:microsoft.com/office/officeart/2005/8/layout/vList5"/>
    <dgm:cxn modelId="{D70F2A15-DB00-4581-A8C8-D03797AD912C}" srcId="{C527D49E-7FEB-41F6-B0F5-003DBFED0F5C}" destId="{50E06E5F-1EFF-4DD1-8B0A-8215D08B5359}" srcOrd="1" destOrd="0" parTransId="{4E0B7A9E-7EC4-4F5B-BB0F-59822209A0B1}" sibTransId="{056C3379-8076-4198-8BB9-9116E2E3FE14}"/>
    <dgm:cxn modelId="{8AC1FF28-E1E8-4A4C-A886-7AC7E0303092}" srcId="{50E06E5F-1EFF-4DD1-8B0A-8215D08B5359}" destId="{411DCB18-78C4-4B4B-977A-9CEED813F0FB}" srcOrd="2" destOrd="0" parTransId="{99CE32C5-EC6E-492F-8E66-B589D5275E68}" sibTransId="{9E7E15E3-44FE-4D5A-98A1-658CB760E5B2}"/>
    <dgm:cxn modelId="{B9EC782B-1100-4DE4-A7F9-654F8508CC81}" type="presOf" srcId="{61519695-60DB-42A5-B48D-FB3595705B3E}" destId="{12DEEBE3-CA29-4E0D-8374-0E4F21C6D9A0}" srcOrd="0" destOrd="0" presId="urn:microsoft.com/office/officeart/2005/8/layout/vList5"/>
    <dgm:cxn modelId="{DDECD130-CCE3-4B4C-B04C-FB8431BE0227}" type="presOf" srcId="{8099D6EA-BFF2-4116-9F60-B17FE9D031B7}" destId="{12DEEBE3-CA29-4E0D-8374-0E4F21C6D9A0}" srcOrd="0" destOrd="2" presId="urn:microsoft.com/office/officeart/2005/8/layout/vList5"/>
    <dgm:cxn modelId="{CD4BF533-5EF4-46D7-84DB-A53148AA69CA}" srcId="{50E06E5F-1EFF-4DD1-8B0A-8215D08B5359}" destId="{ECEC9927-399A-43AA-9A37-94DF662DFD8A}" srcOrd="1" destOrd="0" parTransId="{6D08DF91-D379-48CB-9EC0-2C8BB5C670D4}" sibTransId="{26817DB3-AD49-414E-B26F-E229F58B8667}"/>
    <dgm:cxn modelId="{70291E34-329C-4B53-98F1-E88F5B11449F}" type="presOf" srcId="{E5ECF001-029C-48D2-9130-C513DF7DFFBA}" destId="{12DEEBE3-CA29-4E0D-8374-0E4F21C6D9A0}" srcOrd="0" destOrd="4" presId="urn:microsoft.com/office/officeart/2005/8/layout/vList5"/>
    <dgm:cxn modelId="{C6BFBB47-BACA-4EFB-981D-10624138A18A}" type="presOf" srcId="{50E06E5F-1EFF-4DD1-8B0A-8215D08B5359}" destId="{042B4158-02D5-434A-9E07-6C3243D72170}" srcOrd="0" destOrd="0" presId="urn:microsoft.com/office/officeart/2005/8/layout/vList5"/>
    <dgm:cxn modelId="{8290446B-5AB9-4488-96AF-D2A71594D301}" type="presOf" srcId="{33EE3FA8-1563-401A-8426-A5B27CF00446}" destId="{12DEEBE3-CA29-4E0D-8374-0E4F21C6D9A0}" srcOrd="0" destOrd="3" presId="urn:microsoft.com/office/officeart/2005/8/layout/vList5"/>
    <dgm:cxn modelId="{E857F152-1ED1-4732-8CEE-FE7AAD717197}" srcId="{1EE74F92-8C61-466E-9113-B8A262A65CB0}" destId="{33EE3FA8-1563-401A-8426-A5B27CF00446}" srcOrd="3" destOrd="0" parTransId="{FF22C1BC-97DB-4ED7-B791-DAD27A28D2C4}" sibTransId="{F255EFF3-D8FB-49F0-BA97-9562712F790A}"/>
    <dgm:cxn modelId="{3B6B2653-4994-4EA0-8BDF-1E8028710B4B}" type="presOf" srcId="{411DCB18-78C4-4B4B-977A-9CEED813F0FB}" destId="{3938B52F-752A-4FB2-8C8D-C4709456DD5E}" srcOrd="0" destOrd="2" presId="urn:microsoft.com/office/officeart/2005/8/layout/vList5"/>
    <dgm:cxn modelId="{03704386-ADE0-42A8-B877-9C5816B30438}" type="presOf" srcId="{99F4A5BE-3BD4-4809-8B41-A392F9EB96B4}" destId="{3938B52F-752A-4FB2-8C8D-C4709456DD5E}" srcOrd="0" destOrd="0" presId="urn:microsoft.com/office/officeart/2005/8/layout/vList5"/>
    <dgm:cxn modelId="{FD9DAE86-5BCF-453F-9D86-22F966E0F421}" srcId="{1EE74F92-8C61-466E-9113-B8A262A65CB0}" destId="{8099D6EA-BFF2-4116-9F60-B17FE9D031B7}" srcOrd="2" destOrd="0" parTransId="{195D59F9-E407-474F-8750-57B85C192FEE}" sibTransId="{38E1B51B-D761-4546-866B-E9194AFEF1BA}"/>
    <dgm:cxn modelId="{C022A089-51E3-4357-8224-A5D83B54DA8A}" srcId="{50E06E5F-1EFF-4DD1-8B0A-8215D08B5359}" destId="{99F4A5BE-3BD4-4809-8B41-A392F9EB96B4}" srcOrd="0" destOrd="0" parTransId="{3342263B-8DA6-47D2-9BF0-8EFC8DBAB35D}" sibTransId="{D1653B76-5618-4BA7-AAA1-3BAFB329744A}"/>
    <dgm:cxn modelId="{F9A519A5-E0C8-45F7-AFA2-A7DA76D16FC8}" srcId="{C527D49E-7FEB-41F6-B0F5-003DBFED0F5C}" destId="{1EE74F92-8C61-466E-9113-B8A262A65CB0}" srcOrd="0" destOrd="0" parTransId="{60270CB8-4557-4C53-B128-2D6631AA7581}" sibTransId="{5FD330E8-4C9A-47E1-812C-B6E6C65F23AE}"/>
    <dgm:cxn modelId="{CD5B93B5-D639-4450-92A9-365247AB9B4B}" srcId="{1EE74F92-8C61-466E-9113-B8A262A65CB0}" destId="{61519695-60DB-42A5-B48D-FB3595705B3E}" srcOrd="0" destOrd="0" parTransId="{CA8C087D-63B7-42A5-AEC4-0E6174ED94DD}" sibTransId="{03BD6908-32AE-4462-A2C6-9D5F88642E38}"/>
    <dgm:cxn modelId="{5D3614BF-1960-413D-8D2D-8648F7F4BE9C}" type="presOf" srcId="{C527D49E-7FEB-41F6-B0F5-003DBFED0F5C}" destId="{1BB32467-5782-4D02-9796-CCE355F7498C}" srcOrd="0" destOrd="0" presId="urn:microsoft.com/office/officeart/2005/8/layout/vList5"/>
    <dgm:cxn modelId="{B3A8BBC4-C1C9-4E29-933E-1E79022B782B}" srcId="{1EE74F92-8C61-466E-9113-B8A262A65CB0}" destId="{E5ECF001-029C-48D2-9130-C513DF7DFFBA}" srcOrd="4" destOrd="0" parTransId="{A886E6E4-823A-4B59-B017-2476C1CB5779}" sibTransId="{7E22DC30-1C36-45F9-84AF-8EC2B044F29C}"/>
    <dgm:cxn modelId="{EE0351FE-255B-4830-B422-F7D4EC0F6974}" type="presOf" srcId="{17D825FD-E3B7-48EA-B20F-BB311A6C2BDA}" destId="{12DEEBE3-CA29-4E0D-8374-0E4F21C6D9A0}" srcOrd="0" destOrd="1" presId="urn:microsoft.com/office/officeart/2005/8/layout/vList5"/>
    <dgm:cxn modelId="{EAB23688-80E4-4F74-9DE1-84810F756E47}" type="presParOf" srcId="{1BB32467-5782-4D02-9796-CCE355F7498C}" destId="{445ED418-92A8-423A-80E6-1E232C2ACD56}" srcOrd="0" destOrd="0" presId="urn:microsoft.com/office/officeart/2005/8/layout/vList5"/>
    <dgm:cxn modelId="{825A76A0-CFD7-46B9-B531-B90FFA126347}" type="presParOf" srcId="{445ED418-92A8-423A-80E6-1E232C2ACD56}" destId="{50CE2A77-0B63-4B56-8321-EBCF1A275D84}" srcOrd="0" destOrd="0" presId="urn:microsoft.com/office/officeart/2005/8/layout/vList5"/>
    <dgm:cxn modelId="{7190C805-2FD2-401A-B9F7-B3709B92B99E}" type="presParOf" srcId="{445ED418-92A8-423A-80E6-1E232C2ACD56}" destId="{12DEEBE3-CA29-4E0D-8374-0E4F21C6D9A0}" srcOrd="1" destOrd="0" presId="urn:microsoft.com/office/officeart/2005/8/layout/vList5"/>
    <dgm:cxn modelId="{3C6FCB48-3C1A-489B-A4FC-2FCAD82EA92F}" type="presParOf" srcId="{1BB32467-5782-4D02-9796-CCE355F7498C}" destId="{90CBCDE2-3767-4447-BDC9-2F4843EAC289}" srcOrd="1" destOrd="0" presId="urn:microsoft.com/office/officeart/2005/8/layout/vList5"/>
    <dgm:cxn modelId="{F674BC8E-87C9-47CC-8D42-0F810F4A9D58}" type="presParOf" srcId="{1BB32467-5782-4D02-9796-CCE355F7498C}" destId="{383A3603-386B-4D7F-AE1A-1E3DE47CFA36}" srcOrd="2" destOrd="0" presId="urn:microsoft.com/office/officeart/2005/8/layout/vList5"/>
    <dgm:cxn modelId="{23BDA400-578F-449A-83C3-A4353BD3FC7B}" type="presParOf" srcId="{383A3603-386B-4D7F-AE1A-1E3DE47CFA36}" destId="{042B4158-02D5-434A-9E07-6C3243D72170}" srcOrd="0" destOrd="0" presId="urn:microsoft.com/office/officeart/2005/8/layout/vList5"/>
    <dgm:cxn modelId="{BBCF507A-F6F4-43BD-98D1-E0111BA95846}" type="presParOf" srcId="{383A3603-386B-4D7F-AE1A-1E3DE47CFA36}" destId="{3938B52F-752A-4FB2-8C8D-C4709456DD5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EEBE3-CA29-4E0D-8374-0E4F21C6D9A0}">
      <dsp:nvSpPr>
        <dsp:cNvPr id="0" name=""/>
        <dsp:cNvSpPr/>
      </dsp:nvSpPr>
      <dsp:spPr>
        <a:xfrm rot="5400000">
          <a:off x="5420600" y="-2261305"/>
          <a:ext cx="741551" cy="545070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Leadership Team</a:t>
          </a:r>
        </a:p>
        <a:p>
          <a:pPr marL="57150" lvl="1" indent="-57150" algn="l" defTabSz="444500">
            <a:lnSpc>
              <a:spcPct val="90000"/>
            </a:lnSpc>
            <a:spcBef>
              <a:spcPct val="0"/>
            </a:spcBef>
            <a:spcAft>
              <a:spcPct val="15000"/>
            </a:spcAft>
            <a:buChar char="•"/>
          </a:pPr>
          <a:r>
            <a:rPr lang="en-US" sz="1000" kern="1200" dirty="0"/>
            <a:t>Vision Development</a:t>
          </a:r>
        </a:p>
        <a:p>
          <a:pPr marL="57150" lvl="1" indent="-57150" algn="l" defTabSz="444500">
            <a:lnSpc>
              <a:spcPct val="90000"/>
            </a:lnSpc>
            <a:spcBef>
              <a:spcPct val="0"/>
            </a:spcBef>
            <a:spcAft>
              <a:spcPct val="15000"/>
            </a:spcAft>
            <a:buChar char="•"/>
          </a:pPr>
          <a:r>
            <a:rPr lang="en-US" sz="1000" kern="1200" dirty="0"/>
            <a:t>Information Campaign</a:t>
          </a:r>
        </a:p>
        <a:p>
          <a:pPr marL="57150" lvl="1" indent="-57150" algn="l" defTabSz="444500">
            <a:lnSpc>
              <a:spcPct val="90000"/>
            </a:lnSpc>
            <a:spcBef>
              <a:spcPct val="0"/>
            </a:spcBef>
            <a:spcAft>
              <a:spcPct val="15000"/>
            </a:spcAft>
            <a:buChar char="•"/>
          </a:pPr>
          <a:r>
            <a:rPr lang="en-US" sz="1000" kern="1200" dirty="0"/>
            <a:t>Professional Development</a:t>
          </a:r>
        </a:p>
      </dsp:txBody>
      <dsp:txXfrm rot="-5400000">
        <a:off x="3066022" y="129473"/>
        <a:ext cx="5414507" cy="669151"/>
      </dsp:txXfrm>
    </dsp:sp>
    <dsp:sp modelId="{50CE2A77-0B63-4B56-8321-EBCF1A275D84}">
      <dsp:nvSpPr>
        <dsp:cNvPr id="0" name=""/>
        <dsp:cNvSpPr/>
      </dsp:nvSpPr>
      <dsp:spPr>
        <a:xfrm>
          <a:off x="0" y="578"/>
          <a:ext cx="3066022" cy="9269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Shared Vision</a:t>
          </a:r>
        </a:p>
      </dsp:txBody>
      <dsp:txXfrm>
        <a:off x="45249" y="45827"/>
        <a:ext cx="2975524" cy="836441"/>
      </dsp:txXfrm>
    </dsp:sp>
    <dsp:sp modelId="{3938B52F-752A-4FB2-8C8D-C4709456DD5E}">
      <dsp:nvSpPr>
        <dsp:cNvPr id="0" name=""/>
        <dsp:cNvSpPr/>
      </dsp:nvSpPr>
      <dsp:spPr>
        <a:xfrm rot="5400000">
          <a:off x="5420600" y="-1288019"/>
          <a:ext cx="741551" cy="545070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Annual Progress Report</a:t>
          </a:r>
        </a:p>
        <a:p>
          <a:pPr marL="57150" lvl="1" indent="-57150" algn="l" defTabSz="444500">
            <a:lnSpc>
              <a:spcPct val="90000"/>
            </a:lnSpc>
            <a:spcBef>
              <a:spcPct val="0"/>
            </a:spcBef>
            <a:spcAft>
              <a:spcPct val="15000"/>
            </a:spcAft>
            <a:buChar char="•"/>
          </a:pPr>
          <a:r>
            <a:rPr lang="en-US" sz="1000" kern="1200" dirty="0"/>
            <a:t>Annual  Blended Learning Conference</a:t>
          </a:r>
        </a:p>
      </dsp:txBody>
      <dsp:txXfrm rot="-5400000">
        <a:off x="3066022" y="1102759"/>
        <a:ext cx="5414507" cy="669151"/>
      </dsp:txXfrm>
    </dsp:sp>
    <dsp:sp modelId="{042B4158-02D5-434A-9E07-6C3243D72170}">
      <dsp:nvSpPr>
        <dsp:cNvPr id="0" name=""/>
        <dsp:cNvSpPr/>
      </dsp:nvSpPr>
      <dsp:spPr>
        <a:xfrm>
          <a:off x="0" y="973864"/>
          <a:ext cx="3066022" cy="9269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Blended Learning Recognition Program</a:t>
          </a:r>
        </a:p>
      </dsp:txBody>
      <dsp:txXfrm>
        <a:off x="45249" y="1019113"/>
        <a:ext cx="2975524" cy="836441"/>
      </dsp:txXfrm>
    </dsp:sp>
    <dsp:sp modelId="{8AAB661C-2C2A-4739-A310-5628C85E8D86}">
      <dsp:nvSpPr>
        <dsp:cNvPr id="0" name=""/>
        <dsp:cNvSpPr/>
      </dsp:nvSpPr>
      <dsp:spPr>
        <a:xfrm rot="5400000">
          <a:off x="5420600" y="-314733"/>
          <a:ext cx="741551" cy="545070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Digital Specialists</a:t>
          </a:r>
        </a:p>
        <a:p>
          <a:pPr marL="57150" lvl="1" indent="-57150" algn="l" defTabSz="444500">
            <a:lnSpc>
              <a:spcPct val="90000"/>
            </a:lnSpc>
            <a:spcBef>
              <a:spcPct val="0"/>
            </a:spcBef>
            <a:spcAft>
              <a:spcPct val="15000"/>
            </a:spcAft>
            <a:buChar char="•"/>
          </a:pPr>
          <a:r>
            <a:rPr lang="en-US" sz="1000" kern="1200" dirty="0"/>
            <a:t>Digital Teaching Skills</a:t>
          </a:r>
        </a:p>
        <a:p>
          <a:pPr marL="57150" lvl="1" indent="-57150" algn="l" defTabSz="444500">
            <a:lnSpc>
              <a:spcPct val="90000"/>
            </a:lnSpc>
            <a:spcBef>
              <a:spcPct val="0"/>
            </a:spcBef>
            <a:spcAft>
              <a:spcPct val="15000"/>
            </a:spcAft>
            <a:buChar char="•"/>
          </a:pPr>
          <a:r>
            <a:rPr lang="en-US" sz="1000" kern="1200" dirty="0"/>
            <a:t>Teacher Leaders</a:t>
          </a:r>
        </a:p>
      </dsp:txBody>
      <dsp:txXfrm rot="-5400000">
        <a:off x="3066022" y="2076045"/>
        <a:ext cx="5414507" cy="669151"/>
      </dsp:txXfrm>
    </dsp:sp>
    <dsp:sp modelId="{35DF99E4-7BF7-41D6-B839-55508DD38614}">
      <dsp:nvSpPr>
        <dsp:cNvPr id="0" name=""/>
        <dsp:cNvSpPr/>
      </dsp:nvSpPr>
      <dsp:spPr>
        <a:xfrm>
          <a:off x="0" y="1947150"/>
          <a:ext cx="3066022" cy="9269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Personnel</a:t>
          </a:r>
        </a:p>
      </dsp:txBody>
      <dsp:txXfrm>
        <a:off x="45249" y="1992399"/>
        <a:ext cx="2975524" cy="836441"/>
      </dsp:txXfrm>
    </dsp:sp>
    <dsp:sp modelId="{AAF21A19-3CA3-4D56-BC18-D2090E280173}">
      <dsp:nvSpPr>
        <dsp:cNvPr id="0" name=""/>
        <dsp:cNvSpPr/>
      </dsp:nvSpPr>
      <dsp:spPr>
        <a:xfrm rot="5400000">
          <a:off x="5420600" y="658552"/>
          <a:ext cx="741551" cy="545070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Tools</a:t>
          </a:r>
        </a:p>
        <a:p>
          <a:pPr marL="57150" lvl="1" indent="-57150" algn="l" defTabSz="444500">
            <a:lnSpc>
              <a:spcPct val="90000"/>
            </a:lnSpc>
            <a:spcBef>
              <a:spcPct val="0"/>
            </a:spcBef>
            <a:spcAft>
              <a:spcPct val="15000"/>
            </a:spcAft>
            <a:buChar char="•"/>
          </a:pPr>
          <a:r>
            <a:rPr lang="en-US" sz="1000" kern="1200" dirty="0"/>
            <a:t>Culture</a:t>
          </a:r>
        </a:p>
        <a:p>
          <a:pPr marL="57150" lvl="1" indent="-57150" algn="l" defTabSz="444500">
            <a:lnSpc>
              <a:spcPct val="90000"/>
            </a:lnSpc>
            <a:spcBef>
              <a:spcPct val="0"/>
            </a:spcBef>
            <a:spcAft>
              <a:spcPct val="15000"/>
            </a:spcAft>
            <a:buChar char="•"/>
          </a:pPr>
          <a:r>
            <a:rPr lang="en-US" sz="1000" kern="1200" dirty="0" err="1"/>
            <a:t>Wifi</a:t>
          </a:r>
          <a:r>
            <a:rPr lang="en-US" sz="1000" kern="1200" dirty="0"/>
            <a:t> Status</a:t>
          </a:r>
        </a:p>
        <a:p>
          <a:pPr marL="57150" lvl="1" indent="-57150" algn="l" defTabSz="444500">
            <a:lnSpc>
              <a:spcPct val="90000"/>
            </a:lnSpc>
            <a:spcBef>
              <a:spcPct val="0"/>
            </a:spcBef>
            <a:spcAft>
              <a:spcPct val="15000"/>
            </a:spcAft>
            <a:buChar char="•"/>
          </a:pPr>
          <a:r>
            <a:rPr lang="en-US" sz="1000" kern="1200" dirty="0"/>
            <a:t>School and Board</a:t>
          </a:r>
        </a:p>
      </dsp:txBody>
      <dsp:txXfrm rot="-5400000">
        <a:off x="3066022" y="3049330"/>
        <a:ext cx="5414507" cy="669151"/>
      </dsp:txXfrm>
    </dsp:sp>
    <dsp:sp modelId="{9FABC8AD-A740-490E-A577-733AFC404B7F}">
      <dsp:nvSpPr>
        <dsp:cNvPr id="0" name=""/>
        <dsp:cNvSpPr/>
      </dsp:nvSpPr>
      <dsp:spPr>
        <a:xfrm>
          <a:off x="0" y="2920436"/>
          <a:ext cx="3066022" cy="9269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Communication and Collaboration</a:t>
          </a:r>
        </a:p>
      </dsp:txBody>
      <dsp:txXfrm>
        <a:off x="45249" y="2965685"/>
        <a:ext cx="2975524" cy="836441"/>
      </dsp:txXfrm>
    </dsp:sp>
    <dsp:sp modelId="{705A899E-8BFF-4175-B017-5E9B359FFC45}">
      <dsp:nvSpPr>
        <dsp:cNvPr id="0" name=""/>
        <dsp:cNvSpPr/>
      </dsp:nvSpPr>
      <dsp:spPr>
        <a:xfrm rot="5400000">
          <a:off x="5420600" y="1631838"/>
          <a:ext cx="741551" cy="5450707"/>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Policy Content and Maintenance</a:t>
          </a:r>
        </a:p>
        <a:p>
          <a:pPr marL="57150" lvl="1" indent="-57150" algn="l" defTabSz="444500">
            <a:lnSpc>
              <a:spcPct val="90000"/>
            </a:lnSpc>
            <a:spcBef>
              <a:spcPct val="0"/>
            </a:spcBef>
            <a:spcAft>
              <a:spcPct val="15000"/>
            </a:spcAft>
            <a:buChar char="•"/>
          </a:pPr>
          <a:r>
            <a:rPr lang="en-US" sz="1000" kern="1200" dirty="0"/>
            <a:t>Strategic Alignment</a:t>
          </a:r>
        </a:p>
        <a:p>
          <a:pPr marL="57150" lvl="1" indent="-57150" algn="l" defTabSz="444500">
            <a:lnSpc>
              <a:spcPct val="90000"/>
            </a:lnSpc>
            <a:spcBef>
              <a:spcPct val="0"/>
            </a:spcBef>
            <a:spcAft>
              <a:spcPct val="15000"/>
            </a:spcAft>
            <a:buChar char="•"/>
          </a:pPr>
          <a:r>
            <a:rPr lang="en-US" sz="1000" kern="1200" dirty="0"/>
            <a:t>Student Centricity</a:t>
          </a:r>
        </a:p>
      </dsp:txBody>
      <dsp:txXfrm rot="-5400000">
        <a:off x="3066022" y="4022616"/>
        <a:ext cx="5414507" cy="669151"/>
      </dsp:txXfrm>
    </dsp:sp>
    <dsp:sp modelId="{10E730A5-87B4-487D-8160-CEDA8BFEDA78}">
      <dsp:nvSpPr>
        <dsp:cNvPr id="0" name=""/>
        <dsp:cNvSpPr/>
      </dsp:nvSpPr>
      <dsp:spPr>
        <a:xfrm>
          <a:off x="0" y="3893722"/>
          <a:ext cx="3066022" cy="92693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Policy</a:t>
          </a:r>
        </a:p>
      </dsp:txBody>
      <dsp:txXfrm>
        <a:off x="45249" y="3938971"/>
        <a:ext cx="2975524" cy="836441"/>
      </dsp:txXfrm>
    </dsp:sp>
    <dsp:sp modelId="{684D6553-949A-440C-A816-3B27C514CE11}">
      <dsp:nvSpPr>
        <dsp:cNvPr id="0" name=""/>
        <dsp:cNvSpPr/>
      </dsp:nvSpPr>
      <dsp:spPr>
        <a:xfrm rot="5400000">
          <a:off x="5420600" y="2605124"/>
          <a:ext cx="741551" cy="545070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Strategic Alignment</a:t>
          </a:r>
        </a:p>
        <a:p>
          <a:pPr marL="57150" lvl="1" indent="-57150" algn="l" defTabSz="444500">
            <a:lnSpc>
              <a:spcPct val="90000"/>
            </a:lnSpc>
            <a:spcBef>
              <a:spcPct val="0"/>
            </a:spcBef>
            <a:spcAft>
              <a:spcPct val="15000"/>
            </a:spcAft>
            <a:buChar char="•"/>
          </a:pPr>
          <a:r>
            <a:rPr lang="en-US" sz="1000" kern="1200" dirty="0"/>
            <a:t>Data Collection</a:t>
          </a:r>
        </a:p>
        <a:p>
          <a:pPr marL="57150" lvl="1" indent="-57150" algn="l" defTabSz="444500">
            <a:lnSpc>
              <a:spcPct val="90000"/>
            </a:lnSpc>
            <a:spcBef>
              <a:spcPct val="0"/>
            </a:spcBef>
            <a:spcAft>
              <a:spcPct val="15000"/>
            </a:spcAft>
            <a:buChar char="•"/>
          </a:pPr>
          <a:r>
            <a:rPr lang="en-US" sz="1000" kern="1200" dirty="0"/>
            <a:t>Systemic Adjustment</a:t>
          </a:r>
        </a:p>
      </dsp:txBody>
      <dsp:txXfrm rot="-5400000">
        <a:off x="3066022" y="4995902"/>
        <a:ext cx="5414507" cy="669151"/>
      </dsp:txXfrm>
    </dsp:sp>
    <dsp:sp modelId="{474477D0-0619-456C-BEAD-325C873793DF}">
      <dsp:nvSpPr>
        <dsp:cNvPr id="0" name=""/>
        <dsp:cNvSpPr/>
      </dsp:nvSpPr>
      <dsp:spPr>
        <a:xfrm>
          <a:off x="0" y="4867008"/>
          <a:ext cx="3066022" cy="9269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Continuous Improvement</a:t>
          </a:r>
        </a:p>
      </dsp:txBody>
      <dsp:txXfrm>
        <a:off x="45249" y="4912257"/>
        <a:ext cx="2975524" cy="836441"/>
      </dsp:txXfrm>
    </dsp:sp>
    <dsp:sp modelId="{736D6322-6CEF-4945-87D2-A09F6AA88F7E}">
      <dsp:nvSpPr>
        <dsp:cNvPr id="0" name=""/>
        <dsp:cNvSpPr/>
      </dsp:nvSpPr>
      <dsp:spPr>
        <a:xfrm rot="5400000">
          <a:off x="5420600" y="3578410"/>
          <a:ext cx="741551" cy="545070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Collaborative Decision-Making</a:t>
          </a:r>
        </a:p>
        <a:p>
          <a:pPr marL="57150" lvl="1" indent="-57150" algn="l" defTabSz="444500">
            <a:lnSpc>
              <a:spcPct val="90000"/>
            </a:lnSpc>
            <a:spcBef>
              <a:spcPct val="0"/>
            </a:spcBef>
            <a:spcAft>
              <a:spcPct val="15000"/>
            </a:spcAft>
            <a:buChar char="•"/>
          </a:pPr>
          <a:r>
            <a:rPr lang="en-US" sz="1000" kern="1200" dirty="0"/>
            <a:t>Digital Content Selection</a:t>
          </a:r>
        </a:p>
        <a:p>
          <a:pPr marL="57150" lvl="1" indent="-57150" algn="l" defTabSz="444500">
            <a:lnSpc>
              <a:spcPct val="90000"/>
            </a:lnSpc>
            <a:spcBef>
              <a:spcPct val="0"/>
            </a:spcBef>
            <a:spcAft>
              <a:spcPct val="15000"/>
            </a:spcAft>
            <a:buChar char="•"/>
          </a:pPr>
          <a:r>
            <a:rPr lang="en-US" sz="1000" kern="1200" dirty="0"/>
            <a:t>Network Accessibility</a:t>
          </a:r>
        </a:p>
        <a:p>
          <a:pPr marL="57150" lvl="1" indent="-57150" algn="l" defTabSz="444500">
            <a:lnSpc>
              <a:spcPct val="90000"/>
            </a:lnSpc>
            <a:spcBef>
              <a:spcPct val="0"/>
            </a:spcBef>
            <a:spcAft>
              <a:spcPct val="15000"/>
            </a:spcAft>
            <a:buChar char="•"/>
          </a:pPr>
          <a:r>
            <a:rPr lang="en-US" sz="1000" kern="1200" dirty="0"/>
            <a:t>Connectivity</a:t>
          </a:r>
        </a:p>
      </dsp:txBody>
      <dsp:txXfrm rot="-5400000">
        <a:off x="3066022" y="5969188"/>
        <a:ext cx="5414507" cy="669151"/>
      </dsp:txXfrm>
    </dsp:sp>
    <dsp:sp modelId="{8A83AB41-7993-42BB-A31A-2605A464E594}">
      <dsp:nvSpPr>
        <dsp:cNvPr id="0" name=""/>
        <dsp:cNvSpPr/>
      </dsp:nvSpPr>
      <dsp:spPr>
        <a:xfrm>
          <a:off x="0" y="5840294"/>
          <a:ext cx="3066022" cy="9269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Procurement</a:t>
          </a:r>
        </a:p>
      </dsp:txBody>
      <dsp:txXfrm>
        <a:off x="45249" y="5885543"/>
        <a:ext cx="2975524" cy="836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EEBE3-CA29-4E0D-8374-0E4F21C6D9A0}">
      <dsp:nvSpPr>
        <dsp:cNvPr id="0" name=""/>
        <dsp:cNvSpPr/>
      </dsp:nvSpPr>
      <dsp:spPr>
        <a:xfrm rot="5400000">
          <a:off x="4828539" y="-1725189"/>
          <a:ext cx="1397000" cy="520192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Focus of Digital Teaching and Learning</a:t>
          </a:r>
          <a:endParaRPr lang="en-US" sz="1200" kern="1200" dirty="0"/>
        </a:p>
        <a:p>
          <a:pPr marL="114300" lvl="1" indent="-114300" algn="l" defTabSz="533400">
            <a:lnSpc>
              <a:spcPct val="90000"/>
            </a:lnSpc>
            <a:spcBef>
              <a:spcPct val="0"/>
            </a:spcBef>
            <a:spcAft>
              <a:spcPct val="15000"/>
            </a:spcAft>
            <a:buChar char="•"/>
          </a:pPr>
          <a:r>
            <a:rPr lang="en-US" sz="1200" kern="1200" dirty="0"/>
            <a:t>Digital Learning Frameworks</a:t>
          </a:r>
        </a:p>
        <a:p>
          <a:pPr marL="114300" lvl="1" indent="-114300" algn="l" defTabSz="533400">
            <a:lnSpc>
              <a:spcPct val="90000"/>
            </a:lnSpc>
            <a:spcBef>
              <a:spcPct val="0"/>
            </a:spcBef>
            <a:spcAft>
              <a:spcPct val="15000"/>
            </a:spcAft>
            <a:buChar char="•"/>
          </a:pPr>
          <a:r>
            <a:rPr lang="en-US" sz="1200" kern="1200" dirty="0"/>
            <a:t>Content-Specific Strategies</a:t>
          </a:r>
        </a:p>
        <a:p>
          <a:pPr marL="114300" lvl="1" indent="-114300" algn="l" defTabSz="533400">
            <a:lnSpc>
              <a:spcPct val="90000"/>
            </a:lnSpc>
            <a:spcBef>
              <a:spcPct val="0"/>
            </a:spcBef>
            <a:spcAft>
              <a:spcPct val="15000"/>
            </a:spcAft>
            <a:buChar char="•"/>
          </a:pPr>
          <a:r>
            <a:rPr lang="en-US" sz="1200" kern="1200" dirty="0"/>
            <a:t>Blended Learning</a:t>
          </a:r>
        </a:p>
        <a:p>
          <a:pPr marL="114300" lvl="1" indent="-114300" algn="l" defTabSz="533400">
            <a:lnSpc>
              <a:spcPct val="90000"/>
            </a:lnSpc>
            <a:spcBef>
              <a:spcPct val="0"/>
            </a:spcBef>
            <a:spcAft>
              <a:spcPct val="15000"/>
            </a:spcAft>
            <a:buChar char="•"/>
          </a:pPr>
          <a:r>
            <a:rPr lang="en-US" sz="1200" kern="1200" dirty="0"/>
            <a:t>Educator Expectations</a:t>
          </a:r>
        </a:p>
        <a:p>
          <a:pPr marL="114300" lvl="1" indent="-114300" algn="l" defTabSz="533400">
            <a:lnSpc>
              <a:spcPct val="90000"/>
            </a:lnSpc>
            <a:spcBef>
              <a:spcPct val="0"/>
            </a:spcBef>
            <a:spcAft>
              <a:spcPct val="15000"/>
            </a:spcAft>
            <a:buChar char="•"/>
          </a:pPr>
          <a:r>
            <a:rPr lang="en-US" sz="1200" kern="1200" dirty="0"/>
            <a:t>Blended Learning Models</a:t>
          </a:r>
        </a:p>
      </dsp:txBody>
      <dsp:txXfrm rot="-5400000">
        <a:off x="2926079" y="245467"/>
        <a:ext cx="5133724" cy="1260608"/>
      </dsp:txXfrm>
    </dsp:sp>
    <dsp:sp modelId="{50CE2A77-0B63-4B56-8321-EBCF1A275D84}">
      <dsp:nvSpPr>
        <dsp:cNvPr id="0" name=""/>
        <dsp:cNvSpPr/>
      </dsp:nvSpPr>
      <dsp:spPr>
        <a:xfrm>
          <a:off x="0" y="2645"/>
          <a:ext cx="2926080" cy="1746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Professional Learning Focus</a:t>
          </a:r>
        </a:p>
      </dsp:txBody>
      <dsp:txXfrm>
        <a:off x="85245" y="87890"/>
        <a:ext cx="2755590" cy="1575760"/>
      </dsp:txXfrm>
    </dsp:sp>
    <dsp:sp modelId="{3938B52F-752A-4FB2-8C8D-C4709456DD5E}">
      <dsp:nvSpPr>
        <dsp:cNvPr id="0" name=""/>
        <dsp:cNvSpPr/>
      </dsp:nvSpPr>
      <dsp:spPr>
        <a:xfrm rot="5400000">
          <a:off x="4828539" y="108373"/>
          <a:ext cx="1397000" cy="520192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Setting Size</a:t>
          </a:r>
        </a:p>
        <a:p>
          <a:pPr marL="114300" lvl="1" indent="-114300" algn="l" defTabSz="533400">
            <a:lnSpc>
              <a:spcPct val="90000"/>
            </a:lnSpc>
            <a:spcBef>
              <a:spcPct val="0"/>
            </a:spcBef>
            <a:spcAft>
              <a:spcPct val="15000"/>
            </a:spcAft>
            <a:buChar char="•"/>
          </a:pPr>
          <a:r>
            <a:rPr lang="en-US" sz="1200" kern="1200" dirty="0"/>
            <a:t>Customization</a:t>
          </a:r>
        </a:p>
        <a:p>
          <a:pPr marL="114300" lvl="1" indent="-114300" algn="l" defTabSz="533400">
            <a:lnSpc>
              <a:spcPct val="90000"/>
            </a:lnSpc>
            <a:spcBef>
              <a:spcPct val="0"/>
            </a:spcBef>
            <a:spcAft>
              <a:spcPct val="15000"/>
            </a:spcAft>
            <a:buChar char="•"/>
          </a:pPr>
          <a:r>
            <a:rPr lang="en-US" sz="1200" kern="1200" dirty="0"/>
            <a:t>Ongoing Support</a:t>
          </a:r>
        </a:p>
        <a:p>
          <a:pPr marL="114300" lvl="1" indent="-114300" algn="l" defTabSz="533400">
            <a:lnSpc>
              <a:spcPct val="90000"/>
            </a:lnSpc>
            <a:spcBef>
              <a:spcPct val="0"/>
            </a:spcBef>
            <a:spcAft>
              <a:spcPct val="15000"/>
            </a:spcAft>
            <a:buChar char="•"/>
          </a:pPr>
          <a:r>
            <a:rPr lang="en-US" sz="1200" kern="1200" dirty="0"/>
            <a:t>Settings</a:t>
          </a:r>
        </a:p>
        <a:p>
          <a:pPr marL="114300" lvl="1" indent="-114300" algn="l" defTabSz="533400">
            <a:lnSpc>
              <a:spcPct val="90000"/>
            </a:lnSpc>
            <a:spcBef>
              <a:spcPct val="0"/>
            </a:spcBef>
            <a:spcAft>
              <a:spcPct val="15000"/>
            </a:spcAft>
            <a:buChar char="•"/>
          </a:pPr>
          <a:r>
            <a:rPr lang="en-US" sz="1200" kern="1200" dirty="0"/>
            <a:t>Communities of Practice</a:t>
          </a:r>
        </a:p>
      </dsp:txBody>
      <dsp:txXfrm rot="-5400000">
        <a:off x="2926079" y="2079029"/>
        <a:ext cx="5133724" cy="1260608"/>
      </dsp:txXfrm>
    </dsp:sp>
    <dsp:sp modelId="{042B4158-02D5-434A-9E07-6C3243D72170}">
      <dsp:nvSpPr>
        <dsp:cNvPr id="0" name=""/>
        <dsp:cNvSpPr/>
      </dsp:nvSpPr>
      <dsp:spPr>
        <a:xfrm>
          <a:off x="0" y="1836208"/>
          <a:ext cx="2926080" cy="17462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Professional Learning Format</a:t>
          </a:r>
        </a:p>
      </dsp:txBody>
      <dsp:txXfrm>
        <a:off x="85245" y="1921453"/>
        <a:ext cx="2755590" cy="1575760"/>
      </dsp:txXfrm>
    </dsp:sp>
    <dsp:sp modelId="{8AAB661C-2C2A-4739-A310-5628C85E8D86}">
      <dsp:nvSpPr>
        <dsp:cNvPr id="0" name=""/>
        <dsp:cNvSpPr/>
      </dsp:nvSpPr>
      <dsp:spPr>
        <a:xfrm rot="5400000">
          <a:off x="4828539" y="1941936"/>
          <a:ext cx="1397000" cy="520192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Source of Opportunities</a:t>
          </a:r>
          <a:endParaRPr lang="en-US" sz="1200" kern="1200" dirty="0"/>
        </a:p>
        <a:p>
          <a:pPr marL="114300" lvl="1" indent="-114300" algn="l" defTabSz="533400">
            <a:lnSpc>
              <a:spcPct val="90000"/>
            </a:lnSpc>
            <a:spcBef>
              <a:spcPct val="0"/>
            </a:spcBef>
            <a:spcAft>
              <a:spcPct val="15000"/>
            </a:spcAft>
            <a:buChar char="•"/>
          </a:pPr>
          <a:r>
            <a:rPr lang="en-US" sz="1200" kern="1200" dirty="0"/>
            <a:t>Administration </a:t>
          </a:r>
        </a:p>
        <a:p>
          <a:pPr marL="114300" lvl="1" indent="-114300" algn="l" defTabSz="533400">
            <a:lnSpc>
              <a:spcPct val="90000"/>
            </a:lnSpc>
            <a:spcBef>
              <a:spcPct val="0"/>
            </a:spcBef>
            <a:spcAft>
              <a:spcPct val="15000"/>
            </a:spcAft>
            <a:buChar char="•"/>
          </a:pPr>
          <a:r>
            <a:rPr lang="en-US" sz="1200" kern="1200" dirty="0"/>
            <a:t>Bleneded Learning in Specific Roles</a:t>
          </a:r>
        </a:p>
      </dsp:txBody>
      <dsp:txXfrm rot="-5400000">
        <a:off x="2926079" y="3912592"/>
        <a:ext cx="5133724" cy="1260608"/>
      </dsp:txXfrm>
    </dsp:sp>
    <dsp:sp modelId="{35DF99E4-7BF7-41D6-B839-55508DD38614}">
      <dsp:nvSpPr>
        <dsp:cNvPr id="0" name=""/>
        <dsp:cNvSpPr/>
      </dsp:nvSpPr>
      <dsp:spPr>
        <a:xfrm>
          <a:off x="0" y="3669771"/>
          <a:ext cx="2926080" cy="17462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Professional Learning Participation</a:t>
          </a:r>
        </a:p>
      </dsp:txBody>
      <dsp:txXfrm>
        <a:off x="85245" y="3755016"/>
        <a:ext cx="2755590" cy="157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EEBE3-CA29-4E0D-8374-0E4F21C6D9A0}">
      <dsp:nvSpPr>
        <dsp:cNvPr id="0" name=""/>
        <dsp:cNvSpPr/>
      </dsp:nvSpPr>
      <dsp:spPr>
        <a:xfrm rot="5400000">
          <a:off x="7030584" y="-2918018"/>
          <a:ext cx="1000015" cy="708761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a:t>Changing Role</a:t>
          </a:r>
          <a:endParaRPr lang="en-US" sz="900" kern="1200" dirty="0"/>
        </a:p>
        <a:p>
          <a:pPr marL="57150" lvl="1" indent="-57150" algn="l" defTabSz="400050">
            <a:lnSpc>
              <a:spcPct val="90000"/>
            </a:lnSpc>
            <a:spcBef>
              <a:spcPct val="0"/>
            </a:spcBef>
            <a:spcAft>
              <a:spcPct val="15000"/>
            </a:spcAft>
            <a:buChar char="•"/>
          </a:pPr>
          <a:r>
            <a:rPr lang="en-US" sz="900" kern="1200" dirty="0"/>
            <a:t>Teacher Competencies</a:t>
          </a:r>
        </a:p>
        <a:p>
          <a:pPr marL="57150" lvl="1" indent="-57150" algn="l" defTabSz="400050">
            <a:lnSpc>
              <a:spcPct val="90000"/>
            </a:lnSpc>
            <a:spcBef>
              <a:spcPct val="0"/>
            </a:spcBef>
            <a:spcAft>
              <a:spcPct val="15000"/>
            </a:spcAft>
            <a:buChar char="•"/>
          </a:pPr>
          <a:r>
            <a:rPr lang="en-US" sz="900" kern="1200" dirty="0"/>
            <a:t>Customizing Digital Content</a:t>
          </a:r>
        </a:p>
        <a:p>
          <a:pPr marL="57150" lvl="1" indent="-57150" algn="l" defTabSz="400050">
            <a:lnSpc>
              <a:spcPct val="90000"/>
            </a:lnSpc>
            <a:spcBef>
              <a:spcPct val="0"/>
            </a:spcBef>
            <a:spcAft>
              <a:spcPct val="15000"/>
            </a:spcAft>
            <a:buChar char="•"/>
          </a:pPr>
          <a:r>
            <a:rPr lang="en-US" sz="900" kern="1200" dirty="0"/>
            <a:t>Teacher/Student Partnership</a:t>
          </a:r>
        </a:p>
        <a:p>
          <a:pPr marL="57150" lvl="1" indent="-57150" algn="l" defTabSz="400050">
            <a:lnSpc>
              <a:spcPct val="90000"/>
            </a:lnSpc>
            <a:spcBef>
              <a:spcPct val="0"/>
            </a:spcBef>
            <a:spcAft>
              <a:spcPct val="15000"/>
            </a:spcAft>
            <a:buChar char="•"/>
          </a:pPr>
          <a:r>
            <a:rPr lang="en-US" sz="900" kern="1200" dirty="0"/>
            <a:t>Evidence-based practices</a:t>
          </a:r>
        </a:p>
        <a:p>
          <a:pPr marL="57150" lvl="1" indent="-57150" algn="l" defTabSz="400050">
            <a:lnSpc>
              <a:spcPct val="90000"/>
            </a:lnSpc>
            <a:spcBef>
              <a:spcPct val="0"/>
            </a:spcBef>
            <a:spcAft>
              <a:spcPct val="15000"/>
            </a:spcAft>
            <a:buChar char="•"/>
          </a:pPr>
          <a:r>
            <a:rPr lang="en-US" sz="900" kern="1200" dirty="0"/>
            <a:t>Problem Solving</a:t>
          </a:r>
        </a:p>
      </dsp:txBody>
      <dsp:txXfrm rot="-5400000">
        <a:off x="3986784" y="174599"/>
        <a:ext cx="7038799" cy="902381"/>
      </dsp:txXfrm>
    </dsp:sp>
    <dsp:sp modelId="{50CE2A77-0B63-4B56-8321-EBCF1A275D84}">
      <dsp:nvSpPr>
        <dsp:cNvPr id="0" name=""/>
        <dsp:cNvSpPr/>
      </dsp:nvSpPr>
      <dsp:spPr>
        <a:xfrm>
          <a:off x="0" y="779"/>
          <a:ext cx="3986784" cy="12500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Educator Role</a:t>
          </a:r>
        </a:p>
      </dsp:txBody>
      <dsp:txXfrm>
        <a:off x="61021" y="61800"/>
        <a:ext cx="3864742" cy="1127977"/>
      </dsp:txXfrm>
    </dsp:sp>
    <dsp:sp modelId="{3938B52F-752A-4FB2-8C8D-C4709456DD5E}">
      <dsp:nvSpPr>
        <dsp:cNvPr id="0" name=""/>
        <dsp:cNvSpPr/>
      </dsp:nvSpPr>
      <dsp:spPr>
        <a:xfrm rot="5400000">
          <a:off x="7030584" y="-1605498"/>
          <a:ext cx="1000015" cy="7087616"/>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dirty="0"/>
            <a:t>Student Access to Digital Tools</a:t>
          </a:r>
        </a:p>
        <a:p>
          <a:pPr marL="57150" lvl="1" indent="-57150" algn="l" defTabSz="400050">
            <a:lnSpc>
              <a:spcPct val="90000"/>
            </a:lnSpc>
            <a:spcBef>
              <a:spcPct val="0"/>
            </a:spcBef>
            <a:spcAft>
              <a:spcPct val="15000"/>
            </a:spcAft>
            <a:buChar char="•"/>
          </a:pPr>
          <a:r>
            <a:rPr lang="en-US" sz="900" kern="1200" dirty="0"/>
            <a:t>Student Personalization</a:t>
          </a:r>
        </a:p>
        <a:p>
          <a:pPr marL="57150" lvl="1" indent="-57150" algn="l" defTabSz="400050">
            <a:lnSpc>
              <a:spcPct val="90000"/>
            </a:lnSpc>
            <a:spcBef>
              <a:spcPct val="0"/>
            </a:spcBef>
            <a:spcAft>
              <a:spcPct val="15000"/>
            </a:spcAft>
            <a:buChar char="•"/>
          </a:pPr>
          <a:r>
            <a:rPr lang="en-US" sz="900" kern="1200" dirty="0"/>
            <a:t>Student Role</a:t>
          </a:r>
        </a:p>
      </dsp:txBody>
      <dsp:txXfrm rot="-5400000">
        <a:off x="3986784" y="1487119"/>
        <a:ext cx="7038799" cy="902381"/>
      </dsp:txXfrm>
    </dsp:sp>
    <dsp:sp modelId="{042B4158-02D5-434A-9E07-6C3243D72170}">
      <dsp:nvSpPr>
        <dsp:cNvPr id="0" name=""/>
        <dsp:cNvSpPr/>
      </dsp:nvSpPr>
      <dsp:spPr>
        <a:xfrm>
          <a:off x="0" y="1313299"/>
          <a:ext cx="3986784" cy="12500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Student-Centered Learning</a:t>
          </a:r>
        </a:p>
      </dsp:txBody>
      <dsp:txXfrm>
        <a:off x="61021" y="1374320"/>
        <a:ext cx="3864742" cy="1127977"/>
      </dsp:txXfrm>
    </dsp:sp>
    <dsp:sp modelId="{8AAB661C-2C2A-4739-A310-5628C85E8D86}">
      <dsp:nvSpPr>
        <dsp:cNvPr id="0" name=""/>
        <dsp:cNvSpPr/>
      </dsp:nvSpPr>
      <dsp:spPr>
        <a:xfrm rot="5400000">
          <a:off x="7030584" y="-292978"/>
          <a:ext cx="1000015" cy="7087616"/>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kern="1200"/>
            <a:t>Connecting Beyond the Classroom</a:t>
          </a:r>
          <a:endParaRPr lang="en-US" sz="900" kern="1200" dirty="0"/>
        </a:p>
        <a:p>
          <a:pPr marL="57150" lvl="1" indent="-57150" algn="l" defTabSz="400050">
            <a:lnSpc>
              <a:spcPct val="90000"/>
            </a:lnSpc>
            <a:spcBef>
              <a:spcPct val="0"/>
            </a:spcBef>
            <a:spcAft>
              <a:spcPct val="15000"/>
            </a:spcAft>
            <a:buChar char="•"/>
          </a:pPr>
          <a:r>
            <a:rPr lang="en-US" sz="900" kern="1200" dirty="0"/>
            <a:t>Classroom Arrangement</a:t>
          </a:r>
        </a:p>
        <a:p>
          <a:pPr marL="57150" lvl="1" indent="-57150" algn="l" defTabSz="400050">
            <a:lnSpc>
              <a:spcPct val="90000"/>
            </a:lnSpc>
            <a:spcBef>
              <a:spcPct val="0"/>
            </a:spcBef>
            <a:spcAft>
              <a:spcPct val="15000"/>
            </a:spcAft>
            <a:buChar char="•"/>
          </a:pPr>
          <a:r>
            <a:rPr lang="en-US" sz="900" kern="1200" dirty="0"/>
            <a:t>Library Media Center</a:t>
          </a:r>
        </a:p>
      </dsp:txBody>
      <dsp:txXfrm rot="-5400000">
        <a:off x="3986784" y="2799639"/>
        <a:ext cx="7038799" cy="902381"/>
      </dsp:txXfrm>
    </dsp:sp>
    <dsp:sp modelId="{35DF99E4-7BF7-41D6-B839-55508DD38614}">
      <dsp:nvSpPr>
        <dsp:cNvPr id="0" name=""/>
        <dsp:cNvSpPr/>
      </dsp:nvSpPr>
      <dsp:spPr>
        <a:xfrm>
          <a:off x="0" y="2625819"/>
          <a:ext cx="3986784" cy="12500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Future Ready Learning Spaces</a:t>
          </a:r>
        </a:p>
      </dsp:txBody>
      <dsp:txXfrm>
        <a:off x="61021" y="2686840"/>
        <a:ext cx="3864742" cy="1127977"/>
      </dsp:txXfrm>
    </dsp:sp>
    <dsp:sp modelId="{AAF21A19-3CA3-4D56-BC18-D2090E280173}">
      <dsp:nvSpPr>
        <dsp:cNvPr id="0" name=""/>
        <dsp:cNvSpPr/>
      </dsp:nvSpPr>
      <dsp:spPr>
        <a:xfrm rot="5400000">
          <a:off x="7030584" y="1019541"/>
          <a:ext cx="1000015" cy="7087616"/>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LMS</a:t>
          </a:r>
          <a:endParaRPr lang="en-US" sz="900" kern="1200" dirty="0"/>
        </a:p>
        <a:p>
          <a:pPr marL="57150" lvl="1" indent="-57150" algn="l" defTabSz="400050">
            <a:lnSpc>
              <a:spcPct val="90000"/>
            </a:lnSpc>
            <a:spcBef>
              <a:spcPct val="0"/>
            </a:spcBef>
            <a:spcAft>
              <a:spcPct val="15000"/>
            </a:spcAft>
            <a:buChar char="•"/>
          </a:pPr>
          <a:r>
            <a:rPr lang="en-US" sz="900" b="1" i="0" u="none" kern="1200"/>
            <a:t>Support of LMS</a:t>
          </a:r>
          <a:endParaRPr lang="en-US" sz="900" kern="1200"/>
        </a:p>
        <a:p>
          <a:pPr marL="57150" lvl="1" indent="-57150" algn="l" defTabSz="400050">
            <a:lnSpc>
              <a:spcPct val="90000"/>
            </a:lnSpc>
            <a:spcBef>
              <a:spcPct val="0"/>
            </a:spcBef>
            <a:spcAft>
              <a:spcPct val="15000"/>
            </a:spcAft>
            <a:buChar char="•"/>
          </a:pPr>
          <a:r>
            <a:rPr lang="en-US" sz="900" b="1" i="0" u="none" kern="1200"/>
            <a:t>BYOD</a:t>
          </a:r>
          <a:endParaRPr lang="en-US" sz="900" kern="1200"/>
        </a:p>
      </dsp:txBody>
      <dsp:txXfrm rot="-5400000">
        <a:off x="3986784" y="4112159"/>
        <a:ext cx="7038799" cy="902381"/>
      </dsp:txXfrm>
    </dsp:sp>
    <dsp:sp modelId="{9FABC8AD-A740-490E-A577-733AFC404B7F}">
      <dsp:nvSpPr>
        <dsp:cNvPr id="0" name=""/>
        <dsp:cNvSpPr/>
      </dsp:nvSpPr>
      <dsp:spPr>
        <a:xfrm>
          <a:off x="0" y="3938339"/>
          <a:ext cx="3986784" cy="12500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Technology Infrastructure and Devices</a:t>
          </a:r>
        </a:p>
      </dsp:txBody>
      <dsp:txXfrm>
        <a:off x="61021" y="3999360"/>
        <a:ext cx="3864742" cy="1127977"/>
      </dsp:txXfrm>
    </dsp:sp>
    <dsp:sp modelId="{705A899E-8BFF-4175-B017-5E9B359FFC45}">
      <dsp:nvSpPr>
        <dsp:cNvPr id="0" name=""/>
        <dsp:cNvSpPr/>
      </dsp:nvSpPr>
      <dsp:spPr>
        <a:xfrm rot="5400000">
          <a:off x="7030584" y="2332061"/>
          <a:ext cx="1000015" cy="7087616"/>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Partnerships</a:t>
          </a:r>
          <a:endParaRPr lang="en-US" sz="900" kern="1200" dirty="0"/>
        </a:p>
        <a:p>
          <a:pPr marL="57150" lvl="1" indent="-57150" algn="l" defTabSz="400050">
            <a:lnSpc>
              <a:spcPct val="90000"/>
            </a:lnSpc>
            <a:spcBef>
              <a:spcPct val="0"/>
            </a:spcBef>
            <a:spcAft>
              <a:spcPct val="15000"/>
            </a:spcAft>
            <a:buChar char="•"/>
          </a:pPr>
          <a:r>
            <a:rPr lang="en-US" sz="900" b="1" i="0" u="none" kern="1200"/>
            <a:t>Access to Internet</a:t>
          </a:r>
          <a:endParaRPr lang="en-US" sz="900" kern="1200"/>
        </a:p>
      </dsp:txBody>
      <dsp:txXfrm rot="-5400000">
        <a:off x="3986784" y="5424679"/>
        <a:ext cx="7038799" cy="902381"/>
      </dsp:txXfrm>
    </dsp:sp>
    <dsp:sp modelId="{10E730A5-87B4-487D-8160-CEDA8BFEDA78}">
      <dsp:nvSpPr>
        <dsp:cNvPr id="0" name=""/>
        <dsp:cNvSpPr/>
      </dsp:nvSpPr>
      <dsp:spPr>
        <a:xfrm>
          <a:off x="0" y="5250859"/>
          <a:ext cx="3986784" cy="125001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Outside of School</a:t>
          </a:r>
        </a:p>
      </dsp:txBody>
      <dsp:txXfrm>
        <a:off x="61021" y="5311880"/>
        <a:ext cx="3864742" cy="1127977"/>
      </dsp:txXfrm>
    </dsp:sp>
    <dsp:sp modelId="{684D6553-949A-440C-A816-3B27C514CE11}">
      <dsp:nvSpPr>
        <dsp:cNvPr id="0" name=""/>
        <dsp:cNvSpPr/>
      </dsp:nvSpPr>
      <dsp:spPr>
        <a:xfrm rot="5400000">
          <a:off x="7030584" y="3644581"/>
          <a:ext cx="1000015" cy="708761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Assessments use Digital Tools</a:t>
          </a:r>
          <a:endParaRPr lang="en-US" sz="900" kern="1200" dirty="0"/>
        </a:p>
        <a:p>
          <a:pPr marL="57150" lvl="1" indent="-57150" algn="l" defTabSz="400050">
            <a:lnSpc>
              <a:spcPct val="90000"/>
            </a:lnSpc>
            <a:spcBef>
              <a:spcPct val="0"/>
            </a:spcBef>
            <a:spcAft>
              <a:spcPct val="15000"/>
            </a:spcAft>
            <a:buChar char="•"/>
          </a:pPr>
          <a:r>
            <a:rPr lang="en-US" sz="900" b="1" i="0" u="none" kern="1200"/>
            <a:t>Student Data</a:t>
          </a:r>
          <a:endParaRPr lang="en-US" sz="900" kern="1200"/>
        </a:p>
        <a:p>
          <a:pPr marL="57150" lvl="1" indent="-57150" algn="l" defTabSz="400050">
            <a:lnSpc>
              <a:spcPct val="90000"/>
            </a:lnSpc>
            <a:spcBef>
              <a:spcPct val="0"/>
            </a:spcBef>
            <a:spcAft>
              <a:spcPct val="15000"/>
            </a:spcAft>
            <a:buChar char="•"/>
          </a:pPr>
          <a:r>
            <a:rPr lang="en-US" sz="900" b="1" i="0" u="none" kern="1200"/>
            <a:t>Digital Performance Data</a:t>
          </a:r>
          <a:endParaRPr lang="en-US" sz="900" kern="1200"/>
        </a:p>
        <a:p>
          <a:pPr marL="57150" lvl="1" indent="-57150" algn="l" defTabSz="400050">
            <a:lnSpc>
              <a:spcPct val="90000"/>
            </a:lnSpc>
            <a:spcBef>
              <a:spcPct val="0"/>
            </a:spcBef>
            <a:spcAft>
              <a:spcPct val="15000"/>
            </a:spcAft>
            <a:buChar char="•"/>
          </a:pPr>
          <a:r>
            <a:rPr lang="en-US" sz="900" b="1" i="0" u="none" kern="1200"/>
            <a:t>Student Data Analysis</a:t>
          </a:r>
          <a:endParaRPr lang="en-US" sz="900" kern="1200"/>
        </a:p>
      </dsp:txBody>
      <dsp:txXfrm rot="-5400000">
        <a:off x="3986784" y="6737199"/>
        <a:ext cx="7038799" cy="902381"/>
      </dsp:txXfrm>
    </dsp:sp>
    <dsp:sp modelId="{474477D0-0619-456C-BEAD-325C873793DF}">
      <dsp:nvSpPr>
        <dsp:cNvPr id="0" name=""/>
        <dsp:cNvSpPr/>
      </dsp:nvSpPr>
      <dsp:spPr>
        <a:xfrm>
          <a:off x="0" y="6563380"/>
          <a:ext cx="3986784" cy="12500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Data-Informed Instruction</a:t>
          </a:r>
        </a:p>
      </dsp:txBody>
      <dsp:txXfrm>
        <a:off x="61021" y="6624401"/>
        <a:ext cx="3864742" cy="1127977"/>
      </dsp:txXfrm>
    </dsp:sp>
    <dsp:sp modelId="{736D6322-6CEF-4945-87D2-A09F6AA88F7E}">
      <dsp:nvSpPr>
        <dsp:cNvPr id="0" name=""/>
        <dsp:cNvSpPr/>
      </dsp:nvSpPr>
      <dsp:spPr>
        <a:xfrm rot="5400000">
          <a:off x="7030584" y="4957101"/>
          <a:ext cx="1000015" cy="7087616"/>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Teacher understanding of Fair Use guidelines</a:t>
          </a:r>
          <a:endParaRPr lang="en-US" sz="900" kern="1200" dirty="0"/>
        </a:p>
        <a:p>
          <a:pPr marL="57150" lvl="1" indent="-57150" algn="l" defTabSz="400050">
            <a:lnSpc>
              <a:spcPct val="90000"/>
            </a:lnSpc>
            <a:spcBef>
              <a:spcPct val="0"/>
            </a:spcBef>
            <a:spcAft>
              <a:spcPct val="15000"/>
            </a:spcAft>
            <a:buChar char="•"/>
          </a:pPr>
          <a:r>
            <a:rPr lang="en-US" sz="900" b="1" i="0" u="none" kern="1200"/>
            <a:t>Teaching of Fair Use guidelines</a:t>
          </a:r>
          <a:endParaRPr lang="en-US" sz="900" kern="1200"/>
        </a:p>
        <a:p>
          <a:pPr marL="57150" lvl="1" indent="-57150" algn="l" defTabSz="400050">
            <a:lnSpc>
              <a:spcPct val="90000"/>
            </a:lnSpc>
            <a:spcBef>
              <a:spcPct val="0"/>
            </a:spcBef>
            <a:spcAft>
              <a:spcPct val="15000"/>
            </a:spcAft>
            <a:buChar char="•"/>
          </a:pPr>
          <a:r>
            <a:rPr lang="en-US" sz="900" b="1" i="0" u="none" kern="1200"/>
            <a:t>Digital Social Interaction</a:t>
          </a:r>
          <a:endParaRPr lang="en-US" sz="900" kern="1200"/>
        </a:p>
        <a:p>
          <a:pPr marL="57150" lvl="1" indent="-57150" algn="l" defTabSz="400050">
            <a:lnSpc>
              <a:spcPct val="90000"/>
            </a:lnSpc>
            <a:spcBef>
              <a:spcPct val="0"/>
            </a:spcBef>
            <a:spcAft>
              <a:spcPct val="15000"/>
            </a:spcAft>
            <a:buChar char="•"/>
          </a:pPr>
          <a:r>
            <a:rPr lang="en-US" sz="900" b="1" i="0" u="none" kern="1200"/>
            <a:t>Teaching of Digital Citizenship</a:t>
          </a:r>
          <a:endParaRPr lang="en-US" sz="900" kern="1200"/>
        </a:p>
        <a:p>
          <a:pPr marL="57150" lvl="1" indent="-57150" algn="l" defTabSz="400050">
            <a:lnSpc>
              <a:spcPct val="90000"/>
            </a:lnSpc>
            <a:spcBef>
              <a:spcPct val="0"/>
            </a:spcBef>
            <a:spcAft>
              <a:spcPct val="15000"/>
            </a:spcAft>
            <a:buChar char="•"/>
          </a:pPr>
          <a:r>
            <a:rPr lang="en-US" sz="900" b="1" i="0" u="none" kern="1200"/>
            <a:t>Global Engagement</a:t>
          </a:r>
          <a:endParaRPr lang="en-US" sz="900" kern="1200"/>
        </a:p>
        <a:p>
          <a:pPr marL="57150" lvl="1" indent="-57150" algn="l" defTabSz="400050">
            <a:lnSpc>
              <a:spcPct val="90000"/>
            </a:lnSpc>
            <a:spcBef>
              <a:spcPct val="0"/>
            </a:spcBef>
            <a:spcAft>
              <a:spcPct val="15000"/>
            </a:spcAft>
            <a:buChar char="•"/>
          </a:pPr>
          <a:endParaRPr lang="en-US" sz="900" kern="1200" dirty="0"/>
        </a:p>
      </dsp:txBody>
      <dsp:txXfrm rot="-5400000">
        <a:off x="3986784" y="8049719"/>
        <a:ext cx="7038799" cy="902381"/>
      </dsp:txXfrm>
    </dsp:sp>
    <dsp:sp modelId="{8A83AB41-7993-42BB-A31A-2605A464E594}">
      <dsp:nvSpPr>
        <dsp:cNvPr id="0" name=""/>
        <dsp:cNvSpPr/>
      </dsp:nvSpPr>
      <dsp:spPr>
        <a:xfrm>
          <a:off x="0" y="7875900"/>
          <a:ext cx="3986784" cy="12500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Digital Citizenship</a:t>
          </a:r>
        </a:p>
      </dsp:txBody>
      <dsp:txXfrm>
        <a:off x="61021" y="7936921"/>
        <a:ext cx="3864742" cy="1127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EEBE3-CA29-4E0D-8374-0E4F21C6D9A0}">
      <dsp:nvSpPr>
        <dsp:cNvPr id="0" name=""/>
        <dsp:cNvSpPr/>
      </dsp:nvSpPr>
      <dsp:spPr>
        <a:xfrm rot="5400000">
          <a:off x="5271233" y="-2072200"/>
          <a:ext cx="1040286" cy="545070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Device availability</a:t>
          </a:r>
          <a:endParaRPr lang="en-US" sz="900" kern="1200" dirty="0"/>
        </a:p>
        <a:p>
          <a:pPr marL="57150" lvl="1" indent="-57150" algn="l" defTabSz="400050">
            <a:lnSpc>
              <a:spcPct val="90000"/>
            </a:lnSpc>
            <a:spcBef>
              <a:spcPct val="0"/>
            </a:spcBef>
            <a:spcAft>
              <a:spcPct val="15000"/>
            </a:spcAft>
            <a:buChar char="•"/>
          </a:pPr>
          <a:r>
            <a:rPr lang="en-US" sz="900" b="1" i="0" u="none" kern="1200"/>
            <a:t>Remote Management of Devices</a:t>
          </a:r>
          <a:endParaRPr lang="en-US" sz="900" kern="1200"/>
        </a:p>
        <a:p>
          <a:pPr marL="57150" lvl="1" indent="-57150" algn="l" defTabSz="400050">
            <a:lnSpc>
              <a:spcPct val="90000"/>
            </a:lnSpc>
            <a:spcBef>
              <a:spcPct val="0"/>
            </a:spcBef>
            <a:spcAft>
              <a:spcPct val="15000"/>
            </a:spcAft>
            <a:buChar char="•"/>
          </a:pPr>
          <a:r>
            <a:rPr lang="en-US" sz="900" b="1" i="0" u="none" kern="1200"/>
            <a:t>Devices Aligned to Instructional Programs</a:t>
          </a:r>
          <a:endParaRPr lang="en-US" sz="900" kern="1200"/>
        </a:p>
        <a:p>
          <a:pPr marL="57150" lvl="1" indent="-57150" algn="l" defTabSz="400050">
            <a:lnSpc>
              <a:spcPct val="90000"/>
            </a:lnSpc>
            <a:spcBef>
              <a:spcPct val="0"/>
            </a:spcBef>
            <a:spcAft>
              <a:spcPct val="15000"/>
            </a:spcAft>
            <a:buChar char="•"/>
          </a:pPr>
          <a:r>
            <a:rPr lang="en-US" sz="900" b="1" i="0" u="none" kern="1200"/>
            <a:t>Personal Devices</a:t>
          </a:r>
          <a:endParaRPr lang="en-US" sz="900" kern="1200"/>
        </a:p>
      </dsp:txBody>
      <dsp:txXfrm rot="-5400000">
        <a:off x="3066023" y="183793"/>
        <a:ext cx="5399924" cy="938720"/>
      </dsp:txXfrm>
    </dsp:sp>
    <dsp:sp modelId="{50CE2A77-0B63-4B56-8321-EBCF1A275D84}">
      <dsp:nvSpPr>
        <dsp:cNvPr id="0" name=""/>
        <dsp:cNvSpPr/>
      </dsp:nvSpPr>
      <dsp:spPr>
        <a:xfrm>
          <a:off x="0" y="2974"/>
          <a:ext cx="3066022" cy="130035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End-User Devices</a:t>
          </a:r>
        </a:p>
      </dsp:txBody>
      <dsp:txXfrm>
        <a:off x="63478" y="66452"/>
        <a:ext cx="2939066" cy="1173402"/>
      </dsp:txXfrm>
    </dsp:sp>
    <dsp:sp modelId="{3938B52F-752A-4FB2-8C8D-C4709456DD5E}">
      <dsp:nvSpPr>
        <dsp:cNvPr id="0" name=""/>
        <dsp:cNvSpPr/>
      </dsp:nvSpPr>
      <dsp:spPr>
        <a:xfrm rot="5400000">
          <a:off x="5271233" y="-706823"/>
          <a:ext cx="1040286" cy="545070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Display Capabilities</a:t>
          </a:r>
          <a:endParaRPr lang="en-US" sz="900" kern="1200" dirty="0"/>
        </a:p>
        <a:p>
          <a:pPr marL="57150" lvl="1" indent="-57150" algn="l" defTabSz="400050">
            <a:lnSpc>
              <a:spcPct val="90000"/>
            </a:lnSpc>
            <a:spcBef>
              <a:spcPct val="0"/>
            </a:spcBef>
            <a:spcAft>
              <a:spcPct val="15000"/>
            </a:spcAft>
            <a:buChar char="•"/>
          </a:pPr>
          <a:r>
            <a:rPr lang="en-US" sz="900" b="1" i="0" u="none" kern="1200"/>
            <a:t>Power receptacles</a:t>
          </a:r>
          <a:endParaRPr lang="en-US" sz="900" kern="1200"/>
        </a:p>
        <a:p>
          <a:pPr marL="57150" lvl="1" indent="-57150" algn="l" defTabSz="400050">
            <a:lnSpc>
              <a:spcPct val="90000"/>
            </a:lnSpc>
            <a:spcBef>
              <a:spcPct val="0"/>
            </a:spcBef>
            <a:spcAft>
              <a:spcPct val="15000"/>
            </a:spcAft>
            <a:buChar char="•"/>
          </a:pPr>
          <a:r>
            <a:rPr lang="en-US" sz="900" b="1" i="0" u="none" kern="1200"/>
            <a:t>Peripheral Devices</a:t>
          </a:r>
          <a:endParaRPr lang="en-US" sz="900" kern="1200"/>
        </a:p>
        <a:p>
          <a:pPr marL="57150" lvl="1" indent="-57150" algn="l" defTabSz="400050">
            <a:lnSpc>
              <a:spcPct val="90000"/>
            </a:lnSpc>
            <a:spcBef>
              <a:spcPct val="0"/>
            </a:spcBef>
            <a:spcAft>
              <a:spcPct val="15000"/>
            </a:spcAft>
            <a:buChar char="•"/>
          </a:pPr>
          <a:r>
            <a:rPr lang="en-US" sz="900" b="1" i="0" u="none" kern="1200"/>
            <a:t>Learning Spaces</a:t>
          </a:r>
          <a:endParaRPr lang="en-US" sz="900" kern="1200"/>
        </a:p>
      </dsp:txBody>
      <dsp:txXfrm rot="-5400000">
        <a:off x="3066023" y="1549170"/>
        <a:ext cx="5399924" cy="938720"/>
      </dsp:txXfrm>
    </dsp:sp>
    <dsp:sp modelId="{042B4158-02D5-434A-9E07-6C3243D72170}">
      <dsp:nvSpPr>
        <dsp:cNvPr id="0" name=""/>
        <dsp:cNvSpPr/>
      </dsp:nvSpPr>
      <dsp:spPr>
        <a:xfrm>
          <a:off x="0" y="1368350"/>
          <a:ext cx="3066022" cy="130035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Learning Environments</a:t>
          </a:r>
        </a:p>
      </dsp:txBody>
      <dsp:txXfrm>
        <a:off x="63478" y="1431828"/>
        <a:ext cx="2939066" cy="1173402"/>
      </dsp:txXfrm>
    </dsp:sp>
    <dsp:sp modelId="{8AAB661C-2C2A-4739-A310-5628C85E8D86}">
      <dsp:nvSpPr>
        <dsp:cNvPr id="0" name=""/>
        <dsp:cNvSpPr/>
      </dsp:nvSpPr>
      <dsp:spPr>
        <a:xfrm rot="5400000">
          <a:off x="5271233" y="658552"/>
          <a:ext cx="1040286" cy="545070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Existence</a:t>
          </a:r>
          <a:endParaRPr lang="en-US" sz="900" kern="1200" dirty="0"/>
        </a:p>
        <a:p>
          <a:pPr marL="57150" lvl="1" indent="-57150" algn="l" defTabSz="400050">
            <a:lnSpc>
              <a:spcPct val="90000"/>
            </a:lnSpc>
            <a:spcBef>
              <a:spcPct val="0"/>
            </a:spcBef>
            <a:spcAft>
              <a:spcPct val="15000"/>
            </a:spcAft>
            <a:buChar char="•"/>
          </a:pPr>
          <a:r>
            <a:rPr lang="en-US" sz="900" b="1" i="0" u="none" kern="1200"/>
            <a:t>Response Time</a:t>
          </a:r>
          <a:endParaRPr lang="en-US" sz="900" kern="1200"/>
        </a:p>
        <a:p>
          <a:pPr marL="57150" lvl="1" indent="-57150" algn="l" defTabSz="400050">
            <a:lnSpc>
              <a:spcPct val="90000"/>
            </a:lnSpc>
            <a:spcBef>
              <a:spcPct val="0"/>
            </a:spcBef>
            <a:spcAft>
              <a:spcPct val="15000"/>
            </a:spcAft>
            <a:buChar char="•"/>
          </a:pPr>
          <a:r>
            <a:rPr lang="en-US" sz="900" b="1" i="0" u="none" kern="1200"/>
            <a:t>Org Structure</a:t>
          </a:r>
          <a:endParaRPr lang="en-US" sz="900" kern="1200"/>
        </a:p>
        <a:p>
          <a:pPr marL="57150" lvl="1" indent="-57150" algn="l" defTabSz="400050">
            <a:lnSpc>
              <a:spcPct val="90000"/>
            </a:lnSpc>
            <a:spcBef>
              <a:spcPct val="0"/>
            </a:spcBef>
            <a:spcAft>
              <a:spcPct val="15000"/>
            </a:spcAft>
            <a:buChar char="•"/>
          </a:pPr>
          <a:r>
            <a:rPr lang="en-US" sz="900" b="1" i="0" u="none" kern="1200"/>
            <a:t>Policy &amp; Procedure</a:t>
          </a:r>
          <a:endParaRPr lang="en-US" sz="900" kern="1200"/>
        </a:p>
        <a:p>
          <a:pPr marL="57150" lvl="1" indent="-57150" algn="l" defTabSz="400050">
            <a:lnSpc>
              <a:spcPct val="90000"/>
            </a:lnSpc>
            <a:spcBef>
              <a:spcPct val="0"/>
            </a:spcBef>
            <a:spcAft>
              <a:spcPct val="15000"/>
            </a:spcAft>
            <a:buChar char="•"/>
          </a:pPr>
          <a:r>
            <a:rPr lang="en-US" sz="900" b="1" i="0" u="none" kern="1200"/>
            <a:t>Tracking System</a:t>
          </a:r>
          <a:endParaRPr lang="en-US" sz="900" kern="1200"/>
        </a:p>
        <a:p>
          <a:pPr marL="57150" lvl="1" indent="-57150" algn="l" defTabSz="400050">
            <a:lnSpc>
              <a:spcPct val="90000"/>
            </a:lnSpc>
            <a:spcBef>
              <a:spcPct val="0"/>
            </a:spcBef>
            <a:spcAft>
              <a:spcPct val="15000"/>
            </a:spcAft>
            <a:buChar char="•"/>
          </a:pPr>
          <a:r>
            <a:rPr lang="en-US" sz="900" b="1" i="0" u="none" kern="1200" dirty="0"/>
            <a:t>Inventory Management</a:t>
          </a:r>
          <a:endParaRPr lang="en-US" sz="900" kern="1200" dirty="0"/>
        </a:p>
      </dsp:txBody>
      <dsp:txXfrm rot="-5400000">
        <a:off x="3066023" y="2914546"/>
        <a:ext cx="5399924" cy="938720"/>
      </dsp:txXfrm>
    </dsp:sp>
    <dsp:sp modelId="{35DF99E4-7BF7-41D6-B839-55508DD38614}">
      <dsp:nvSpPr>
        <dsp:cNvPr id="0" name=""/>
        <dsp:cNvSpPr/>
      </dsp:nvSpPr>
      <dsp:spPr>
        <a:xfrm>
          <a:off x="0" y="2733726"/>
          <a:ext cx="3066022" cy="130035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Technical Support</a:t>
          </a:r>
        </a:p>
      </dsp:txBody>
      <dsp:txXfrm>
        <a:off x="63478" y="2797204"/>
        <a:ext cx="2939066" cy="1173402"/>
      </dsp:txXfrm>
    </dsp:sp>
    <dsp:sp modelId="{AAF21A19-3CA3-4D56-BC18-D2090E280173}">
      <dsp:nvSpPr>
        <dsp:cNvPr id="0" name=""/>
        <dsp:cNvSpPr/>
      </dsp:nvSpPr>
      <dsp:spPr>
        <a:xfrm rot="5400000">
          <a:off x="5271233" y="2023928"/>
          <a:ext cx="1040286" cy="545070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a:t>Inventory Mgmt</a:t>
          </a:r>
          <a:endParaRPr lang="en-US" sz="900" kern="1200" dirty="0"/>
        </a:p>
        <a:p>
          <a:pPr marL="57150" lvl="1" indent="-57150" algn="l" defTabSz="400050">
            <a:lnSpc>
              <a:spcPct val="90000"/>
            </a:lnSpc>
            <a:spcBef>
              <a:spcPct val="0"/>
            </a:spcBef>
            <a:spcAft>
              <a:spcPct val="15000"/>
            </a:spcAft>
            <a:buChar char="•"/>
          </a:pPr>
          <a:r>
            <a:rPr lang="en-US" sz="900" b="1" i="0" u="none" kern="1200"/>
            <a:t>Single Sign-On</a:t>
          </a:r>
          <a:endParaRPr lang="en-US" sz="900" kern="1200"/>
        </a:p>
        <a:p>
          <a:pPr marL="57150" lvl="1" indent="-57150" algn="l" defTabSz="400050">
            <a:lnSpc>
              <a:spcPct val="90000"/>
            </a:lnSpc>
            <a:spcBef>
              <a:spcPct val="0"/>
            </a:spcBef>
            <a:spcAft>
              <a:spcPct val="15000"/>
            </a:spcAft>
            <a:buChar char="•"/>
          </a:pPr>
          <a:r>
            <a:rPr lang="en-US" sz="900" b="1" i="0" u="none" kern="1200"/>
            <a:t>Content Filtering</a:t>
          </a:r>
          <a:endParaRPr lang="en-US" sz="900" kern="1200"/>
        </a:p>
        <a:p>
          <a:pPr marL="57150" lvl="1" indent="-57150" algn="l" defTabSz="400050">
            <a:lnSpc>
              <a:spcPct val="90000"/>
            </a:lnSpc>
            <a:spcBef>
              <a:spcPct val="0"/>
            </a:spcBef>
            <a:spcAft>
              <a:spcPct val="15000"/>
            </a:spcAft>
            <a:buChar char="•"/>
          </a:pPr>
          <a:r>
            <a:rPr lang="en-US" sz="900" b="1" i="0" u="none" kern="1200"/>
            <a:t>Accessibility</a:t>
          </a:r>
          <a:endParaRPr lang="en-US" sz="900" kern="1200"/>
        </a:p>
        <a:p>
          <a:pPr marL="57150" lvl="1" indent="-57150" algn="l" defTabSz="400050">
            <a:lnSpc>
              <a:spcPct val="90000"/>
            </a:lnSpc>
            <a:spcBef>
              <a:spcPct val="0"/>
            </a:spcBef>
            <a:spcAft>
              <a:spcPct val="15000"/>
            </a:spcAft>
            <a:buChar char="•"/>
          </a:pPr>
          <a:r>
            <a:rPr lang="en-US" sz="900" b="1" i="0" u="none" kern="1200"/>
            <a:t>Guest Devices</a:t>
          </a:r>
          <a:endParaRPr lang="en-US" sz="900" kern="1200"/>
        </a:p>
      </dsp:txBody>
      <dsp:txXfrm rot="-5400000">
        <a:off x="3066023" y="4279922"/>
        <a:ext cx="5399924" cy="938720"/>
      </dsp:txXfrm>
    </dsp:sp>
    <dsp:sp modelId="{9FABC8AD-A740-490E-A577-733AFC404B7F}">
      <dsp:nvSpPr>
        <dsp:cNvPr id="0" name=""/>
        <dsp:cNvSpPr/>
      </dsp:nvSpPr>
      <dsp:spPr>
        <a:xfrm>
          <a:off x="0" y="4099103"/>
          <a:ext cx="3066022" cy="130035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Network Services</a:t>
          </a:r>
        </a:p>
      </dsp:txBody>
      <dsp:txXfrm>
        <a:off x="63478" y="4162581"/>
        <a:ext cx="2939066" cy="1173402"/>
      </dsp:txXfrm>
    </dsp:sp>
    <dsp:sp modelId="{705A899E-8BFF-4175-B017-5E9B359FFC45}">
      <dsp:nvSpPr>
        <dsp:cNvPr id="0" name=""/>
        <dsp:cNvSpPr/>
      </dsp:nvSpPr>
      <dsp:spPr>
        <a:xfrm rot="5400000">
          <a:off x="5271233" y="3389305"/>
          <a:ext cx="1040286" cy="5450707"/>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i="0" u="none" kern="1200" dirty="0"/>
            <a:t>Access to Internet Outside of School</a:t>
          </a:r>
          <a:endParaRPr lang="en-US" sz="900" kern="1200" dirty="0"/>
        </a:p>
        <a:p>
          <a:pPr marL="57150" lvl="1" indent="-57150" algn="l" defTabSz="400050">
            <a:lnSpc>
              <a:spcPct val="90000"/>
            </a:lnSpc>
            <a:spcBef>
              <a:spcPct val="0"/>
            </a:spcBef>
            <a:spcAft>
              <a:spcPct val="15000"/>
            </a:spcAft>
            <a:buChar char="•"/>
          </a:pPr>
          <a:r>
            <a:rPr lang="en-US" sz="900" b="1" i="0" u="none" kern="1200"/>
            <a:t>Partnerships</a:t>
          </a:r>
          <a:endParaRPr lang="en-US" sz="900" kern="1200"/>
        </a:p>
        <a:p>
          <a:pPr marL="57150" lvl="1" indent="-57150" algn="l" defTabSz="400050">
            <a:lnSpc>
              <a:spcPct val="90000"/>
            </a:lnSpc>
            <a:spcBef>
              <a:spcPct val="0"/>
            </a:spcBef>
            <a:spcAft>
              <a:spcPct val="15000"/>
            </a:spcAft>
            <a:buChar char="•"/>
          </a:pPr>
          <a:r>
            <a:rPr lang="en-US" sz="900" b="1" i="0" u="none" kern="1200"/>
            <a:t>Provider Discounts</a:t>
          </a:r>
          <a:endParaRPr lang="en-US" sz="900" kern="1200"/>
        </a:p>
        <a:p>
          <a:pPr marL="57150" lvl="1" indent="-57150" algn="l" defTabSz="400050">
            <a:lnSpc>
              <a:spcPct val="90000"/>
            </a:lnSpc>
            <a:spcBef>
              <a:spcPct val="0"/>
            </a:spcBef>
            <a:spcAft>
              <a:spcPct val="15000"/>
            </a:spcAft>
            <a:buChar char="•"/>
          </a:pPr>
          <a:r>
            <a:rPr lang="en-US" sz="900" b="1" i="0" u="none" kern="1200" dirty="0"/>
            <a:t>Off-Premise Filtering</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rot="-5400000">
        <a:off x="3066023" y="5645299"/>
        <a:ext cx="5399924" cy="938720"/>
      </dsp:txXfrm>
    </dsp:sp>
    <dsp:sp modelId="{10E730A5-87B4-487D-8160-CEDA8BFEDA78}">
      <dsp:nvSpPr>
        <dsp:cNvPr id="0" name=""/>
        <dsp:cNvSpPr/>
      </dsp:nvSpPr>
      <dsp:spPr>
        <a:xfrm>
          <a:off x="0" y="5464479"/>
          <a:ext cx="3066022" cy="130035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Out of School</a:t>
          </a:r>
        </a:p>
      </dsp:txBody>
      <dsp:txXfrm>
        <a:off x="63478" y="5527957"/>
        <a:ext cx="2939066" cy="11734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EEBE3-CA29-4E0D-8374-0E4F21C6D9A0}">
      <dsp:nvSpPr>
        <dsp:cNvPr id="0" name=""/>
        <dsp:cNvSpPr/>
      </dsp:nvSpPr>
      <dsp:spPr>
        <a:xfrm rot="5400000">
          <a:off x="3203811" y="-804264"/>
          <a:ext cx="1804837" cy="386468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1" i="0" u="none" kern="1200"/>
            <a:t>Data-informed Decisions</a:t>
          </a:r>
          <a:endParaRPr lang="en-US" sz="1400" kern="1200" dirty="0"/>
        </a:p>
        <a:p>
          <a:pPr marL="114300" lvl="1" indent="-114300" algn="l" defTabSz="622300">
            <a:lnSpc>
              <a:spcPct val="90000"/>
            </a:lnSpc>
            <a:spcBef>
              <a:spcPct val="0"/>
            </a:spcBef>
            <a:spcAft>
              <a:spcPct val="15000"/>
            </a:spcAft>
            <a:buChar char="•"/>
          </a:pPr>
          <a:r>
            <a:rPr lang="en-US" sz="1400" b="1" i="0" u="none" kern="1200"/>
            <a:t>Value of Student Growth over Student Achievement</a:t>
          </a:r>
          <a:endParaRPr lang="en-US" sz="1400" kern="1200"/>
        </a:p>
        <a:p>
          <a:pPr marL="114300" lvl="1" indent="-114300" algn="l" defTabSz="622300">
            <a:lnSpc>
              <a:spcPct val="90000"/>
            </a:lnSpc>
            <a:spcBef>
              <a:spcPct val="0"/>
            </a:spcBef>
            <a:spcAft>
              <a:spcPct val="15000"/>
            </a:spcAft>
            <a:buChar char="•"/>
          </a:pPr>
          <a:r>
            <a:rPr lang="en-US" sz="1400" b="1" i="0" u="none" kern="1200"/>
            <a:t>Use of Teacher-Created Assessments</a:t>
          </a:r>
          <a:endParaRPr lang="en-US" sz="1400" kern="1200"/>
        </a:p>
        <a:p>
          <a:pPr marL="114300" lvl="1" indent="-114300" algn="l" defTabSz="622300">
            <a:lnSpc>
              <a:spcPct val="90000"/>
            </a:lnSpc>
            <a:spcBef>
              <a:spcPct val="0"/>
            </a:spcBef>
            <a:spcAft>
              <a:spcPct val="15000"/>
            </a:spcAft>
            <a:buChar char="•"/>
          </a:pPr>
          <a:r>
            <a:rPr lang="en-US" sz="1400" b="1" i="0" u="none" kern="1200"/>
            <a:t>Use of Multiple and Varied Assessments</a:t>
          </a:r>
          <a:endParaRPr lang="en-US" sz="1400" kern="1200"/>
        </a:p>
        <a:p>
          <a:pPr marL="114300" lvl="1" indent="-114300" algn="l" defTabSz="622300">
            <a:lnSpc>
              <a:spcPct val="90000"/>
            </a:lnSpc>
            <a:spcBef>
              <a:spcPct val="0"/>
            </a:spcBef>
            <a:spcAft>
              <a:spcPct val="15000"/>
            </a:spcAft>
            <a:buChar char="•"/>
          </a:pPr>
          <a:r>
            <a:rPr lang="en-US" sz="1400" b="1" i="0" u="none" kern="1200"/>
            <a:t>Professional Learning Opportunities related to Data</a:t>
          </a:r>
          <a:endParaRPr lang="en-US" sz="1400" kern="1200"/>
        </a:p>
      </dsp:txBody>
      <dsp:txXfrm rot="-5400000">
        <a:off x="2173887" y="313765"/>
        <a:ext cx="3776582" cy="1628627"/>
      </dsp:txXfrm>
    </dsp:sp>
    <dsp:sp modelId="{50CE2A77-0B63-4B56-8321-EBCF1A275D84}">
      <dsp:nvSpPr>
        <dsp:cNvPr id="0" name=""/>
        <dsp:cNvSpPr/>
      </dsp:nvSpPr>
      <dsp:spPr>
        <a:xfrm>
          <a:off x="0" y="56"/>
          <a:ext cx="2173886" cy="2256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Data Use Culture</a:t>
          </a:r>
        </a:p>
      </dsp:txBody>
      <dsp:txXfrm>
        <a:off x="106120" y="106176"/>
        <a:ext cx="1961646" cy="2043806"/>
      </dsp:txXfrm>
    </dsp:sp>
    <dsp:sp modelId="{3938B52F-752A-4FB2-8C8D-C4709456DD5E}">
      <dsp:nvSpPr>
        <dsp:cNvPr id="0" name=""/>
        <dsp:cNvSpPr/>
      </dsp:nvSpPr>
      <dsp:spPr>
        <a:xfrm rot="5400000">
          <a:off x="3203811" y="1564584"/>
          <a:ext cx="1804837" cy="386468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1" i="0" u="none" kern="1200"/>
            <a:t>Student Learner Profiles</a:t>
          </a:r>
          <a:endParaRPr lang="en-US" sz="1400" kern="1200" dirty="0"/>
        </a:p>
        <a:p>
          <a:pPr marL="114300" lvl="1" indent="-114300" algn="l" defTabSz="622300">
            <a:lnSpc>
              <a:spcPct val="90000"/>
            </a:lnSpc>
            <a:spcBef>
              <a:spcPct val="0"/>
            </a:spcBef>
            <a:spcAft>
              <a:spcPct val="15000"/>
            </a:spcAft>
            <a:buChar char="•"/>
          </a:pPr>
          <a:r>
            <a:rPr lang="en-US" sz="1400" b="1" i="0" u="none" kern="1200"/>
            <a:t>Administrators use Student Data</a:t>
          </a:r>
          <a:endParaRPr lang="en-US" sz="1400" kern="1200"/>
        </a:p>
        <a:p>
          <a:pPr marL="114300" lvl="1" indent="-114300" algn="l" defTabSz="622300">
            <a:lnSpc>
              <a:spcPct val="90000"/>
            </a:lnSpc>
            <a:spcBef>
              <a:spcPct val="0"/>
            </a:spcBef>
            <a:spcAft>
              <a:spcPct val="15000"/>
            </a:spcAft>
            <a:buChar char="•"/>
          </a:pPr>
          <a:r>
            <a:rPr lang="en-US" sz="1400" b="1" i="0" u="none" kern="1200"/>
            <a:t>Student Use of Performance Data</a:t>
          </a:r>
          <a:endParaRPr lang="en-US" sz="1400" kern="1200"/>
        </a:p>
      </dsp:txBody>
      <dsp:txXfrm rot="-5400000">
        <a:off x="2173887" y="2682614"/>
        <a:ext cx="3776582" cy="1628627"/>
      </dsp:txXfrm>
    </dsp:sp>
    <dsp:sp modelId="{042B4158-02D5-434A-9E07-6C3243D72170}">
      <dsp:nvSpPr>
        <dsp:cNvPr id="0" name=""/>
        <dsp:cNvSpPr/>
      </dsp:nvSpPr>
      <dsp:spPr>
        <a:xfrm>
          <a:off x="0" y="2368961"/>
          <a:ext cx="2173886" cy="225604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Learner Profiles</a:t>
          </a:r>
        </a:p>
      </dsp:txBody>
      <dsp:txXfrm>
        <a:off x="106120" y="2475081"/>
        <a:ext cx="1961646" cy="20438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15B4E-5205-49EB-8B75-271F56249065}"/>
              </a:ext>
            </a:extLst>
          </p:cNvPr>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2EBE0A-EE59-4290-8567-4DFAF063990D}"/>
              </a:ext>
            </a:extLst>
          </p:cNvPr>
          <p:cNvSpPr>
            <a:spLocks noGrp="1"/>
          </p:cNvSpPr>
          <p:nvPr>
            <p:ph type="dt" sz="quarter" idx="1"/>
          </p:nvPr>
        </p:nvSpPr>
        <p:spPr>
          <a:xfrm>
            <a:off x="5438775" y="0"/>
            <a:ext cx="4160838" cy="366713"/>
          </a:xfrm>
          <a:prstGeom prst="rect">
            <a:avLst/>
          </a:prstGeom>
        </p:spPr>
        <p:txBody>
          <a:bodyPr vert="horz" lIns="91440" tIns="45720" rIns="91440" bIns="45720" rtlCol="0"/>
          <a:lstStyle>
            <a:lvl1pPr algn="r">
              <a:defRPr sz="1200"/>
            </a:lvl1pPr>
          </a:lstStyle>
          <a:p>
            <a:fld id="{8F5C6893-B6C9-4136-B147-FFFCF211FFE0}" type="datetimeFigureOut">
              <a:rPr lang="en-US" smtClean="0"/>
              <a:t>6/6/2022</a:t>
            </a:fld>
            <a:endParaRPr lang="en-US"/>
          </a:p>
        </p:txBody>
      </p:sp>
      <p:sp>
        <p:nvSpPr>
          <p:cNvPr id="4" name="Footer Placeholder 3">
            <a:extLst>
              <a:ext uri="{FF2B5EF4-FFF2-40B4-BE49-F238E27FC236}">
                <a16:creationId xmlns:a16="http://schemas.microsoft.com/office/drawing/2014/main" id="{55131CA9-AE72-481B-92E2-CD9326C51367}"/>
              </a:ext>
            </a:extLst>
          </p:cNvPr>
          <p:cNvSpPr>
            <a:spLocks noGrp="1"/>
          </p:cNvSpPr>
          <p:nvPr>
            <p:ph type="ftr" sz="quarter" idx="2"/>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375041-FBB2-45BD-B7E8-D52C2A73B6CF}"/>
              </a:ext>
            </a:extLst>
          </p:cNvPr>
          <p:cNvSpPr>
            <a:spLocks noGrp="1"/>
          </p:cNvSpPr>
          <p:nvPr>
            <p:ph type="sldNum" sz="quarter" idx="3"/>
          </p:nvPr>
        </p:nvSpPr>
        <p:spPr>
          <a:xfrm>
            <a:off x="5438775" y="6948488"/>
            <a:ext cx="4160838" cy="366712"/>
          </a:xfrm>
          <a:prstGeom prst="rect">
            <a:avLst/>
          </a:prstGeom>
        </p:spPr>
        <p:txBody>
          <a:bodyPr vert="horz" lIns="91440" tIns="45720" rIns="91440" bIns="45720" rtlCol="0" anchor="b"/>
          <a:lstStyle>
            <a:lvl1pPr algn="r">
              <a:defRPr sz="1200"/>
            </a:lvl1pPr>
          </a:lstStyle>
          <a:p>
            <a:fld id="{A840BB21-4A77-47E7-8D30-D9800C7CE0F7}" type="slidenum">
              <a:rPr lang="en-US" smtClean="0"/>
              <a:t>‹#›</a:t>
            </a:fld>
            <a:endParaRPr lang="en-US"/>
          </a:p>
        </p:txBody>
      </p:sp>
    </p:spTree>
    <p:extLst>
      <p:ext uri="{BB962C8B-B14F-4D97-AF65-F5344CB8AC3E}">
        <p14:creationId xmlns:p14="http://schemas.microsoft.com/office/powerpoint/2010/main" val="348034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366713"/>
          </a:xfrm>
          <a:prstGeom prst="rect">
            <a:avLst/>
          </a:prstGeom>
        </p:spPr>
        <p:txBody>
          <a:bodyPr vert="horz" lIns="91440" tIns="45720" rIns="91440" bIns="45720" rtlCol="0"/>
          <a:lstStyle>
            <a:lvl1pPr algn="r">
              <a:defRPr sz="1200"/>
            </a:lvl1pPr>
          </a:lstStyle>
          <a:p>
            <a:fld id="{CF2A1489-AF90-4DB9-8075-3140127A0D2D}" type="datetimeFigureOut">
              <a:t>6/6/2022</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3521075"/>
            <a:ext cx="7680325" cy="28797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6948488"/>
            <a:ext cx="4160838" cy="366712"/>
          </a:xfrm>
          <a:prstGeom prst="rect">
            <a:avLst/>
          </a:prstGeom>
        </p:spPr>
        <p:txBody>
          <a:bodyPr vert="horz" lIns="91440" tIns="45720" rIns="91440" bIns="45720" rtlCol="0" anchor="b"/>
          <a:lstStyle>
            <a:lvl1pPr algn="r">
              <a:defRPr sz="1200"/>
            </a:lvl1pPr>
          </a:lstStyle>
          <a:p>
            <a:fld id="{B359ACCB-C8F3-4C95-9CCD-CA04012A2AC0}" type="slidenum">
              <a:t>‹#›</a:t>
            </a:fld>
            <a:endParaRPr lang="en-US"/>
          </a:p>
        </p:txBody>
      </p:sp>
    </p:spTree>
    <p:extLst>
      <p:ext uri="{BB962C8B-B14F-4D97-AF65-F5344CB8AC3E}">
        <p14:creationId xmlns:p14="http://schemas.microsoft.com/office/powerpoint/2010/main" val="1718757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d2b3a775d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d2b3a775d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6.svg"/><Relationship Id="rId7" Type="http://schemas.openxmlformats.org/officeDocument/2006/relationships/image" Target="../media/image41.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5.svg"/><Relationship Id="rId7"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16.svg"/><Relationship Id="rId11" Type="http://schemas.openxmlformats.org/officeDocument/2006/relationships/image" Target="../media/image6.emf"/><Relationship Id="rId5" Type="http://schemas.openxmlformats.org/officeDocument/2006/relationships/image" Target="../media/image15.png"/><Relationship Id="rId10" Type="http://schemas.openxmlformats.org/officeDocument/2006/relationships/image" Target="../media/image14.svg"/><Relationship Id="rId4" Type="http://schemas.openxmlformats.org/officeDocument/2006/relationships/image" Target="../media/image46.png"/><Relationship Id="rId9"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6.svg"/><Relationship Id="rId7" Type="http://schemas.openxmlformats.org/officeDocument/2006/relationships/image" Target="../media/image41.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6.svg"/><Relationship Id="rId7" Type="http://schemas.openxmlformats.org/officeDocument/2006/relationships/image" Target="../media/image41.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48.jpeg"/><Relationship Id="rId4" Type="http://schemas.openxmlformats.org/officeDocument/2006/relationships/image" Target="../media/image47.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30.svg"/><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6.emf"/><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8.emf"/><Relationship Id="rId4" Type="http://schemas.openxmlformats.org/officeDocument/2006/relationships/image" Target="../media/image12.svg"/><Relationship Id="rId9"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emf"/><Relationship Id="rId3" Type="http://schemas.openxmlformats.org/officeDocument/2006/relationships/image" Target="../media/image57.sv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hyperlink" Target="http://www.bie.edu/" TargetMode="External"/><Relationship Id="rId5" Type="http://schemas.openxmlformats.org/officeDocument/2006/relationships/image" Target="../media/image41.svg"/><Relationship Id="rId10" Type="http://schemas.openxmlformats.org/officeDocument/2006/relationships/image" Target="../media/image62.png"/><Relationship Id="rId4" Type="http://schemas.openxmlformats.org/officeDocument/2006/relationships/image" Target="../media/image40.png"/><Relationship Id="rId9" Type="http://schemas.openxmlformats.org/officeDocument/2006/relationships/image" Target="../media/image6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emf"/><Relationship Id="rId3" Type="http://schemas.openxmlformats.org/officeDocument/2006/relationships/image" Target="../media/image57.svg"/><Relationship Id="rId7" Type="http://schemas.openxmlformats.org/officeDocument/2006/relationships/image" Target="../media/image65.png"/><Relationship Id="rId12"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4.png"/><Relationship Id="rId11" Type="http://schemas.openxmlformats.org/officeDocument/2006/relationships/hyperlink" Target="http://www.bie.edu/" TargetMode="External"/><Relationship Id="rId5" Type="http://schemas.openxmlformats.org/officeDocument/2006/relationships/image" Target="../media/image41.svg"/><Relationship Id="rId10" Type="http://schemas.openxmlformats.org/officeDocument/2006/relationships/image" Target="../media/image68.png"/><Relationship Id="rId4" Type="http://schemas.openxmlformats.org/officeDocument/2006/relationships/image" Target="../media/image40.png"/><Relationship Id="rId9" Type="http://schemas.openxmlformats.org/officeDocument/2006/relationships/image" Target="../media/image67.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0.svg"/><Relationship Id="rId7" Type="http://schemas.openxmlformats.org/officeDocument/2006/relationships/image" Target="../media/image43.sv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19.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emf"/><Relationship Id="rId2" Type="http://schemas.openxmlformats.org/officeDocument/2006/relationships/image" Target="../media/image74.png"/><Relationship Id="rId1" Type="http://schemas.openxmlformats.org/officeDocument/2006/relationships/slideMaster" Target="../slideMasters/slideMaster4.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7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76.png"/><Relationship Id="rId1" Type="http://schemas.openxmlformats.org/officeDocument/2006/relationships/slideMaster" Target="../slideMasters/slideMaster4.xml"/><Relationship Id="rId5" Type="http://schemas.openxmlformats.org/officeDocument/2006/relationships/image" Target="../media/image6.emf"/><Relationship Id="rId4" Type="http://schemas.openxmlformats.org/officeDocument/2006/relationships/image" Target="../media/image25.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77.pn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77.pn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78.png"/><Relationship Id="rId1" Type="http://schemas.openxmlformats.org/officeDocument/2006/relationships/slideMaster" Target="../slideMasters/slideMaster4.xml"/><Relationship Id="rId6" Type="http://schemas.openxmlformats.org/officeDocument/2006/relationships/image" Target="../media/image6.emf"/><Relationship Id="rId5" Type="http://schemas.openxmlformats.org/officeDocument/2006/relationships/image" Target="../media/image43.svg"/><Relationship Id="rId4" Type="http://schemas.openxmlformats.org/officeDocument/2006/relationships/image" Target="../media/image7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emf"/><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2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30.svg"/><Relationship Id="rId4"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30.svg"/><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6" name="Picture 5">
            <a:extLst>
              <a:ext uri="{FF2B5EF4-FFF2-40B4-BE49-F238E27FC236}">
                <a16:creationId xmlns:a16="http://schemas.microsoft.com/office/drawing/2014/main" id="{F0311907-96A3-4ADD-B69C-2362116886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947263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455592" y="1825625"/>
            <a:ext cx="9623888"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01282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9" name="Oval 18">
            <a:extLst>
              <a:ext uri="{FF2B5EF4-FFF2-40B4-BE49-F238E27FC236}">
                <a16:creationId xmlns:a16="http://schemas.microsoft.com/office/drawing/2014/main" id="{9D78829A-F820-4959-A794-529717DB7BCD}"/>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9E7F3E95-5449-464B-9A17-EBCF3AFEBB5B}" type="datetimeFigureOut">
              <a:rPr lang="en-US" smtClean="0"/>
              <a:pPr/>
              <a:t>6/6/2022</a:t>
            </a:fld>
            <a:endParaRPr lang="en-US"/>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5B4CAECD-02FE-4C4A-9471-426DCC91B0DD}" type="slidenum">
              <a:rPr lang="en-US" smtClean="0"/>
              <a:pPr/>
              <a:t>‹#›</a:t>
            </a:fld>
            <a:endParaRPr lang="en-US"/>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p>
        </p:txBody>
      </p:sp>
    </p:spTree>
    <p:extLst>
      <p:ext uri="{BB962C8B-B14F-4D97-AF65-F5344CB8AC3E}">
        <p14:creationId xmlns:p14="http://schemas.microsoft.com/office/powerpoint/2010/main" val="35082119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1325880" y="1709739"/>
            <a:ext cx="10021570" cy="237458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2209800" y="4343401"/>
            <a:ext cx="9137650" cy="134111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134155768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89652F2B-FF14-4E8F-AB16-F9204C156D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3700149" y="1439071"/>
            <a:ext cx="6827520" cy="2374582"/>
          </a:xfrm>
        </p:spPr>
        <p:txBody>
          <a:bodyPr anchor="b">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3700149" y="4149568"/>
            <a:ext cx="6827520" cy="1341119"/>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9" name="Picture 8" descr="A person smiling at the camera&#10;&#10;Description automatically generated with low confidence">
            <a:extLst>
              <a:ext uri="{FF2B5EF4-FFF2-40B4-BE49-F238E27FC236}">
                <a16:creationId xmlns:a16="http://schemas.microsoft.com/office/drawing/2014/main" id="{1A715E1E-6684-4B08-BC24-86D832884D7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520" t="3567" r="2365" b="3260"/>
          <a:stretch/>
        </p:blipFill>
        <p:spPr>
          <a:xfrm>
            <a:off x="722314" y="886303"/>
            <a:ext cx="2255520" cy="2255520"/>
          </a:xfrm>
          <a:prstGeom prst="ellipse">
            <a:avLst/>
          </a:prstGeom>
          <a:ln w="76200">
            <a:solidFill>
              <a:schemeClr val="accent2"/>
            </a:solidFill>
          </a:ln>
        </p:spPr>
      </p:pic>
      <p:pic>
        <p:nvPicPr>
          <p:cNvPr id="10" name="Picture 9">
            <a:extLst>
              <a:ext uri="{FF2B5EF4-FFF2-40B4-BE49-F238E27FC236}">
                <a16:creationId xmlns:a16="http://schemas.microsoft.com/office/drawing/2014/main" id="{B19645E2-53CE-4263-9F65-90A598D9253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629095" y="3759361"/>
            <a:ext cx="1731326" cy="1731326"/>
          </a:xfrm>
          <a:prstGeom prst="ellipse">
            <a:avLst/>
          </a:prstGeom>
          <a:ln w="76200">
            <a:solidFill>
              <a:schemeClr val="tx2"/>
            </a:solidFill>
          </a:ln>
        </p:spPr>
      </p:pic>
      <p:pic>
        <p:nvPicPr>
          <p:cNvPr id="12" name="Graphic 11" descr="A square made of dots">
            <a:extLst>
              <a:ext uri="{FF2B5EF4-FFF2-40B4-BE49-F238E27FC236}">
                <a16:creationId xmlns:a16="http://schemas.microsoft.com/office/drawing/2014/main" id="{E47CB702-00B8-488C-B79C-D164DDD08017}"/>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pic>
        <p:nvPicPr>
          <p:cNvPr id="13" name="Picture 12">
            <a:extLst>
              <a:ext uri="{FF2B5EF4-FFF2-40B4-BE49-F238E27FC236}">
                <a16:creationId xmlns:a16="http://schemas.microsoft.com/office/drawing/2014/main" id="{C0F37399-077D-2977-5BA0-FF87933904B8}"/>
              </a:ext>
            </a:extLst>
          </p:cNvPr>
          <p:cNvPicPr>
            <a:picLocks noChangeAspect="1"/>
          </p:cNvPicPr>
          <p:nvPr userDrawn="1"/>
        </p:nvPicPr>
        <p:blipFill>
          <a:blip r:embed="rId8"/>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59190716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6377529" y="1999185"/>
            <a:ext cx="4587240" cy="3903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428035" y="1988488"/>
            <a:ext cx="4587240" cy="3889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p:txBody>
          <a:bodyPr/>
          <a:lstStyle/>
          <a:p>
            <a:r>
              <a:rPr lang="en-US"/>
              <a:t>Click to edit Master title style</a:t>
            </a:r>
          </a:p>
        </p:txBody>
      </p:sp>
      <p:pic>
        <p:nvPicPr>
          <p:cNvPr id="10" name="Graphic 9" descr="An organic corner shape">
            <a:extLst>
              <a:ext uri="{FF2B5EF4-FFF2-40B4-BE49-F238E27FC236}">
                <a16:creationId xmlns:a16="http://schemas.microsoft.com/office/drawing/2014/main" id="{0C07F670-DD69-4009-802C-3E9B431B4B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1" name="Graphic 10" descr="A circle filled with diagonal lines">
            <a:extLst>
              <a:ext uri="{FF2B5EF4-FFF2-40B4-BE49-F238E27FC236}">
                <a16:creationId xmlns:a16="http://schemas.microsoft.com/office/drawing/2014/main" id="{1D863DA9-80A9-46D2-9D07-D9A62705319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2" name="Straight Connector 11">
            <a:extLst>
              <a:ext uri="{FF2B5EF4-FFF2-40B4-BE49-F238E27FC236}">
                <a16:creationId xmlns:a16="http://schemas.microsoft.com/office/drawing/2014/main" id="{0C668ED2-C1C7-4589-83B5-C84802335F56}"/>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ABCA3DB-4D6F-FE77-7161-7BB020C74914}"/>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09323093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839788" y="365125"/>
            <a:ext cx="905097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415737" y="1879598"/>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6377528" y="1870073"/>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6377529" y="2670561"/>
            <a:ext cx="4587240" cy="323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428035" y="2657443"/>
            <a:ext cx="4587240" cy="322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6/6/2022</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pic>
        <p:nvPicPr>
          <p:cNvPr id="39" name="Picture 38">
            <a:extLst>
              <a:ext uri="{FF2B5EF4-FFF2-40B4-BE49-F238E27FC236}">
                <a16:creationId xmlns:a16="http://schemas.microsoft.com/office/drawing/2014/main" id="{828C0D94-CD33-A857-8DF9-960CAD2604E7}"/>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116380821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9320" y="4384574"/>
            <a:ext cx="1999069"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788" t="2748"/>
          <a:stretch/>
        </p:blipFill>
        <p:spPr>
          <a:xfrm>
            <a:off x="-14824" y="-1038"/>
            <a:ext cx="8177275" cy="5864420"/>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7620000" y="-1038"/>
            <a:ext cx="4572000" cy="1575516"/>
          </a:xfrm>
          <a:prstGeom prst="rect">
            <a:avLst/>
          </a:prstGeom>
        </p:spPr>
      </p:pic>
      <p:pic>
        <p:nvPicPr>
          <p:cNvPr id="5" name="Graphic 4" descr="An organic corner shape">
            <a:extLst>
              <a:ext uri="{FF2B5EF4-FFF2-40B4-BE49-F238E27FC236}">
                <a16:creationId xmlns:a16="http://schemas.microsoft.com/office/drawing/2014/main" id="{B4FD9E7D-07D2-4FF6-A3B4-DBA59F372C42}"/>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47415" r="11642"/>
          <a:stretch/>
        </p:blipFill>
        <p:spPr>
          <a:xfrm>
            <a:off x="-10180" y="4453838"/>
            <a:ext cx="4039730" cy="2404162"/>
          </a:xfrm>
          <a:prstGeom prst="rect">
            <a:avLst/>
          </a:prstGeom>
        </p:spPr>
      </p:pic>
      <p:pic>
        <p:nvPicPr>
          <p:cNvPr id="6" name="Graphic 5" descr="A circle filled with diagonal lines">
            <a:extLst>
              <a:ext uri="{FF2B5EF4-FFF2-40B4-BE49-F238E27FC236}">
                <a16:creationId xmlns:a16="http://schemas.microsoft.com/office/drawing/2014/main" id="{171FA279-6A52-4E9F-8979-B3B394139779}"/>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58934" t="11636" r="12364" b="10950"/>
          <a:stretch/>
        </p:blipFill>
        <p:spPr>
          <a:xfrm>
            <a:off x="-10180" y="3318626"/>
            <a:ext cx="1312242" cy="3539374"/>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userDrawn="1"/>
        </p:nvCxnSpPr>
        <p:spPr>
          <a:xfrm flipH="1">
            <a:off x="5186294" y="4786732"/>
            <a:ext cx="6747350"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0" y="-1242689"/>
            <a:ext cx="9082603" cy="1105037"/>
          </a:xfrm>
        </p:spPr>
        <p:txBody>
          <a:bodyPr/>
          <a:lstStyle>
            <a:lvl1pPr>
              <a:defRPr/>
            </a:lvl1pPr>
          </a:lstStyle>
          <a:p>
            <a:r>
              <a:rPr lang="en-US"/>
              <a:t>Break time slide</a:t>
            </a:r>
          </a:p>
        </p:txBody>
      </p:sp>
      <p:sp>
        <p:nvSpPr>
          <p:cNvPr id="23" name="TextBox 22">
            <a:extLst>
              <a:ext uri="{FF2B5EF4-FFF2-40B4-BE49-F238E27FC236}">
                <a16:creationId xmlns:a16="http://schemas.microsoft.com/office/drawing/2014/main" id="{D837D49D-08AC-4DEA-BD5B-2DB5216BEBED}"/>
              </a:ext>
            </a:extLst>
          </p:cNvPr>
          <p:cNvSpPr txBox="1"/>
          <p:nvPr userDrawn="1"/>
        </p:nvSpPr>
        <p:spPr>
          <a:xfrm>
            <a:off x="5186294" y="4947807"/>
            <a:ext cx="7005706" cy="1107996"/>
          </a:xfrm>
          <a:prstGeom prst="rect">
            <a:avLst/>
          </a:prstGeom>
          <a:noFill/>
        </p:spPr>
        <p:txBody>
          <a:bodyPr wrap="square" rtlCol="0">
            <a:spAutoFit/>
          </a:bodyPr>
          <a:lstStyle/>
          <a:p>
            <a:r>
              <a:rPr lang="en-US" sz="6600" b="1" spc="600" dirty="0">
                <a:latin typeface="Calibri" panose="020F0502020204030204" pitchFamily="34" charset="0"/>
              </a:rPr>
              <a:t>BREAK TIME</a:t>
            </a:r>
          </a:p>
        </p:txBody>
      </p:sp>
      <p:pic>
        <p:nvPicPr>
          <p:cNvPr id="19" name="Picture 18">
            <a:extLst>
              <a:ext uri="{FF2B5EF4-FFF2-40B4-BE49-F238E27FC236}">
                <a16:creationId xmlns:a16="http://schemas.microsoft.com/office/drawing/2014/main" id="{7BDCF4BD-803A-0FA8-1078-94D11AAC3D07}"/>
              </a:ext>
            </a:extLst>
          </p:cNvPr>
          <p:cNvPicPr>
            <a:picLocks noChangeAspect="1"/>
          </p:cNvPicPr>
          <p:nvPr userDrawn="1"/>
        </p:nvPicPr>
        <p:blipFill>
          <a:blip r:embed="rId11"/>
          <a:stretch>
            <a:fillRect/>
          </a:stretch>
        </p:blipFill>
        <p:spPr>
          <a:xfrm>
            <a:off x="8911926" y="837744"/>
            <a:ext cx="2886463" cy="1860165"/>
          </a:xfrm>
          <a:prstGeom prst="rect">
            <a:avLst/>
          </a:prstGeom>
        </p:spPr>
      </p:pic>
    </p:spTree>
    <p:extLst>
      <p:ext uri="{BB962C8B-B14F-4D97-AF65-F5344CB8AC3E}">
        <p14:creationId xmlns:p14="http://schemas.microsoft.com/office/powerpoint/2010/main" val="96908317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188492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2B1102AC-8EB6-4934-959F-AC0EE6F020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3455470" y="585651"/>
            <a:ext cx="6811843" cy="1105037"/>
          </a:xfrm>
        </p:spPr>
        <p:txBody>
          <a:bodyPr/>
          <a:lstStyle/>
          <a:p>
            <a:r>
              <a:rPr lang="en-US"/>
              <a:t>Click to edit Master title style</a:t>
            </a:r>
          </a:p>
        </p:txBody>
      </p:sp>
      <p:pic>
        <p:nvPicPr>
          <p:cNvPr id="8" name="Picture 7">
            <a:extLst>
              <a:ext uri="{FF2B5EF4-FFF2-40B4-BE49-F238E27FC236}">
                <a16:creationId xmlns:a16="http://schemas.microsoft.com/office/drawing/2014/main" id="{793FE53E-29FB-4D09-8C13-C143C0AF73E7}"/>
              </a:ext>
            </a:extLst>
          </p:cNvPr>
          <p:cNvPicPr>
            <a:picLocks noChangeAspect="1"/>
          </p:cNvPicPr>
          <p:nvPr userDrawn="1"/>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9" name="Picture 8">
            <a:extLst>
              <a:ext uri="{FF2B5EF4-FFF2-40B4-BE49-F238E27FC236}">
                <a16:creationId xmlns:a16="http://schemas.microsoft.com/office/drawing/2014/main" id="{3AC286AA-C7E6-4AA5-91C6-DE069B283BD8}"/>
              </a:ext>
            </a:extLst>
          </p:cNvPr>
          <p:cNvPicPr>
            <a:picLocks noChangeAspect="1"/>
          </p:cNvPicPr>
          <p:nvPr userDrawn="1"/>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11" name="Graphic 10" descr="A square made of dots">
            <a:extLst>
              <a:ext uri="{FF2B5EF4-FFF2-40B4-BE49-F238E27FC236}">
                <a16:creationId xmlns:a16="http://schemas.microsoft.com/office/drawing/2014/main" id="{4C0D2209-1C97-444D-963E-64AA356270B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pic>
        <p:nvPicPr>
          <p:cNvPr id="12" name="Picture 11">
            <a:extLst>
              <a:ext uri="{FF2B5EF4-FFF2-40B4-BE49-F238E27FC236}">
                <a16:creationId xmlns:a16="http://schemas.microsoft.com/office/drawing/2014/main" id="{873CD7EA-65FC-5879-E557-4411831DC36C}"/>
              </a:ext>
            </a:extLst>
          </p:cNvPr>
          <p:cNvPicPr>
            <a:picLocks noChangeAspect="1"/>
          </p:cNvPicPr>
          <p:nvPr userDrawn="1"/>
        </p:nvPicPr>
        <p:blipFill>
          <a:blip r:embed="rId8"/>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193775731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0" y="-1105037"/>
            <a:ext cx="9082603" cy="1105037"/>
          </a:xfrm>
        </p:spPr>
        <p:txBody>
          <a:bodyPr/>
          <a:lstStyle>
            <a:lvl1pPr>
              <a:defRPr/>
            </a:lvl1pPr>
          </a:lstStyle>
          <a:p>
            <a:r>
              <a:rPr lang="en-US"/>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9E7F3E95-5449-464B-9A17-EBCF3AFEBB5B}" type="datetimeFigureOut">
              <a:rPr lang="en-US" smtClean="0"/>
              <a:pPr/>
              <a:t>6/6/2022</a:t>
            </a:fld>
            <a:endParaRPr lang="en-US"/>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5B4CAECD-02FE-4C4A-9471-426DCC91B0DD}" type="slidenum">
              <a:rPr lang="en-US" smtClean="0"/>
              <a:pPr/>
              <a:t>‹#›</a:t>
            </a:fld>
            <a:endParaRPr lang="en-US"/>
          </a:p>
        </p:txBody>
      </p:sp>
      <p:sp>
        <p:nvSpPr>
          <p:cNvPr id="2" name="Rectangle 1">
            <a:extLst>
              <a:ext uri="{FF2B5EF4-FFF2-40B4-BE49-F238E27FC236}">
                <a16:creationId xmlns:a16="http://schemas.microsoft.com/office/drawing/2014/main" id="{A551D8E5-E68C-43EC-9840-DD49B43D4F4F}"/>
              </a:ext>
            </a:extLst>
          </p:cNvPr>
          <p:cNvSpPr/>
          <p:nvPr userDrawn="1"/>
        </p:nvSpPr>
        <p:spPr>
          <a:xfrm>
            <a:off x="9678074" y="0"/>
            <a:ext cx="2513926" cy="305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E3CC57-D2DC-D0D7-ACF2-BFF7F54300B9}"/>
              </a:ext>
            </a:extLst>
          </p:cNvPr>
          <p:cNvPicPr>
            <a:picLocks noChangeAspect="1"/>
          </p:cNvPicPr>
          <p:nvPr userDrawn="1"/>
        </p:nvPicPr>
        <p:blipFill>
          <a:blip r:embed="rId2"/>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25676751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sp>
        <p:nvSpPr>
          <p:cNvPr id="6" name="Title 1">
            <a:extLst>
              <a:ext uri="{FF2B5EF4-FFF2-40B4-BE49-F238E27FC236}">
                <a16:creationId xmlns:a16="http://schemas.microsoft.com/office/drawing/2014/main" id="{47C81348-B399-1281-1054-8086D52C0C9B}"/>
              </a:ext>
            </a:extLst>
          </p:cNvPr>
          <p:cNvSpPr>
            <a:spLocks noGrp="1"/>
          </p:cNvSpPr>
          <p:nvPr>
            <p:ph type="title" hasCustomPrompt="1"/>
          </p:nvPr>
        </p:nvSpPr>
        <p:spPr>
          <a:xfrm>
            <a:off x="838200" y="3455232"/>
            <a:ext cx="10515600" cy="1325563"/>
          </a:xfrm>
        </p:spPr>
        <p:txBody>
          <a:bodyPr/>
          <a:lstStyle>
            <a:lvl1pPr algn="ctr">
              <a:defRPr b="1">
                <a:solidFill>
                  <a:schemeClr val="bg1"/>
                </a:solidFill>
              </a:defRPr>
            </a:lvl1pPr>
          </a:lstStyle>
          <a:p>
            <a:r>
              <a:rPr lang="en-US" dirty="0"/>
              <a:t>SESSION 6</a:t>
            </a:r>
          </a:p>
        </p:txBody>
      </p:sp>
      <p:pic>
        <p:nvPicPr>
          <p:cNvPr id="7" name="Picture 6">
            <a:extLst>
              <a:ext uri="{FF2B5EF4-FFF2-40B4-BE49-F238E27FC236}">
                <a16:creationId xmlns:a16="http://schemas.microsoft.com/office/drawing/2014/main" id="{A34CE3C6-9262-4E73-BAA3-5CFC842955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9380" y="5380521"/>
            <a:ext cx="1093239" cy="1093239"/>
          </a:xfrm>
          <a:prstGeom prst="rect">
            <a:avLst/>
          </a:prstGeom>
        </p:spPr>
      </p:pic>
    </p:spTree>
    <p:extLst>
      <p:ext uri="{BB962C8B-B14F-4D97-AF65-F5344CB8AC3E}">
        <p14:creationId xmlns:p14="http://schemas.microsoft.com/office/powerpoint/2010/main" val="3339956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0" y="-1105037"/>
            <a:ext cx="9082603" cy="1105037"/>
          </a:xfrm>
        </p:spPr>
        <p:txBody>
          <a:bodyPr/>
          <a:lstStyle>
            <a:lvl1pPr>
              <a:defRPr/>
            </a:lvl1pPr>
          </a:lstStyle>
          <a:p>
            <a:r>
              <a:rPr lang="en-US"/>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9E7F3E95-5449-464B-9A17-EBCF3AFEBB5B}" type="datetimeFigureOut">
              <a:rPr lang="en-US" smtClean="0"/>
              <a:pPr/>
              <a:t>6/6/2022</a:t>
            </a:fld>
            <a:endParaRPr lang="en-US"/>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425676751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9E7F3E95-5449-464B-9A17-EBCF3AFEBB5B}" type="datetimeFigureOut">
              <a:rPr lang="en-US" smtClean="0"/>
              <a:pPr/>
              <a:t>6/6/2022</a:t>
            </a:fld>
            <a:endParaRPr lang="en-US"/>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140816607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(3)</a:t>
            </a:r>
          </a:p>
        </p:txBody>
      </p:sp>
      <p:pic>
        <p:nvPicPr>
          <p:cNvPr id="18" name="Graphic 17" descr="An organic corner shape">
            <a:extLst>
              <a:ext uri="{FF2B5EF4-FFF2-40B4-BE49-F238E27FC236}">
                <a16:creationId xmlns:a16="http://schemas.microsoft.com/office/drawing/2014/main" id="{603D9619-B176-499A-8439-AC985FB84C1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19" name="Picture 18">
            <a:extLst>
              <a:ext uri="{FF2B5EF4-FFF2-40B4-BE49-F238E27FC236}">
                <a16:creationId xmlns:a16="http://schemas.microsoft.com/office/drawing/2014/main" id="{D776022C-68A9-46BA-805B-E772668E93DC}"/>
              </a:ext>
            </a:extLst>
          </p:cNvPr>
          <p:cNvPicPr>
            <a:picLocks noChangeAspect="1"/>
          </p:cNvPicPr>
          <p:nvPr userDrawn="1"/>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20" name="Picture 19">
            <a:extLst>
              <a:ext uri="{FF2B5EF4-FFF2-40B4-BE49-F238E27FC236}">
                <a16:creationId xmlns:a16="http://schemas.microsoft.com/office/drawing/2014/main" id="{A3C44E2E-C748-4A8D-BA50-9CA5D500F606}"/>
              </a:ext>
            </a:extLst>
          </p:cNvPr>
          <p:cNvPicPr>
            <a:picLocks noChangeAspect="1"/>
          </p:cNvPicPr>
          <p:nvPr userDrawn="1"/>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22" name="Graphic 21" descr="A square made of dots">
            <a:extLst>
              <a:ext uri="{FF2B5EF4-FFF2-40B4-BE49-F238E27FC236}">
                <a16:creationId xmlns:a16="http://schemas.microsoft.com/office/drawing/2014/main" id="{CA5BDBA7-1B1B-46A2-966E-800C9029808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
        <p:nvSpPr>
          <p:cNvPr id="2" name="Date Placeholder 1">
            <a:extLst>
              <a:ext uri="{FF2B5EF4-FFF2-40B4-BE49-F238E27FC236}">
                <a16:creationId xmlns:a16="http://schemas.microsoft.com/office/drawing/2014/main" id="{75007D48-0C35-4111-988C-9FFF28C22336}"/>
              </a:ext>
            </a:extLst>
          </p:cNvPr>
          <p:cNvSpPr>
            <a:spLocks noGrp="1"/>
          </p:cNvSpPr>
          <p:nvPr>
            <p:ph type="dt" sz="half" idx="10"/>
          </p:nvPr>
        </p:nvSpPr>
        <p:spPr/>
        <p:txBody>
          <a:bodyPr/>
          <a:lstStyle/>
          <a:p>
            <a:fld id="{9E7F3E95-5449-464B-9A17-EBCF3AFEBB5B}" type="datetimeFigureOut">
              <a:rPr lang="en-US" smtClean="0"/>
              <a:pPr/>
              <a:t>6/6/2022</a:t>
            </a:fld>
            <a:endParaRPr lang="en-US"/>
          </a:p>
        </p:txBody>
      </p:sp>
      <p:sp>
        <p:nvSpPr>
          <p:cNvPr id="3" name="Footer Placeholder 2">
            <a:extLst>
              <a:ext uri="{FF2B5EF4-FFF2-40B4-BE49-F238E27FC236}">
                <a16:creationId xmlns:a16="http://schemas.microsoft.com/office/drawing/2014/main" id="{9657E83A-904E-4044-893F-7DF5B9147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031DB5-EF50-4B81-AAB9-D4BA3C1D124D}"/>
              </a:ext>
            </a:extLst>
          </p:cNvPr>
          <p:cNvSpPr>
            <a:spLocks noGrp="1"/>
          </p:cNvSpPr>
          <p:nvPr>
            <p:ph type="sldNum" sz="quarter" idx="12"/>
          </p:nvPr>
        </p:nvSpPr>
        <p:spPr/>
        <p:txBody>
          <a:bodyPr/>
          <a:lstStyle/>
          <a:p>
            <a:fld id="{5B4CAECD-02FE-4C4A-9471-426DCC91B0DD}" type="slidenum">
              <a:rPr lang="en-US" smtClean="0"/>
              <a:pPr/>
              <a:t>‹#›</a:t>
            </a:fld>
            <a:endParaRPr lang="en-US"/>
          </a:p>
        </p:txBody>
      </p:sp>
      <p:pic>
        <p:nvPicPr>
          <p:cNvPr id="11" name="Picture 10">
            <a:extLst>
              <a:ext uri="{FF2B5EF4-FFF2-40B4-BE49-F238E27FC236}">
                <a16:creationId xmlns:a16="http://schemas.microsoft.com/office/drawing/2014/main" id="{29D10AC9-42F3-C9AF-E0B1-0C2916DB96C0}"/>
              </a:ext>
            </a:extLst>
          </p:cNvPr>
          <p:cNvPicPr>
            <a:picLocks noChangeAspect="1"/>
          </p:cNvPicPr>
          <p:nvPr userDrawn="1"/>
        </p:nvPicPr>
        <p:blipFill>
          <a:blip r:embed="rId8"/>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28586405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p:txBody>
          <a:bodyPr/>
          <a:lstStyle/>
          <a:p>
            <a:fld id="{9E7F3E95-5449-464B-9A17-EBCF3AFEBB5B}" type="datetimeFigureOut">
              <a:rPr lang="en-US" smtClean="0"/>
              <a:pPr/>
              <a:t>6/6/2022</a:t>
            </a:fld>
            <a:endParaRPr lang="en-US"/>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p:txBody>
          <a:bodyPr/>
          <a:lstStyle/>
          <a:p>
            <a:fld id="{5B4CAECD-02FE-4C4A-9471-426DCC91B0DD}" type="slidenum">
              <a:rPr lang="en-US" smtClean="0"/>
              <a:pPr/>
              <a:t>‹#›</a:t>
            </a:fld>
            <a:endParaRPr lang="en-US"/>
          </a:p>
        </p:txBody>
      </p:sp>
      <p:pic>
        <p:nvPicPr>
          <p:cNvPr id="18" name="Picture 17">
            <a:extLst>
              <a:ext uri="{FF2B5EF4-FFF2-40B4-BE49-F238E27FC236}">
                <a16:creationId xmlns:a16="http://schemas.microsoft.com/office/drawing/2014/main" id="{DEF22B67-4E19-F864-63A1-F5A00AAAA191}"/>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67222863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(5)</a:t>
            </a:r>
          </a:p>
        </p:txBody>
      </p:sp>
      <p:pic>
        <p:nvPicPr>
          <p:cNvPr id="11" name="Picture 10">
            <a:extLst>
              <a:ext uri="{FF2B5EF4-FFF2-40B4-BE49-F238E27FC236}">
                <a16:creationId xmlns:a16="http://schemas.microsoft.com/office/drawing/2014/main" id="{BB6B5453-02BD-4550-8107-4D7C4D6A1536}"/>
              </a:ext>
            </a:extLst>
          </p:cNvPr>
          <p:cNvPicPr>
            <a:picLocks noChangeAspect="1"/>
          </p:cNvPicPr>
          <p:nvPr userDrawn="1"/>
        </p:nvPicPr>
        <p:blipFill rotWithShape="1">
          <a:blip r:embed="rId2"/>
          <a:srcRect l="35167" t="11305" b="10043"/>
          <a:stretch/>
        </p:blipFill>
        <p:spPr>
          <a:xfrm>
            <a:off x="-386596" y="0"/>
            <a:ext cx="4470916" cy="6892290"/>
          </a:xfrm>
          <a:prstGeom prst="rect">
            <a:avLst/>
          </a:prstGeom>
        </p:spPr>
      </p:pic>
      <p:pic>
        <p:nvPicPr>
          <p:cNvPr id="12" name="Picture 11" descr="A picture containing person, person&#10;&#10;Description automatically generated">
            <a:extLst>
              <a:ext uri="{FF2B5EF4-FFF2-40B4-BE49-F238E27FC236}">
                <a16:creationId xmlns:a16="http://schemas.microsoft.com/office/drawing/2014/main" id="{8F166864-F910-4A93-9220-1BE39E6BC7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pic>
        <p:nvPicPr>
          <p:cNvPr id="25" name="Graphic 24" descr="A square made of dots">
            <a:extLst>
              <a:ext uri="{FF2B5EF4-FFF2-40B4-BE49-F238E27FC236}">
                <a16:creationId xmlns:a16="http://schemas.microsoft.com/office/drawing/2014/main" id="{E9030905-C85D-4048-ABD2-E590BFB7281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4207589"/>
            <a:ext cx="1127760" cy="2100421"/>
          </a:xfrm>
          <a:prstGeom prst="rect">
            <a:avLst/>
          </a:prstGeom>
        </p:spPr>
      </p:pic>
      <p:sp>
        <p:nvSpPr>
          <p:cNvPr id="8" name="Date Placeholder 7">
            <a:extLst>
              <a:ext uri="{FF2B5EF4-FFF2-40B4-BE49-F238E27FC236}">
                <a16:creationId xmlns:a16="http://schemas.microsoft.com/office/drawing/2014/main" id="{144F7245-BEC7-448E-B7F6-BF4480297FF3}"/>
              </a:ext>
            </a:extLst>
          </p:cNvPr>
          <p:cNvSpPr>
            <a:spLocks noGrp="1"/>
          </p:cNvSpPr>
          <p:nvPr>
            <p:ph type="dt" sz="half" idx="10"/>
          </p:nvPr>
        </p:nvSpPr>
        <p:spPr/>
        <p:txBody>
          <a:bodyPr/>
          <a:lstStyle/>
          <a:p>
            <a:fld id="{9E7F3E95-5449-464B-9A17-EBCF3AFEBB5B}" type="datetimeFigureOut">
              <a:rPr lang="en-US" smtClean="0"/>
              <a:pPr/>
              <a:t>6/6/2022</a:t>
            </a:fld>
            <a:endParaRPr lang="en-US"/>
          </a:p>
        </p:txBody>
      </p:sp>
      <p:sp>
        <p:nvSpPr>
          <p:cNvPr id="9" name="Footer Placeholder 8">
            <a:extLst>
              <a:ext uri="{FF2B5EF4-FFF2-40B4-BE49-F238E27FC236}">
                <a16:creationId xmlns:a16="http://schemas.microsoft.com/office/drawing/2014/main" id="{52AA3E0E-88C4-4C3D-AACC-106B8F5A723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2BD9DD4-410F-4142-909B-0B6080F29EED}"/>
              </a:ext>
            </a:extLst>
          </p:cNvPr>
          <p:cNvSpPr>
            <a:spLocks noGrp="1"/>
          </p:cNvSpPr>
          <p:nvPr>
            <p:ph type="sldNum" sz="quarter" idx="12"/>
          </p:nvPr>
        </p:nvSpPr>
        <p:spPr/>
        <p:txBody>
          <a:bodyPr/>
          <a:lstStyle/>
          <a:p>
            <a:fld id="{5B4CAECD-02FE-4C4A-9471-426DCC91B0DD}" type="slidenum">
              <a:rPr lang="en-US" smtClean="0"/>
              <a:pPr/>
              <a:t>‹#›</a:t>
            </a:fld>
            <a:endParaRPr lang="en-US"/>
          </a:p>
        </p:txBody>
      </p:sp>
      <p:pic>
        <p:nvPicPr>
          <p:cNvPr id="13" name="Picture 12">
            <a:extLst>
              <a:ext uri="{FF2B5EF4-FFF2-40B4-BE49-F238E27FC236}">
                <a16:creationId xmlns:a16="http://schemas.microsoft.com/office/drawing/2014/main" id="{42F5C432-BE25-798E-E666-8FFB236360F6}"/>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83492361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2C27-4FBE-47F6-AA9B-4334BD71DBA2}"/>
              </a:ext>
            </a:extLst>
          </p:cNvPr>
          <p:cNvSpPr>
            <a:spLocks noGrp="1"/>
          </p:cNvSpPr>
          <p:nvPr>
            <p:ph type="title"/>
          </p:nvPr>
        </p:nvSpPr>
        <p:spPr>
          <a:xfrm>
            <a:off x="838200" y="457200"/>
            <a:ext cx="8854440" cy="132588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C0E76-6D2F-4BFD-B5B1-A5FB8CD355F0}"/>
              </a:ext>
            </a:extLst>
          </p:cNvPr>
          <p:cNvSpPr>
            <a:spLocks noGrp="1"/>
          </p:cNvSpPr>
          <p:nvPr>
            <p:ph idx="1"/>
          </p:nvPr>
        </p:nvSpPr>
        <p:spPr>
          <a:xfrm>
            <a:off x="5183188" y="2057400"/>
            <a:ext cx="6169024"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4C3FF5-6992-471E-8E54-ED339C5F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F937A-360F-42E0-A985-9606836D8B75}"/>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6" name="Footer Placeholder 5">
            <a:extLst>
              <a:ext uri="{FF2B5EF4-FFF2-40B4-BE49-F238E27FC236}">
                <a16:creationId xmlns:a16="http://schemas.microsoft.com/office/drawing/2014/main" id="{4CF57D59-C2CF-415A-A8ED-2BA333D79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5D851-6AFF-4260-9135-EB3EBD20A7AF}"/>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362567853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8187-BEB2-466B-9FD4-08315C9D2E6F}"/>
              </a:ext>
            </a:extLst>
          </p:cNvPr>
          <p:cNvSpPr>
            <a:spLocks noGrp="1"/>
          </p:cNvSpPr>
          <p:nvPr>
            <p:ph type="title"/>
          </p:nvPr>
        </p:nvSpPr>
        <p:spPr>
          <a:xfrm>
            <a:off x="839788" y="457200"/>
            <a:ext cx="8609012" cy="132588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7E984DC2-B2AA-45EA-83C5-FD0E9D481D54}"/>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F3988EB-A211-4C90-B11D-C275F8CDB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9D7DA-EB69-4BEA-8864-807F239A0247}"/>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6" name="Footer Placeholder 5">
            <a:extLst>
              <a:ext uri="{FF2B5EF4-FFF2-40B4-BE49-F238E27FC236}">
                <a16:creationId xmlns:a16="http://schemas.microsoft.com/office/drawing/2014/main" id="{A07DDACA-EEC0-4F66-B17A-45607E80C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E951A-2A57-493A-A425-78AF73439C0A}"/>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156515632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B96-9DD8-42C6-A02C-15DFE827EA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5C20F-9AC3-485F-8C85-E28BE126AA73}"/>
              </a:ext>
            </a:extLst>
          </p:cNvPr>
          <p:cNvSpPr>
            <a:spLocks noGrp="1"/>
          </p:cNvSpPr>
          <p:nvPr>
            <p:ph type="body" orient="vert" idx="1"/>
          </p:nvPr>
        </p:nvSpPr>
        <p:spPr>
          <a:xfrm>
            <a:off x="1455592" y="1920239"/>
            <a:ext cx="9700088" cy="38822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392A7-A9DA-4483-ABAB-31B17AF906CF}"/>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BE6F1B1A-70F3-4330-8269-45F0C5170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41F5-0279-464D-835E-D4A4312D7EC9}"/>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6308734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25FA-B111-4643-B71C-7B32C3814442}"/>
              </a:ext>
            </a:extLst>
          </p:cNvPr>
          <p:cNvSpPr>
            <a:spLocks noGrp="1"/>
          </p:cNvSpPr>
          <p:nvPr>
            <p:ph type="title" orient="vert"/>
          </p:nvPr>
        </p:nvSpPr>
        <p:spPr>
          <a:xfrm>
            <a:off x="8724900" y="1996439"/>
            <a:ext cx="2522220" cy="41805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725277-ACA1-4AA9-BDC6-35FD85ADC9A4}"/>
              </a:ext>
            </a:extLst>
          </p:cNvPr>
          <p:cNvSpPr>
            <a:spLocks noGrp="1"/>
          </p:cNvSpPr>
          <p:nvPr>
            <p:ph type="body" orient="vert" idx="1"/>
          </p:nvPr>
        </p:nvSpPr>
        <p:spPr>
          <a:xfrm>
            <a:off x="1402080" y="731519"/>
            <a:ext cx="7170420" cy="5445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DED14-2C31-45FC-B438-4F5C3674AAF2}"/>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F059B367-0E2F-48B1-ADAE-0BB082B3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65A8-0535-440C-87A7-D6C7E18E8DE1}"/>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84456057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ategory Titles">
    <p:spTree>
      <p:nvGrpSpPr>
        <p:cNvPr id="1" name=""/>
        <p:cNvGrpSpPr/>
        <p:nvPr/>
      </p:nvGrpSpPr>
      <p:grpSpPr>
        <a:xfrm>
          <a:off x="0" y="0"/>
          <a:ext cx="0" cy="0"/>
          <a:chOff x="0" y="0"/>
          <a:chExt cx="0" cy="0"/>
        </a:xfrm>
      </p:grpSpPr>
      <p:pic>
        <p:nvPicPr>
          <p:cNvPr id="32" name="Graphic 31" descr="An organic corner shape">
            <a:extLst>
              <a:ext uri="{FF2B5EF4-FFF2-40B4-BE49-F238E27FC236}">
                <a16:creationId xmlns:a16="http://schemas.microsoft.com/office/drawing/2014/main" id="{F0865FDB-6E63-4037-8BE3-D3ACC82EDD5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2" name="Title 1">
            <a:extLst>
              <a:ext uri="{FF2B5EF4-FFF2-40B4-BE49-F238E27FC236}">
                <a16:creationId xmlns:a16="http://schemas.microsoft.com/office/drawing/2014/main" id="{94B67A70-7BDE-4994-805F-77BEB041C689}"/>
              </a:ext>
            </a:extLst>
          </p:cNvPr>
          <p:cNvSpPr>
            <a:spLocks noGrp="1"/>
          </p:cNvSpPr>
          <p:nvPr>
            <p:ph type="title"/>
          </p:nvPr>
        </p:nvSpPr>
        <p:spPr>
          <a:xfrm>
            <a:off x="840568" y="1807242"/>
            <a:ext cx="4770120" cy="1934982"/>
          </a:xfrm>
        </p:spPr>
        <p:txBody>
          <a:bodyPr anchor="b"/>
          <a:lstStyle/>
          <a:p>
            <a:r>
              <a:rPr lang="en-US"/>
              <a:t>Click to edit Master title style</a:t>
            </a:r>
          </a:p>
        </p:txBody>
      </p:sp>
      <p:pic>
        <p:nvPicPr>
          <p:cNvPr id="10" name="Picture 9" descr="A person reading a newspaper&#10;&#10;Description automatically generated with low confidence">
            <a:extLst>
              <a:ext uri="{FF2B5EF4-FFF2-40B4-BE49-F238E27FC236}">
                <a16:creationId xmlns:a16="http://schemas.microsoft.com/office/drawing/2014/main" id="{28D1BC92-0742-4FA8-BB48-489B1AF52F9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 r="39415"/>
          <a:stretch/>
        </p:blipFill>
        <p:spPr>
          <a:xfrm rot="10800000">
            <a:off x="5952744" y="0"/>
            <a:ext cx="6239256" cy="6858000"/>
          </a:xfrm>
          <a:prstGeom prst="flowChartDelay">
            <a:avLst/>
          </a:prstGeom>
        </p:spPr>
      </p:pic>
      <p:sp>
        <p:nvSpPr>
          <p:cNvPr id="17" name="Rectangle: Rounded Corners 16">
            <a:extLst>
              <a:ext uri="{FF2B5EF4-FFF2-40B4-BE49-F238E27FC236}">
                <a16:creationId xmlns:a16="http://schemas.microsoft.com/office/drawing/2014/main" id="{02E2E11C-8FCD-462C-B8C2-E5DA77936659}"/>
              </a:ext>
            </a:extLst>
          </p:cNvPr>
          <p:cNvSpPr/>
          <p:nvPr userDrawn="1"/>
        </p:nvSpPr>
        <p:spPr>
          <a:xfrm>
            <a:off x="838200" y="4343718"/>
            <a:ext cx="4143756" cy="163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768F3CB-7C79-4A86-A69D-3D6BE10635D1}"/>
              </a:ext>
            </a:extLst>
          </p:cNvPr>
          <p:cNvSpPr/>
          <p:nvPr userDrawn="1"/>
        </p:nvSpPr>
        <p:spPr>
          <a:xfrm>
            <a:off x="5268631" y="4313238"/>
            <a:ext cx="4143756" cy="1630680"/>
          </a:xfrm>
          <a:prstGeom prst="round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19">
            <a:extLst>
              <a:ext uri="{FF2B5EF4-FFF2-40B4-BE49-F238E27FC236}">
                <a16:creationId xmlns:a16="http://schemas.microsoft.com/office/drawing/2014/main" id="{107CF4DA-41F6-4B4F-8835-9771AE5B0A5B}"/>
              </a:ext>
            </a:extLst>
          </p:cNvPr>
          <p:cNvSpPr>
            <a:spLocks noGrp="1"/>
          </p:cNvSpPr>
          <p:nvPr>
            <p:ph type="body" sz="quarter" idx="11" hasCustomPrompt="1"/>
          </p:nvPr>
        </p:nvSpPr>
        <p:spPr>
          <a:xfrm>
            <a:off x="2198123"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sp>
        <p:nvSpPr>
          <p:cNvPr id="24" name="Text Placeholder 19">
            <a:extLst>
              <a:ext uri="{FF2B5EF4-FFF2-40B4-BE49-F238E27FC236}">
                <a16:creationId xmlns:a16="http://schemas.microsoft.com/office/drawing/2014/main" id="{03708480-6214-42D4-AA21-5D0B51EBA4CE}"/>
              </a:ext>
            </a:extLst>
          </p:cNvPr>
          <p:cNvSpPr>
            <a:spLocks noGrp="1"/>
          </p:cNvSpPr>
          <p:nvPr>
            <p:ph type="body" sz="quarter" idx="12" hasCustomPrompt="1"/>
          </p:nvPr>
        </p:nvSpPr>
        <p:spPr>
          <a:xfrm>
            <a:off x="6684099"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pic>
        <p:nvPicPr>
          <p:cNvPr id="33" name="Graphic 32" descr="A circle filled with diagonal lines">
            <a:extLst>
              <a:ext uri="{FF2B5EF4-FFF2-40B4-BE49-F238E27FC236}">
                <a16:creationId xmlns:a16="http://schemas.microsoft.com/office/drawing/2014/main" id="{15DA5350-A086-42DB-8702-B52C2A04FDE4}"/>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9003" t="11635" r="12363" b="52733"/>
          <a:stretch/>
        </p:blipFill>
        <p:spPr>
          <a:xfrm rot="5400000" flipV="1">
            <a:off x="10037114" y="525789"/>
            <a:ext cx="2680677" cy="1629095"/>
          </a:xfrm>
          <a:prstGeom prst="rect">
            <a:avLst/>
          </a:prstGeom>
        </p:spPr>
      </p:pic>
      <p:pic>
        <p:nvPicPr>
          <p:cNvPr id="11" name="Picture 10">
            <a:extLst>
              <a:ext uri="{FF2B5EF4-FFF2-40B4-BE49-F238E27FC236}">
                <a16:creationId xmlns:a16="http://schemas.microsoft.com/office/drawing/2014/main" id="{73361EAD-C7FA-5367-5981-69CAC66C1689}"/>
              </a:ext>
            </a:extLst>
          </p:cNvPr>
          <p:cNvPicPr>
            <a:picLocks noChangeAspect="1"/>
          </p:cNvPicPr>
          <p:nvPr userDrawn="1"/>
        </p:nvPicPr>
        <p:blipFill>
          <a:blip r:embed="rId7"/>
          <a:stretch>
            <a:fillRect/>
          </a:stretch>
        </p:blipFill>
        <p:spPr>
          <a:xfrm>
            <a:off x="1633712" y="272805"/>
            <a:ext cx="2097059" cy="1351438"/>
          </a:xfrm>
          <a:prstGeom prst="rect">
            <a:avLst/>
          </a:prstGeom>
        </p:spPr>
      </p:pic>
    </p:spTree>
    <p:extLst>
      <p:ext uri="{BB962C8B-B14F-4D97-AF65-F5344CB8AC3E}">
        <p14:creationId xmlns:p14="http://schemas.microsoft.com/office/powerpoint/2010/main" val="71480281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userDrawn="1"/>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5551555"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Name of Presenter</a:t>
            </a:r>
          </a:p>
          <a:p>
            <a:pPr lvl="1"/>
            <a:r>
              <a:rPr lang="en-US" dirty="0"/>
              <a:t>Position/Title</a:t>
            </a:r>
          </a:p>
          <a:p>
            <a:pPr lvl="1"/>
            <a:r>
              <a:rPr lang="en-US" dirty="0"/>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F7EC05-D291-4414-992A-84A2B43C81B6}"/>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8FB9A3-F079-4123-B7F5-95DD642D54BA}"/>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4A99F-C668-45A7-AB95-381C92823E2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pic>
        <p:nvPicPr>
          <p:cNvPr id="18" name="Picture 17">
            <a:extLst>
              <a:ext uri="{FF2B5EF4-FFF2-40B4-BE49-F238E27FC236}">
                <a16:creationId xmlns:a16="http://schemas.microsoft.com/office/drawing/2014/main" id="{28342C27-9070-DFAA-38FE-B25C473A5139}"/>
              </a:ext>
            </a:extLst>
          </p:cNvPr>
          <p:cNvPicPr>
            <a:picLocks noChangeAspect="1"/>
          </p:cNvPicPr>
          <p:nvPr userDrawn="1"/>
        </p:nvPicPr>
        <p:blipFill>
          <a:blip r:embed="rId10"/>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251404767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Emph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7" y="1819563"/>
            <a:ext cx="9855201" cy="2761673"/>
          </a:xfrm>
        </p:spPr>
        <p:txBody>
          <a:bodyPr>
            <a:noAutofit/>
          </a:bodyPr>
          <a:lstStyle>
            <a:lvl1pPr>
              <a:defRPr sz="6000" b="1"/>
            </a:lvl1pPr>
          </a:lstStyle>
          <a:p>
            <a:r>
              <a:rPr lang="en-US"/>
              <a:t>“Insert A Quote or statement you want to emphasize.”</a:t>
            </a:r>
          </a:p>
        </p:txBody>
      </p:sp>
      <p:sp>
        <p:nvSpPr>
          <p:cNvPr id="4" name="Text Placeholder 3">
            <a:extLst>
              <a:ext uri="{FF2B5EF4-FFF2-40B4-BE49-F238E27FC236}">
                <a16:creationId xmlns:a16="http://schemas.microsoft.com/office/drawing/2014/main" id="{89FC3F81-613A-430C-8040-0798B375F45B}"/>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107892081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Emphasis 2">
    <p:spTree>
      <p:nvGrpSpPr>
        <p:cNvPr id="1" name=""/>
        <p:cNvGrpSpPr/>
        <p:nvPr/>
      </p:nvGrpSpPr>
      <p:grpSpPr>
        <a:xfrm>
          <a:off x="0" y="0"/>
          <a:ext cx="0" cy="0"/>
          <a:chOff x="0" y="0"/>
          <a:chExt cx="0" cy="0"/>
        </a:xfrm>
      </p:grpSpPr>
      <p:pic>
        <p:nvPicPr>
          <p:cNvPr id="5" name="Graphic 4" descr="An organic corner shape">
            <a:extLst>
              <a:ext uri="{FF2B5EF4-FFF2-40B4-BE49-F238E27FC236}">
                <a16:creationId xmlns:a16="http://schemas.microsoft.com/office/drawing/2014/main" id="{FD6A09BC-CBC1-45DD-AA9F-F869B3199E8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 name="Graphic 5" descr="A square made of dots">
            <a:extLst>
              <a:ext uri="{FF2B5EF4-FFF2-40B4-BE49-F238E27FC236}">
                <a16:creationId xmlns:a16="http://schemas.microsoft.com/office/drawing/2014/main" id="{7C8A20ED-07FC-4BD9-984F-CCBC98246C8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8" y="1819563"/>
            <a:ext cx="9873674" cy="2761673"/>
          </a:xfrm>
        </p:spPr>
        <p:txBody>
          <a:bodyPr>
            <a:noAutofit/>
          </a:bodyPr>
          <a:lstStyle>
            <a:lvl1pPr>
              <a:defRPr sz="6000" b="1"/>
            </a:lvl1pPr>
          </a:lstStyle>
          <a:p>
            <a:r>
              <a:rPr lang="en-US"/>
              <a:t>“Insert A Quote or statement you want to emphasize.”</a:t>
            </a:r>
          </a:p>
        </p:txBody>
      </p:sp>
      <p:sp>
        <p:nvSpPr>
          <p:cNvPr id="9" name="Text Placeholder 3">
            <a:extLst>
              <a:ext uri="{FF2B5EF4-FFF2-40B4-BE49-F238E27FC236}">
                <a16:creationId xmlns:a16="http://schemas.microsoft.com/office/drawing/2014/main" id="{EB054F8B-73D5-484B-A3D0-F8277A91F432}"/>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pic>
        <p:nvPicPr>
          <p:cNvPr id="7" name="Picture 6">
            <a:extLst>
              <a:ext uri="{FF2B5EF4-FFF2-40B4-BE49-F238E27FC236}">
                <a16:creationId xmlns:a16="http://schemas.microsoft.com/office/drawing/2014/main" id="{A2B2B06B-6B7D-E09A-3824-13AE20830C41}"/>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187590488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userDrawn="1"/>
        </p:nvPicPr>
        <p:blipFill>
          <a:blip r:embed="rId6"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userDrawn="1"/>
        </p:nvPicPr>
        <p:blipFill>
          <a:blip r:embed="rId7"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userDrawn="1"/>
        </p:nvPicPr>
        <p:blipFill>
          <a:blip r:embed="rId8"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userDrawn="1"/>
        </p:nvPicPr>
        <p:blipFill>
          <a:blip r:embed="rId9"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userDrawn="1"/>
        </p:nvPicPr>
        <p:blipFill>
          <a:blip r:embed="rId10" cstate="hq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2259964" y="350825"/>
            <a:ext cx="7069295" cy="1569660"/>
          </a:xfrm>
        </p:spPr>
        <p:txBody>
          <a:bodyPr>
            <a:normAutofit/>
          </a:bodyPr>
          <a:lstStyle>
            <a:lvl1pPr>
              <a:defRPr sz="4800" b="1"/>
            </a:lvl1pPr>
          </a:lstStyle>
          <a:p>
            <a:r>
              <a:rPr lang="en-US" dirty="0"/>
              <a:t>Connect With Us!</a:t>
            </a:r>
          </a:p>
        </p:txBody>
      </p:sp>
      <p:sp>
        <p:nvSpPr>
          <p:cNvPr id="41" name="TextBox 40">
            <a:extLst>
              <a:ext uri="{FF2B5EF4-FFF2-40B4-BE49-F238E27FC236}">
                <a16:creationId xmlns:a16="http://schemas.microsoft.com/office/drawing/2014/main" id="{C9BFF8D3-6784-4E3E-9495-B2599E04154C}"/>
              </a:ext>
            </a:extLst>
          </p:cNvPr>
          <p:cNvSpPr txBox="1"/>
          <p:nvPr userDrawn="1"/>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@BureauIndEdu</a:t>
            </a:r>
          </a:p>
          <a:p>
            <a:endParaRPr lang="en-US" sz="2400" b="1" dirty="0">
              <a:latin typeface="Calibri" panose="020F0502020204030204" pitchFamily="34" charset="0"/>
            </a:endParaRPr>
          </a:p>
          <a:p>
            <a:endParaRPr lang="en-US" sz="2400" b="1" dirty="0">
              <a:latin typeface="Calibri" panose="020F0502020204030204" pitchFamily="34" charset="0"/>
            </a:endParaRPr>
          </a:p>
          <a:p>
            <a:r>
              <a:rPr lang="en-US" sz="2400" b="1" dirty="0">
                <a:latin typeface="Calibri" panose="020F0502020204030204" pitchFamily="34" charset="0"/>
              </a:rPr>
              <a:t>/</a:t>
            </a:r>
            <a:r>
              <a:rPr lang="en-US" sz="2400" b="1" dirty="0" err="1">
                <a:latin typeface="Calibri" panose="020F0502020204030204" pitchFamily="34" charset="0"/>
              </a:rPr>
              <a:t>BureauIndianEdu</a:t>
            </a:r>
            <a:endParaRPr lang="en-US" sz="2400" b="1" dirty="0">
              <a:latin typeface="Calibri" panose="020F0502020204030204" pitchFamily="34" charset="0"/>
            </a:endParaRPr>
          </a:p>
        </p:txBody>
      </p:sp>
      <p:sp>
        <p:nvSpPr>
          <p:cNvPr id="42" name="TextBox 41">
            <a:extLst>
              <a:ext uri="{FF2B5EF4-FFF2-40B4-BE49-F238E27FC236}">
                <a16:creationId xmlns:a16="http://schemas.microsoft.com/office/drawing/2014/main" id="{A1F244C2-E7BC-4C50-9AB4-106803BB8CDF}"/>
              </a:ext>
            </a:extLst>
          </p:cNvPr>
          <p:cNvSpPr txBox="1"/>
          <p:nvPr userDrawn="1"/>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@BureauofIndianEducation</a:t>
            </a:r>
          </a:p>
          <a:p>
            <a:endParaRPr lang="en-US" sz="2400" b="1" dirty="0">
              <a:latin typeface="Calibri" panose="020F0502020204030204" pitchFamily="34" charset="0"/>
            </a:endParaRPr>
          </a:p>
          <a:p>
            <a:endParaRPr lang="en-US" sz="2400" b="1"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a:t>
            </a:r>
            <a:r>
              <a:rPr lang="en-US" sz="2400" b="1" dirty="0" err="1">
                <a:latin typeface="Calibri" panose="020F0502020204030204" pitchFamily="34" charset="0"/>
              </a:rPr>
              <a:t>BureauofIndianEducation</a:t>
            </a:r>
            <a:endParaRPr lang="en-US" sz="2400" b="1" dirty="0">
              <a:latin typeface="Calibri" panose="020F0502020204030204" pitchFamily="34" charset="0"/>
            </a:endParaRPr>
          </a:p>
          <a:p>
            <a:endParaRPr lang="en-US" sz="2400" b="1" dirty="0">
              <a:latin typeface="Calibri" panose="020F0502020204030204" pitchFamily="34" charset="0"/>
            </a:endParaRPr>
          </a:p>
        </p:txBody>
      </p:sp>
      <p:sp>
        <p:nvSpPr>
          <p:cNvPr id="44" name="TextBox 43">
            <a:extLst>
              <a:ext uri="{FF2B5EF4-FFF2-40B4-BE49-F238E27FC236}">
                <a16:creationId xmlns:a16="http://schemas.microsoft.com/office/drawing/2014/main" id="{BDD09183-3B0D-4FCC-9485-BD2AE1278D71}"/>
              </a:ext>
            </a:extLst>
          </p:cNvPr>
          <p:cNvSpPr txBox="1"/>
          <p:nvPr userDrawn="1"/>
        </p:nvSpPr>
        <p:spPr>
          <a:xfrm>
            <a:off x="5450629" y="2344371"/>
            <a:ext cx="2623127" cy="461665"/>
          </a:xfrm>
          <a:prstGeom prst="rect">
            <a:avLst/>
          </a:prstGeom>
          <a:noFill/>
        </p:spPr>
        <p:txBody>
          <a:bodyPr wrap="square">
            <a:spAutoFit/>
          </a:bodyPr>
          <a:lstStyle/>
          <a:p>
            <a:pPr algn="ctr"/>
            <a:r>
              <a:rPr lang="en-US" sz="2400" b="1" dirty="0">
                <a:latin typeface="Calibri" panose="020F0502020204030204" pitchFamily="34" charset="0"/>
                <a:hlinkClick r:id="rId11"/>
              </a:rPr>
              <a:t>www.bie.edu</a:t>
            </a:r>
            <a:endParaRPr lang="en-US" sz="2400" b="1" dirty="0">
              <a:latin typeface="Calibri" panose="020F0502020204030204" pitchFamily="34" charset="0"/>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userDrawn="1"/>
        </p:nvSpPr>
        <p:spPr>
          <a:xfrm rot="20435240">
            <a:off x="420900" y="2620825"/>
            <a:ext cx="2452384" cy="4296925"/>
          </a:xfrm>
          <a:prstGeom prst="rect">
            <a:avLst/>
          </a:prstGeom>
          <a:blipFill>
            <a:blip r:embed="rId1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pic>
        <p:nvPicPr>
          <p:cNvPr id="16" name="Picture 15">
            <a:extLst>
              <a:ext uri="{FF2B5EF4-FFF2-40B4-BE49-F238E27FC236}">
                <a16:creationId xmlns:a16="http://schemas.microsoft.com/office/drawing/2014/main" id="{D1CB2979-5E20-58C5-713C-E1ABFFCA7AB9}"/>
              </a:ext>
            </a:extLst>
          </p:cNvPr>
          <p:cNvPicPr>
            <a:picLocks noChangeAspect="1"/>
          </p:cNvPicPr>
          <p:nvPr userDrawn="1"/>
        </p:nvPicPr>
        <p:blipFill>
          <a:blip r:embed="rId13"/>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64611079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userDrawn="1"/>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userDrawn="1"/>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userDrawn="1"/>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userDrawn="1"/>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1" name="TextBox 40">
            <a:extLst>
              <a:ext uri="{FF2B5EF4-FFF2-40B4-BE49-F238E27FC236}">
                <a16:creationId xmlns:a16="http://schemas.microsoft.com/office/drawing/2014/main" id="{C9BFF8D3-6784-4E3E-9495-B2599E04154C}"/>
              </a:ext>
            </a:extLst>
          </p:cNvPr>
          <p:cNvSpPr txBox="1"/>
          <p:nvPr userDrawn="1"/>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@BureauIndEdu</a:t>
            </a:r>
          </a:p>
          <a:p>
            <a:endParaRPr lang="en-US" sz="2400" b="1" dirty="0">
              <a:latin typeface="Calibri" panose="020F0502020204030204" pitchFamily="34" charset="0"/>
            </a:endParaRPr>
          </a:p>
          <a:p>
            <a:endParaRPr lang="en-US" sz="2400" b="1" dirty="0">
              <a:latin typeface="Calibri" panose="020F0502020204030204" pitchFamily="34" charset="0"/>
            </a:endParaRPr>
          </a:p>
          <a:p>
            <a:r>
              <a:rPr lang="en-US" sz="2400" b="1" dirty="0">
                <a:latin typeface="Calibri" panose="020F0502020204030204" pitchFamily="34" charset="0"/>
              </a:rPr>
              <a:t>/</a:t>
            </a:r>
            <a:r>
              <a:rPr lang="en-US" sz="2400" b="1" dirty="0" err="1">
                <a:latin typeface="Calibri" panose="020F0502020204030204" pitchFamily="34" charset="0"/>
              </a:rPr>
              <a:t>BureauIndianEdu</a:t>
            </a:r>
            <a:endParaRPr lang="en-US" sz="2400" b="1" dirty="0">
              <a:latin typeface="Calibri" panose="020F0502020204030204" pitchFamily="34" charset="0"/>
            </a:endParaRPr>
          </a:p>
        </p:txBody>
      </p:sp>
      <p:sp>
        <p:nvSpPr>
          <p:cNvPr id="42" name="TextBox 41">
            <a:extLst>
              <a:ext uri="{FF2B5EF4-FFF2-40B4-BE49-F238E27FC236}">
                <a16:creationId xmlns:a16="http://schemas.microsoft.com/office/drawing/2014/main" id="{A1F244C2-E7BC-4C50-9AB4-106803BB8CDF}"/>
              </a:ext>
            </a:extLst>
          </p:cNvPr>
          <p:cNvSpPr txBox="1"/>
          <p:nvPr userDrawn="1"/>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@BureauofIndianEducation</a:t>
            </a:r>
          </a:p>
          <a:p>
            <a:endParaRPr lang="en-US" sz="2400" b="1" dirty="0">
              <a:latin typeface="Calibri" panose="020F0502020204030204" pitchFamily="34" charset="0"/>
            </a:endParaRPr>
          </a:p>
          <a:p>
            <a:endParaRPr lang="en-US" sz="2400" b="1"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rPr>
              <a:t>/</a:t>
            </a:r>
            <a:r>
              <a:rPr lang="en-US" sz="2400" b="1" dirty="0" err="1">
                <a:latin typeface="Calibri" panose="020F0502020204030204" pitchFamily="34" charset="0"/>
              </a:rPr>
              <a:t>BureauofIndianEducation</a:t>
            </a:r>
            <a:endParaRPr lang="en-US" sz="2400" b="1" dirty="0">
              <a:latin typeface="Calibri" panose="020F0502020204030204" pitchFamily="34" charset="0"/>
            </a:endParaRPr>
          </a:p>
          <a:p>
            <a:endParaRPr lang="en-US" sz="2400" b="1" dirty="0">
              <a:latin typeface="Calibri" panose="020F0502020204030204" pitchFamily="34" charset="0"/>
            </a:endParaRPr>
          </a:p>
        </p:txBody>
      </p:sp>
      <p:sp>
        <p:nvSpPr>
          <p:cNvPr id="44" name="TextBox 43">
            <a:extLst>
              <a:ext uri="{FF2B5EF4-FFF2-40B4-BE49-F238E27FC236}">
                <a16:creationId xmlns:a16="http://schemas.microsoft.com/office/drawing/2014/main" id="{BDD09183-3B0D-4FCC-9485-BD2AE1278D71}"/>
              </a:ext>
            </a:extLst>
          </p:cNvPr>
          <p:cNvSpPr txBox="1"/>
          <p:nvPr userDrawn="1"/>
        </p:nvSpPr>
        <p:spPr>
          <a:xfrm>
            <a:off x="5450629" y="2344371"/>
            <a:ext cx="2623127" cy="461665"/>
          </a:xfrm>
          <a:prstGeom prst="rect">
            <a:avLst/>
          </a:prstGeom>
          <a:noFill/>
        </p:spPr>
        <p:txBody>
          <a:bodyPr wrap="square">
            <a:spAutoFit/>
          </a:bodyPr>
          <a:lstStyle/>
          <a:p>
            <a:pPr algn="ctr"/>
            <a:r>
              <a:rPr lang="en-US" sz="2400" b="1" dirty="0">
                <a:latin typeface="Calibri" panose="020F0502020204030204" pitchFamily="34" charset="0"/>
                <a:hlinkClick r:id="rId11"/>
              </a:rPr>
              <a:t>www.bie.edu</a:t>
            </a:r>
            <a:endParaRPr lang="en-US" sz="2400" b="1" dirty="0">
              <a:latin typeface="Calibri" panose="020F0502020204030204" pitchFamily="34" charset="0"/>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userDrawn="1"/>
        </p:nvSpPr>
        <p:spPr>
          <a:xfrm rot="20435240">
            <a:off x="420900" y="2620825"/>
            <a:ext cx="2452384" cy="4296925"/>
          </a:xfrm>
          <a:prstGeom prst="rect">
            <a:avLst/>
          </a:prstGeom>
          <a:blipFill>
            <a:blip r:embed="rId1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16" name="Title 39">
            <a:extLst>
              <a:ext uri="{FF2B5EF4-FFF2-40B4-BE49-F238E27FC236}">
                <a16:creationId xmlns:a16="http://schemas.microsoft.com/office/drawing/2014/main" id="{3EB30989-0460-3374-7401-D8C6ECBAADA6}"/>
              </a:ext>
            </a:extLst>
          </p:cNvPr>
          <p:cNvSpPr>
            <a:spLocks noGrp="1"/>
          </p:cNvSpPr>
          <p:nvPr>
            <p:ph type="title" hasCustomPrompt="1"/>
          </p:nvPr>
        </p:nvSpPr>
        <p:spPr>
          <a:xfrm>
            <a:off x="2259964" y="350825"/>
            <a:ext cx="7069295" cy="1569660"/>
          </a:xfrm>
        </p:spPr>
        <p:txBody>
          <a:bodyPr>
            <a:normAutofit/>
          </a:bodyPr>
          <a:lstStyle>
            <a:lvl1pPr>
              <a:defRPr sz="4800" b="1"/>
            </a:lvl1pPr>
          </a:lstStyle>
          <a:p>
            <a:r>
              <a:rPr lang="en-US" dirty="0"/>
              <a:t>Connect With Us!</a:t>
            </a:r>
          </a:p>
        </p:txBody>
      </p:sp>
      <p:pic>
        <p:nvPicPr>
          <p:cNvPr id="17" name="Picture 16">
            <a:extLst>
              <a:ext uri="{FF2B5EF4-FFF2-40B4-BE49-F238E27FC236}">
                <a16:creationId xmlns:a16="http://schemas.microsoft.com/office/drawing/2014/main" id="{9DB761BE-5892-A1A7-D583-825BABFEA52C}"/>
              </a:ext>
            </a:extLst>
          </p:cNvPr>
          <p:cNvPicPr>
            <a:picLocks noChangeAspect="1"/>
          </p:cNvPicPr>
          <p:nvPr userDrawn="1"/>
        </p:nvPicPr>
        <p:blipFill>
          <a:blip r:embed="rId13"/>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64611079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p:spTree>
      <p:nvGrpSpPr>
        <p:cNvPr id="1" name=""/>
        <p:cNvGrpSpPr/>
        <p:nvPr/>
      </p:nvGrpSpPr>
      <p:grpSpPr>
        <a:xfrm>
          <a:off x="0" y="0"/>
          <a:ext cx="0" cy="0"/>
          <a:chOff x="0" y="0"/>
          <a:chExt cx="0" cy="0"/>
        </a:xfrm>
      </p:grpSpPr>
      <p:pic>
        <p:nvPicPr>
          <p:cNvPr id="11" name="Graphic 10" descr="Customer review with solid fill">
            <a:extLst>
              <a:ext uri="{FF2B5EF4-FFF2-40B4-BE49-F238E27FC236}">
                <a16:creationId xmlns:a16="http://schemas.microsoft.com/office/drawing/2014/main" id="{149B2C69-65D6-44A3-98A6-D2FBDF1A9B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5654" y="3161295"/>
            <a:ext cx="3331580" cy="3331580"/>
          </a:xfrm>
          <a:prstGeom prst="rect">
            <a:avLst/>
          </a:prstGeom>
        </p:spPr>
      </p:pic>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1A2026-B319-4345-99C3-5A91C49FD4DF}"/>
              </a:ext>
            </a:extLst>
          </p:cNvPr>
          <p:cNvSpPr>
            <a:spLocks noGrp="1"/>
          </p:cNvSpPr>
          <p:nvPr>
            <p:ph type="title" hasCustomPrompt="1"/>
          </p:nvPr>
        </p:nvSpPr>
        <p:spPr>
          <a:xfrm>
            <a:off x="839788" y="365125"/>
            <a:ext cx="9050972" cy="1325563"/>
          </a:xfrm>
        </p:spPr>
        <p:txBody>
          <a:bodyPr/>
          <a:lstStyle>
            <a:lvl1pPr>
              <a:defRPr b="1"/>
            </a:lvl1pPr>
          </a:lstStyle>
          <a:p>
            <a:r>
              <a:rPr lang="en-US"/>
              <a:t>Contact Information</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hasCustomPrompt="1"/>
          </p:nvPr>
        </p:nvSpPr>
        <p:spPr>
          <a:xfrm>
            <a:off x="1415737" y="1879598"/>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Submit Comments To:</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hasCustomPrompt="1"/>
          </p:nvPr>
        </p:nvSpPr>
        <p:spPr>
          <a:xfrm>
            <a:off x="6377528" y="1870073"/>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For Further Information Contact:</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hasCustomPrompt="1"/>
          </p:nvPr>
        </p:nvSpPr>
        <p:spPr>
          <a:xfrm>
            <a:off x="6377529" y="2670561"/>
            <a:ext cx="4587240" cy="3231743"/>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hasCustomPrompt="1"/>
          </p:nvPr>
        </p:nvSpPr>
        <p:spPr>
          <a:xfrm>
            <a:off x="1428035" y="2657443"/>
            <a:ext cx="4587240" cy="322008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6/6/2022</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pic>
        <p:nvPicPr>
          <p:cNvPr id="39" name="Picture 38">
            <a:extLst>
              <a:ext uri="{FF2B5EF4-FFF2-40B4-BE49-F238E27FC236}">
                <a16:creationId xmlns:a16="http://schemas.microsoft.com/office/drawing/2014/main" id="{46B27508-CC48-1162-151D-18B21400B4D2}"/>
              </a:ext>
            </a:extLst>
          </p:cNvPr>
          <p:cNvPicPr>
            <a:picLocks noChangeAspect="1"/>
          </p:cNvPicPr>
          <p:nvPr userDrawn="1"/>
        </p:nvPicPr>
        <p:blipFill>
          <a:blip r:embed="rId8"/>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86859946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363822063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2983E7-E8C9-447C-926D-B6E83DA04ABE}"/>
              </a:ext>
            </a:extLst>
          </p:cNvPr>
          <p:cNvSpPr>
            <a:spLocks noGrp="1"/>
          </p:cNvSpPr>
          <p:nvPr>
            <p:ph type="dt" sz="half" idx="10"/>
          </p:nvPr>
        </p:nvSpPr>
        <p:spPr>
          <a:xfrm>
            <a:off x="838200" y="6356350"/>
            <a:ext cx="2743200" cy="365125"/>
          </a:xfrm>
          <a:prstGeom prst="rect">
            <a:avLst/>
          </a:prstGeom>
        </p:spPr>
        <p:txBody>
          <a:bodyPr/>
          <a:lstStyle/>
          <a:p>
            <a:fld id="{D3A720D0-D482-470B-8AAB-496AB95C72C6}" type="datetimeFigureOut">
              <a:rPr lang="en-US" smtClean="0"/>
              <a:t>6/6/2022</a:t>
            </a:fld>
            <a:endParaRPr lang="en-US"/>
          </a:p>
        </p:txBody>
      </p:sp>
      <p:sp>
        <p:nvSpPr>
          <p:cNvPr id="3" name="Footer Placeholder 2">
            <a:extLst>
              <a:ext uri="{FF2B5EF4-FFF2-40B4-BE49-F238E27FC236}">
                <a16:creationId xmlns:a16="http://schemas.microsoft.com/office/drawing/2014/main" id="{C64E505B-C287-49C9-A59E-FC1D6E5C6D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79365-0262-4F0F-9F68-ADDFC1F11E71}"/>
              </a:ext>
            </a:extLst>
          </p:cNvPr>
          <p:cNvSpPr>
            <a:spLocks noGrp="1"/>
          </p:cNvSpPr>
          <p:nvPr>
            <p:ph type="sldNum" sz="quarter" idx="12"/>
          </p:nvPr>
        </p:nvSpPr>
        <p:spPr>
          <a:xfrm>
            <a:off x="8610600" y="6356350"/>
            <a:ext cx="2743200" cy="365125"/>
          </a:xfrm>
          <a:prstGeom prst="rect">
            <a:avLst/>
          </a:prstGeom>
        </p:spPr>
        <p:txBody>
          <a:bodyPr/>
          <a:lstStyle/>
          <a:p>
            <a:fld id="{9288BDDA-76F6-4974-9264-066C93547799}" type="slidenum">
              <a:rPr lang="en-US" smtClean="0"/>
              <a:t>‹#›</a:t>
            </a:fld>
            <a:endParaRPr lang="en-US"/>
          </a:p>
        </p:txBody>
      </p:sp>
    </p:spTree>
    <p:extLst>
      <p:ext uri="{BB962C8B-B14F-4D97-AF65-F5344CB8AC3E}">
        <p14:creationId xmlns:p14="http://schemas.microsoft.com/office/powerpoint/2010/main" val="397062562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82672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188492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363822063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Iss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EFABFB2-8E4D-40CA-818A-E5799E5703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80" y="-1038"/>
            <a:ext cx="5735954" cy="6526998"/>
          </a:xfrm>
          <a:prstGeom prst="rect">
            <a:avLst/>
          </a:prstGeom>
        </p:spPr>
      </p:pic>
      <p:pic>
        <p:nvPicPr>
          <p:cNvPr id="21" name="Graphic 20" descr="An organic corner shape">
            <a:extLst>
              <a:ext uri="{FF2B5EF4-FFF2-40B4-BE49-F238E27FC236}">
                <a16:creationId xmlns:a16="http://schemas.microsoft.com/office/drawing/2014/main" id="{48611652-191E-48F6-8C6F-E6C5A677D2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2" name="Graphic 21" descr="A circle filled with diagonal lines">
            <a:extLst>
              <a:ext uri="{FF2B5EF4-FFF2-40B4-BE49-F238E27FC236}">
                <a16:creationId xmlns:a16="http://schemas.microsoft.com/office/drawing/2014/main" id="{66E180A6-241B-4562-B90C-6E550277B26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3" name="Straight Connector 22">
            <a:extLst>
              <a:ext uri="{FF2B5EF4-FFF2-40B4-BE49-F238E27FC236}">
                <a16:creationId xmlns:a16="http://schemas.microsoft.com/office/drawing/2014/main" id="{A8F3CEFD-0959-442D-BF10-88A4BEEC1B07}"/>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BF9D1D-0CB9-45A8-AC0B-3AFE16682B61}"/>
              </a:ext>
            </a:extLst>
          </p:cNvPr>
          <p:cNvSpPr>
            <a:spLocks noGrp="1"/>
          </p:cNvSpPr>
          <p:nvPr>
            <p:ph type="title" hasCustomPrompt="1"/>
          </p:nvPr>
        </p:nvSpPr>
        <p:spPr>
          <a:xfrm>
            <a:off x="-101620" y="-1312401"/>
            <a:ext cx="5273040" cy="1105037"/>
          </a:xfrm>
        </p:spPr>
        <p:txBody>
          <a:bodyPr/>
          <a:lstStyle>
            <a:lvl1pPr algn="ctr">
              <a:defRPr spc="600"/>
            </a:lvl1pPr>
          </a:lstStyle>
          <a:p>
            <a:r>
              <a:rPr lang="en-US"/>
              <a:t>Mission</a:t>
            </a:r>
          </a:p>
        </p:txBody>
      </p:sp>
      <p:sp>
        <p:nvSpPr>
          <p:cNvPr id="3" name="Date Placeholder 2">
            <a:extLst>
              <a:ext uri="{FF2B5EF4-FFF2-40B4-BE49-F238E27FC236}">
                <a16:creationId xmlns:a16="http://schemas.microsoft.com/office/drawing/2014/main" id="{86DFA69D-190D-4130-8A36-5E35E5ED1EAA}"/>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4" name="Footer Placeholder 3">
            <a:extLst>
              <a:ext uri="{FF2B5EF4-FFF2-40B4-BE49-F238E27FC236}">
                <a16:creationId xmlns:a16="http://schemas.microsoft.com/office/drawing/2014/main" id="{0B528609-2664-49F4-9913-558CE43277B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9053C03F-58B1-41A2-BA16-9D6E5AA4D935}"/>
              </a:ext>
            </a:extLst>
          </p:cNvPr>
          <p:cNvSpPr>
            <a:spLocks noGrp="1"/>
          </p:cNvSpPr>
          <p:nvPr>
            <p:ph type="sldNum" sz="quarter" idx="12"/>
          </p:nvPr>
        </p:nvSpPr>
        <p:spPr/>
        <p:txBody>
          <a:bodyPr/>
          <a:lstStyle>
            <a:lvl1pPr>
              <a:defRPr>
                <a:solidFill>
                  <a:schemeClr val="bg1"/>
                </a:solidFill>
              </a:defRPr>
            </a:lvl1pPr>
          </a:lstStyle>
          <a:p>
            <a:fld id="{5B4CAECD-02FE-4C4A-9471-426DCC91B0DD}" type="slidenum">
              <a:rPr lang="en-US" smtClean="0"/>
              <a:pPr/>
              <a:t>‹#›</a:t>
            </a:fld>
            <a:endParaRPr lang="en-US"/>
          </a:p>
        </p:txBody>
      </p:sp>
      <p:grpSp>
        <p:nvGrpSpPr>
          <p:cNvPr id="31" name="Group 30">
            <a:extLst>
              <a:ext uri="{FF2B5EF4-FFF2-40B4-BE49-F238E27FC236}">
                <a16:creationId xmlns:a16="http://schemas.microsoft.com/office/drawing/2014/main" id="{58B6982C-8912-4CE9-9FE2-508D1BBCA9A6}"/>
              </a:ext>
            </a:extLst>
          </p:cNvPr>
          <p:cNvGrpSpPr/>
          <p:nvPr userDrawn="1"/>
        </p:nvGrpSpPr>
        <p:grpSpPr>
          <a:xfrm rot="16200000">
            <a:off x="10469429" y="1181806"/>
            <a:ext cx="2584807" cy="869620"/>
            <a:chOff x="9177476" y="5772727"/>
            <a:chExt cx="2584807" cy="869620"/>
          </a:xfrm>
          <a:solidFill>
            <a:schemeClr val="tx2"/>
          </a:solidFill>
        </p:grpSpPr>
        <p:sp>
          <p:nvSpPr>
            <p:cNvPr id="32" name="Rectangle 31">
              <a:extLst>
                <a:ext uri="{FF2B5EF4-FFF2-40B4-BE49-F238E27FC236}">
                  <a16:creationId xmlns:a16="http://schemas.microsoft.com/office/drawing/2014/main" id="{B73FE4F4-8A2B-4704-BAF7-11F65B09931F}"/>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1294810-550C-40CE-90C4-3506A1678F4C}"/>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0771D2E-E358-40D5-B1C5-0CB73E3C3566}"/>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FDB7F4-76EA-4091-88CF-71CEF3BDFB1B}"/>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DDA743-628F-4815-92FC-5BB88814E2CA}"/>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6971250-8A27-460C-A0DB-8B6B53D5D19D}"/>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94FA83-76B9-429C-93B7-7AE992DF702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F15FD0F-06EA-41CA-8BFB-DEE0ACE09374}"/>
              </a:ext>
            </a:extLst>
          </p:cNvPr>
          <p:cNvSpPr txBox="1"/>
          <p:nvPr userDrawn="1"/>
        </p:nvSpPr>
        <p:spPr>
          <a:xfrm>
            <a:off x="6095311" y="2492314"/>
            <a:ext cx="490281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p>
          <a:p>
            <a:pPr algn="ctr"/>
            <a:endParaRPr lang="en-US" sz="2000">
              <a:solidFill>
                <a:schemeClr val="bg1"/>
              </a:solidFill>
            </a:endParaRPr>
          </a:p>
        </p:txBody>
      </p:sp>
      <p:sp>
        <p:nvSpPr>
          <p:cNvPr id="42" name="TextBox 41">
            <a:extLst>
              <a:ext uri="{FF2B5EF4-FFF2-40B4-BE49-F238E27FC236}">
                <a16:creationId xmlns:a16="http://schemas.microsoft.com/office/drawing/2014/main" id="{950C1D84-898C-4C1C-BD79-D133E59C2F43}"/>
              </a:ext>
            </a:extLst>
          </p:cNvPr>
          <p:cNvSpPr txBox="1"/>
          <p:nvPr userDrawn="1"/>
        </p:nvSpPr>
        <p:spPr>
          <a:xfrm>
            <a:off x="6159193" y="1283566"/>
            <a:ext cx="4902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600" dirty="0">
                <a:solidFill>
                  <a:schemeClr val="bg1"/>
                </a:solidFill>
                <a:latin typeface="Calibri" panose="020F0502020204030204" pitchFamily="34" charset="0"/>
              </a:rPr>
              <a:t>MISSION</a:t>
            </a:r>
          </a:p>
        </p:txBody>
      </p:sp>
    </p:spTree>
    <p:extLst>
      <p:ext uri="{BB962C8B-B14F-4D97-AF65-F5344CB8AC3E}">
        <p14:creationId xmlns:p14="http://schemas.microsoft.com/office/powerpoint/2010/main" val="411332738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4180C-446A-4095-8A4D-7B47350844AE}"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ADD42A-4186-4E53-892B-E7C62DC54584}" type="slidenum">
              <a:rPr lang="en-US" smtClean="0"/>
              <a:t>‹#›</a:t>
            </a:fld>
            <a:endParaRPr lang="en-US"/>
          </a:p>
        </p:txBody>
      </p:sp>
    </p:spTree>
    <p:extLst>
      <p:ext uri="{BB962C8B-B14F-4D97-AF65-F5344CB8AC3E}">
        <p14:creationId xmlns:p14="http://schemas.microsoft.com/office/powerpoint/2010/main" val="329879137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3173755"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789309" y="4855584"/>
            <a:ext cx="3512092" cy="403539"/>
          </a:xfrm>
        </p:spPr>
        <p:txBody>
          <a:bodyPr>
            <a:normAutofit/>
          </a:bodyPr>
          <a:lstStyle>
            <a:lvl2pPr marL="0" indent="0" algn="ctr">
              <a:buNone/>
              <a:defRPr sz="2400"/>
            </a:lvl2pPr>
          </a:lstStyle>
          <a:p>
            <a:pPr lvl="1"/>
            <a:r>
              <a:rPr lang="en-US" dirty="0"/>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789309" y="5357761"/>
            <a:ext cx="3512092" cy="799085"/>
          </a:xfrm>
        </p:spPr>
        <p:txBody>
          <a:bodyPr>
            <a:normAutofit/>
          </a:bodyPr>
          <a:lstStyle>
            <a:lvl4pPr marL="0" indent="0" algn="ctr">
              <a:buNone/>
              <a:defRPr sz="2000"/>
            </a:lvl4pPr>
          </a:lstStyle>
          <a:p>
            <a:pPr lvl="3"/>
            <a:r>
              <a:rPr lang="en-US" dirty="0"/>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7467387"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7082941" y="4855584"/>
            <a:ext cx="3512092" cy="403539"/>
          </a:xfrm>
        </p:spPr>
        <p:txBody>
          <a:bodyPr>
            <a:normAutofit/>
          </a:bodyPr>
          <a:lstStyle>
            <a:lvl2pPr marL="0" indent="0" algn="ctr">
              <a:buNone/>
              <a:defRPr sz="2400"/>
            </a:lvl2pPr>
          </a:lstStyle>
          <a:p>
            <a:pPr lvl="1"/>
            <a:r>
              <a:rPr lang="en-US" dirty="0"/>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7082941" y="5357761"/>
            <a:ext cx="3512092" cy="799085"/>
          </a:xfrm>
        </p:spPr>
        <p:txBody>
          <a:bodyPr>
            <a:normAutofit/>
          </a:bodyPr>
          <a:lstStyle>
            <a:lvl4pPr marL="0" indent="0" algn="ctr">
              <a:buNone/>
              <a:defRPr sz="2000"/>
            </a:lvl4pPr>
          </a:lstStyle>
          <a:p>
            <a:pPr lvl="3"/>
            <a:r>
              <a:rPr lang="en-US" dirty="0"/>
              <a:t>Title/Department</a:t>
            </a:r>
          </a:p>
        </p:txBody>
      </p:sp>
      <p:sp>
        <p:nvSpPr>
          <p:cNvPr id="5" name="Title 4">
            <a:extLst>
              <a:ext uri="{FF2B5EF4-FFF2-40B4-BE49-F238E27FC236}">
                <a16:creationId xmlns:a16="http://schemas.microsoft.com/office/drawing/2014/main" id="{811157E1-FDDB-4FB2-A177-E52C0239BE3C}"/>
              </a:ext>
            </a:extLst>
          </p:cNvPr>
          <p:cNvSpPr>
            <a:spLocks noGrp="1"/>
          </p:cNvSpPr>
          <p:nvPr>
            <p:ph type="title"/>
          </p:nvPr>
        </p:nvSpPr>
        <p:spPr>
          <a:xfrm>
            <a:off x="2289695" y="491696"/>
            <a:ext cx="7612609" cy="1105037"/>
          </a:xfrm>
        </p:spPr>
        <p:txBody>
          <a:bodyPr/>
          <a:lstStyle/>
          <a:p>
            <a:r>
              <a:rPr lang="en-US"/>
              <a:t>Click to edit Master title style</a:t>
            </a:r>
            <a:endParaRPr lang="en-US" dirty="0"/>
          </a:p>
        </p:txBody>
      </p:sp>
      <p:pic>
        <p:nvPicPr>
          <p:cNvPr id="20" name="Picture 19">
            <a:extLst>
              <a:ext uri="{FF2B5EF4-FFF2-40B4-BE49-F238E27FC236}">
                <a16:creationId xmlns:a16="http://schemas.microsoft.com/office/drawing/2014/main" id="{DD250115-1175-3C95-95CA-3D94284D1165}"/>
              </a:ext>
            </a:extLst>
          </p:cNvPr>
          <p:cNvPicPr>
            <a:picLocks noChangeAspect="1"/>
          </p:cNvPicPr>
          <p:nvPr userDrawn="1"/>
        </p:nvPicPr>
        <p:blipFill>
          <a:blip r:embed="rId7"/>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97253565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am Page">
    <p:spTree>
      <p:nvGrpSpPr>
        <p:cNvPr id="1" name=""/>
        <p:cNvGrpSpPr/>
        <p:nvPr/>
      </p:nvGrpSpPr>
      <p:grpSpPr>
        <a:xfrm>
          <a:off x="0" y="0"/>
          <a:ext cx="0" cy="0"/>
          <a:chOff x="0" y="0"/>
          <a:chExt cx="0" cy="0"/>
        </a:xfrm>
      </p:grpSpPr>
      <p:pic>
        <p:nvPicPr>
          <p:cNvPr id="51" name="Graphic 50" descr="An organic corner shape">
            <a:extLst>
              <a:ext uri="{FF2B5EF4-FFF2-40B4-BE49-F238E27FC236}">
                <a16:creationId xmlns:a16="http://schemas.microsoft.com/office/drawing/2014/main" id="{D0C2E89C-3998-42A9-BC3E-EA3EE4BDB7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1303572" y="2487984"/>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913297" y="2487985"/>
            <a:ext cx="3512092" cy="403539"/>
          </a:xfrm>
        </p:spPr>
        <p:txBody>
          <a:bodyPr>
            <a:normAutofit/>
          </a:bodyPr>
          <a:lstStyle>
            <a:lvl2pPr marL="0" indent="0">
              <a:buNone/>
              <a:defRPr sz="2400"/>
            </a:lvl2pPr>
          </a:lstStyle>
          <a:p>
            <a:pPr lvl="1"/>
            <a:r>
              <a:rPr lang="en-US" dirty="0"/>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913297" y="2990162"/>
            <a:ext cx="3512092" cy="799085"/>
          </a:xfrm>
        </p:spPr>
        <p:txBody>
          <a:bodyPr>
            <a:normAutofit/>
          </a:bodyPr>
          <a:lstStyle>
            <a:lvl4pPr marL="0" indent="0">
              <a:buNone/>
              <a:defRPr sz="2000"/>
            </a:lvl4pPr>
          </a:lstStyle>
          <a:p>
            <a:pPr lvl="3"/>
            <a:r>
              <a:rPr lang="en-US" dirty="0"/>
              <a:t>Title/Department</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1302062" y="4112489"/>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2911787" y="4112490"/>
            <a:ext cx="3512092" cy="403539"/>
          </a:xfrm>
        </p:spPr>
        <p:txBody>
          <a:bodyPr>
            <a:normAutofit/>
          </a:bodyPr>
          <a:lstStyle>
            <a:lvl2pPr marL="0" indent="0">
              <a:buNone/>
              <a:defRPr sz="2400"/>
            </a:lvl2pPr>
          </a:lstStyle>
          <a:p>
            <a:pPr lvl="1"/>
            <a:r>
              <a:rPr lang="en-US" dirty="0"/>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2911787" y="4614667"/>
            <a:ext cx="3512092" cy="799085"/>
          </a:xfrm>
        </p:spPr>
        <p:txBody>
          <a:bodyPr>
            <a:normAutofit/>
          </a:bodyPr>
          <a:lstStyle>
            <a:lvl4pPr marL="0" indent="0">
              <a:buNone/>
              <a:defRPr sz="2000"/>
            </a:lvl4pPr>
          </a:lstStyle>
          <a:p>
            <a:pPr lvl="3"/>
            <a:r>
              <a:rPr lang="en-US" dirty="0"/>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6728540" y="2484272"/>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8338265" y="2484273"/>
            <a:ext cx="3512092" cy="403539"/>
          </a:xfrm>
        </p:spPr>
        <p:txBody>
          <a:bodyPr>
            <a:normAutofit/>
          </a:bodyPr>
          <a:lstStyle>
            <a:lvl2pPr marL="0" indent="0">
              <a:buNone/>
              <a:defRPr sz="2400"/>
            </a:lvl2pPr>
          </a:lstStyle>
          <a:p>
            <a:pPr lvl="1"/>
            <a:r>
              <a:rPr lang="en-US" dirty="0"/>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8338265" y="2986450"/>
            <a:ext cx="3512092" cy="799085"/>
          </a:xfrm>
        </p:spPr>
        <p:txBody>
          <a:bodyPr>
            <a:normAutofit/>
          </a:bodyPr>
          <a:lstStyle>
            <a:lvl4pPr marL="0" indent="0">
              <a:buNone/>
              <a:defRPr sz="2000"/>
            </a:lvl4pPr>
          </a:lstStyle>
          <a:p>
            <a:pPr lvl="3"/>
            <a:r>
              <a:rPr lang="en-US" dirty="0"/>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6727030" y="4108777"/>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endParaRPr lang="en-US" dirty="0"/>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8336755" y="4108778"/>
            <a:ext cx="3512092" cy="403539"/>
          </a:xfrm>
        </p:spPr>
        <p:txBody>
          <a:bodyPr>
            <a:normAutofit/>
          </a:bodyPr>
          <a:lstStyle>
            <a:lvl2pPr marL="0" indent="0">
              <a:buNone/>
              <a:defRPr sz="2400"/>
            </a:lvl2pPr>
          </a:lstStyle>
          <a:p>
            <a:pPr lvl="1"/>
            <a:r>
              <a:rPr lang="en-US" dirty="0"/>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8336755" y="4610955"/>
            <a:ext cx="3512092" cy="799085"/>
          </a:xfrm>
        </p:spPr>
        <p:txBody>
          <a:bodyPr>
            <a:normAutofit/>
          </a:bodyPr>
          <a:lstStyle>
            <a:lvl4pPr marL="0" indent="0">
              <a:buNone/>
              <a:defRPr sz="2000"/>
            </a:lvl4pPr>
          </a:lstStyle>
          <a:p>
            <a:pPr lvl="3"/>
            <a:r>
              <a:rPr lang="en-US" dirty="0"/>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DD82077-70BE-48AD-9F75-BDAFD60A3E67}"/>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502C3DFB-D6EB-B0CB-1AA7-E4F8389C312A}"/>
              </a:ext>
            </a:extLst>
          </p:cNvPr>
          <p:cNvPicPr>
            <a:picLocks noChangeAspect="1"/>
          </p:cNvPicPr>
          <p:nvPr userDrawn="1"/>
        </p:nvPicPr>
        <p:blipFill>
          <a:blip r:embed="rId5"/>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45005969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9" name="Oval 18">
            <a:extLst>
              <a:ext uri="{FF2B5EF4-FFF2-40B4-BE49-F238E27FC236}">
                <a16:creationId xmlns:a16="http://schemas.microsoft.com/office/drawing/2014/main" id="{9D78829A-F820-4959-A794-529717DB7BCD}"/>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9E7F3E95-5449-464B-9A17-EBCF3AFEBB5B}" type="datetimeFigureOut">
              <a:rPr lang="en-US" smtClean="0"/>
              <a:pPr/>
              <a:t>6/6/2022</a:t>
            </a:fld>
            <a:endParaRPr lang="en-US" dirty="0"/>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dirty="0"/>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5B4CAECD-02FE-4C4A-9471-426DCC91B0DD}" type="slidenum">
              <a:rPr lang="en-US" smtClean="0"/>
              <a:pPr/>
              <a:t>‹#›</a:t>
            </a:fld>
            <a:endParaRPr lang="en-US" dirty="0"/>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endParaRPr lang="en-US" dirty="0"/>
          </a:p>
        </p:txBody>
      </p:sp>
    </p:spTree>
    <p:extLst>
      <p:ext uri="{BB962C8B-B14F-4D97-AF65-F5344CB8AC3E}">
        <p14:creationId xmlns:p14="http://schemas.microsoft.com/office/powerpoint/2010/main" val="350821197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0" y="-1105037"/>
            <a:ext cx="9082603" cy="1105037"/>
          </a:xfrm>
        </p:spPr>
        <p:txBody>
          <a:bodyPr/>
          <a:lstStyle>
            <a:lvl1pPr>
              <a:defRPr/>
            </a:lvl1pPr>
          </a:lstStyle>
          <a:p>
            <a:r>
              <a:rPr lang="en-US" dirty="0"/>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9E7F3E95-5449-464B-9A17-EBCF3AFEBB5B}" type="datetimeFigureOut">
              <a:rPr lang="en-US" smtClean="0"/>
              <a:pPr/>
              <a:t>6/6/2022</a:t>
            </a:fld>
            <a:endParaRPr lang="en-US" dirty="0"/>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425676751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endParaRPr lang="en-US" dirty="0"/>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dirty="0"/>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9E7F3E95-5449-464B-9A17-EBCF3AFEBB5B}" type="datetimeFigureOut">
              <a:rPr lang="en-US" smtClean="0"/>
              <a:pPr/>
              <a:t>6/6/2022</a:t>
            </a:fld>
            <a:endParaRPr lang="en-US" dirty="0"/>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dirty="0"/>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5B4CAECD-02FE-4C4A-9471-426DCC91B0DD}" type="slidenum">
              <a:rPr lang="en-US" smtClean="0"/>
              <a:pPr/>
              <a:t>‹#›</a:t>
            </a:fld>
            <a:endParaRPr lang="en-US" dirty="0"/>
          </a:p>
        </p:txBody>
      </p:sp>
    </p:spTree>
    <p:extLst>
      <p:ext uri="{BB962C8B-B14F-4D97-AF65-F5344CB8AC3E}">
        <p14:creationId xmlns:p14="http://schemas.microsoft.com/office/powerpoint/2010/main" val="140816607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dirty="0"/>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p:txBody>
          <a:bodyPr/>
          <a:lstStyle/>
          <a:p>
            <a:fld id="{9E7F3E95-5449-464B-9A17-EBCF3AFEBB5B}" type="datetimeFigureOut">
              <a:rPr lang="en-US" smtClean="0"/>
              <a:pPr/>
              <a:t>6/6/2022</a:t>
            </a:fld>
            <a:endParaRPr lang="en-US" dirty="0"/>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p:txBody>
          <a:bodyPr/>
          <a:lstStyle/>
          <a:p>
            <a:fld id="{5B4CAECD-02FE-4C4A-9471-426DCC91B0DD}" type="slidenum">
              <a:rPr lang="en-US" smtClean="0"/>
              <a:pPr/>
              <a:t>‹#›</a:t>
            </a:fld>
            <a:endParaRPr lang="en-US" dirty="0"/>
          </a:p>
        </p:txBody>
      </p:sp>
      <p:pic>
        <p:nvPicPr>
          <p:cNvPr id="18" name="Picture 17">
            <a:extLst>
              <a:ext uri="{FF2B5EF4-FFF2-40B4-BE49-F238E27FC236}">
                <a16:creationId xmlns:a16="http://schemas.microsoft.com/office/drawing/2014/main" id="{4BAB6D42-EDCC-B68C-E330-931CE25437A4}"/>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67222863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EB2E3-FB0A-4FE8-9C83-D0FA0B39A9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4263B-5EFC-4607-93A1-710DC8FD8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C6822A-23D3-4AA2-B810-B8A8CAF36758}"/>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5" name="Footer Placeholder 4">
            <a:extLst>
              <a:ext uri="{FF2B5EF4-FFF2-40B4-BE49-F238E27FC236}">
                <a16:creationId xmlns:a16="http://schemas.microsoft.com/office/drawing/2014/main" id="{EDCF28F4-6EE3-45C0-82C8-0A4602D00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9BD82-E306-488D-B8D3-FD0D1385D48E}"/>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1177536830"/>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12997-2E86-4DFB-8393-6B68A0B40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5030E2-3F32-4AFA-8E68-30155688BB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E0E3A-5E57-4F8B-BD1F-29B9A77167A9}"/>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5" name="Footer Placeholder 4">
            <a:extLst>
              <a:ext uri="{FF2B5EF4-FFF2-40B4-BE49-F238E27FC236}">
                <a16:creationId xmlns:a16="http://schemas.microsoft.com/office/drawing/2014/main" id="{9AE61A96-CFD8-446A-AC20-3BDCDF1B4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40796-B87B-4EA4-9434-0071B7EAC6B7}"/>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174233711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C62B-F133-4D62-B111-A91009E87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5FEC9B-FD16-4503-958E-4DB938A336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F9CCAD-BDB8-4DD1-BB02-42E55F3C0109}"/>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5" name="Footer Placeholder 4">
            <a:extLst>
              <a:ext uri="{FF2B5EF4-FFF2-40B4-BE49-F238E27FC236}">
                <a16:creationId xmlns:a16="http://schemas.microsoft.com/office/drawing/2014/main" id="{4BDD0DDD-5D02-41DD-BE17-E5BFCB537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F9CF4-3F3F-4085-BBBA-122A131BFCF5}"/>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96659667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3173755"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789309" y="4855584"/>
            <a:ext cx="3512092" cy="403539"/>
          </a:xfrm>
        </p:spPr>
        <p:txBody>
          <a:bodyPr>
            <a:normAutofit/>
          </a:bodyPr>
          <a:lstStyle>
            <a:lvl2pPr marL="0" indent="0" algn="ctr">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789309" y="5357761"/>
            <a:ext cx="3512092" cy="799085"/>
          </a:xfrm>
        </p:spPr>
        <p:txBody>
          <a:bodyPr>
            <a:normAutofit/>
          </a:bodyPr>
          <a:lstStyle>
            <a:lvl4pPr marL="0" indent="0" algn="ctr">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7467387"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7082941" y="4855584"/>
            <a:ext cx="3512092" cy="403539"/>
          </a:xfrm>
        </p:spPr>
        <p:txBody>
          <a:bodyPr>
            <a:normAutofit/>
          </a:bodyPr>
          <a:lstStyle>
            <a:lvl2pPr marL="0" indent="0" algn="ctr">
              <a:buNone/>
              <a:defRPr sz="2400"/>
            </a:lvl2pPr>
          </a:lstStyle>
          <a:p>
            <a:pPr lvl="1"/>
            <a:r>
              <a:rPr lang="en-US"/>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7082941" y="5357761"/>
            <a:ext cx="3512092" cy="799085"/>
          </a:xfrm>
        </p:spPr>
        <p:txBody>
          <a:bodyPr>
            <a:normAutofit/>
          </a:bodyPr>
          <a:lstStyle>
            <a:lvl4pPr marL="0" indent="0" algn="ctr">
              <a:buNone/>
              <a:defRPr sz="2000"/>
            </a:lvl4pPr>
          </a:lstStyle>
          <a:p>
            <a:pPr lvl="3"/>
            <a:r>
              <a:rPr lang="en-US"/>
              <a:t>Title/Department</a:t>
            </a:r>
          </a:p>
        </p:txBody>
      </p:sp>
      <p:sp>
        <p:nvSpPr>
          <p:cNvPr id="5" name="Title 4">
            <a:extLst>
              <a:ext uri="{FF2B5EF4-FFF2-40B4-BE49-F238E27FC236}">
                <a16:creationId xmlns:a16="http://schemas.microsoft.com/office/drawing/2014/main" id="{811157E1-FDDB-4FB2-A177-E52C0239BE3C}"/>
              </a:ext>
            </a:extLst>
          </p:cNvPr>
          <p:cNvSpPr>
            <a:spLocks noGrp="1"/>
          </p:cNvSpPr>
          <p:nvPr>
            <p:ph type="title"/>
          </p:nvPr>
        </p:nvSpPr>
        <p:spPr>
          <a:xfrm>
            <a:off x="2218575" y="502942"/>
            <a:ext cx="7612609" cy="1105037"/>
          </a:xfrm>
        </p:spPr>
        <p:txBody>
          <a:bodyPr/>
          <a:lstStyle/>
          <a:p>
            <a:r>
              <a:rPr lang="en-US"/>
              <a:t>Click to edit Master title style</a:t>
            </a:r>
          </a:p>
        </p:txBody>
      </p:sp>
      <p:pic>
        <p:nvPicPr>
          <p:cNvPr id="20" name="Picture 19">
            <a:extLst>
              <a:ext uri="{FF2B5EF4-FFF2-40B4-BE49-F238E27FC236}">
                <a16:creationId xmlns:a16="http://schemas.microsoft.com/office/drawing/2014/main" id="{B56044AA-F9DC-0EF4-86B8-48A24292701E}"/>
              </a:ext>
            </a:extLst>
          </p:cNvPr>
          <p:cNvPicPr>
            <a:picLocks noChangeAspect="1"/>
          </p:cNvPicPr>
          <p:nvPr userDrawn="1"/>
        </p:nvPicPr>
        <p:blipFill>
          <a:blip r:embed="rId7"/>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972535654"/>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111E-B9F8-4BF2-B7AB-997C41A022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C4F37-6B7A-4602-B93C-E88C0C43F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E3DD45-0C53-4131-AE6B-04D8CD8DA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ADDD12-B037-443D-BC5D-A065FB973BD0}"/>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6" name="Footer Placeholder 5">
            <a:extLst>
              <a:ext uri="{FF2B5EF4-FFF2-40B4-BE49-F238E27FC236}">
                <a16:creationId xmlns:a16="http://schemas.microsoft.com/office/drawing/2014/main" id="{22831DB9-DE97-4F8A-A577-4F5CD746C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A020CA-0E4F-48CB-BD43-6CC342A67CA7}"/>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217861963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096D-9F5D-4FA9-9627-02ACDC5FB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E4A301-C735-450A-A436-08B93EA388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A71AA-9CA7-4AD0-BC1B-54EDC106FA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52F0C-695F-463A-B923-F0A4652249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5CB01C-1C24-45FD-9E84-EC0C37BF22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20775-1AEA-45E6-BD0B-E7EF19621880}"/>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8" name="Footer Placeholder 7">
            <a:extLst>
              <a:ext uri="{FF2B5EF4-FFF2-40B4-BE49-F238E27FC236}">
                <a16:creationId xmlns:a16="http://schemas.microsoft.com/office/drawing/2014/main" id="{05C777BB-E058-41A8-9F67-0DA6DEF43B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51C9EF-5717-491F-9A3A-CDD1F063FD2D}"/>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19901668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50790-853D-425F-A15C-6A664C7DCC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1C621D-97DB-4249-9D8B-669D759CBBE6}"/>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4" name="Footer Placeholder 3">
            <a:extLst>
              <a:ext uri="{FF2B5EF4-FFF2-40B4-BE49-F238E27FC236}">
                <a16:creationId xmlns:a16="http://schemas.microsoft.com/office/drawing/2014/main" id="{0A66AE8A-0C18-4064-9076-D03EE9D19F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E4AD9-F1C3-4CB3-9FB4-A9D8C140F51B}"/>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636301799"/>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C77E6-2572-4EF8-8E7C-E8B4DA4BB02A}"/>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3" name="Footer Placeholder 2">
            <a:extLst>
              <a:ext uri="{FF2B5EF4-FFF2-40B4-BE49-F238E27FC236}">
                <a16:creationId xmlns:a16="http://schemas.microsoft.com/office/drawing/2014/main" id="{7BA37A53-1754-4BED-B7FB-317CE0FEF7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6EEDA-E9D5-4CC5-8186-7CE030A0336E}"/>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29044129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BC6F-8757-4517-8B66-B97780E1E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C715F7-FC0B-4D80-891E-9C26E68C5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27E37A-7713-4A1A-9A77-42DE5CE71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546D59-0507-41C3-A877-70E9090A62FE}"/>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6" name="Footer Placeholder 5">
            <a:extLst>
              <a:ext uri="{FF2B5EF4-FFF2-40B4-BE49-F238E27FC236}">
                <a16:creationId xmlns:a16="http://schemas.microsoft.com/office/drawing/2014/main" id="{EF8CC1A8-4EBF-4E36-AC16-D51E1FB07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1B5B9-3C98-40F3-96ED-C2B4C1B761F3}"/>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96828854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580F-31B2-4FB7-B6B0-7383958651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D67BF6-7D92-490A-930E-0367E7B8DA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B2FE3E-BD01-4074-B586-ECE2F827C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DB555-C320-44ED-9307-53ACAD74B854}"/>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6" name="Footer Placeholder 5">
            <a:extLst>
              <a:ext uri="{FF2B5EF4-FFF2-40B4-BE49-F238E27FC236}">
                <a16:creationId xmlns:a16="http://schemas.microsoft.com/office/drawing/2014/main" id="{E59A47B8-869C-4A63-966D-4F06F37E0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52147-5969-4D06-A727-B7BB33C26EB2}"/>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317410898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1B9F-CA6A-4E95-8DD5-033E47516C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3AD42-B039-497C-8253-220B28070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F06C9-3513-441D-9781-6B23B4BB890C}"/>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5" name="Footer Placeholder 4">
            <a:extLst>
              <a:ext uri="{FF2B5EF4-FFF2-40B4-BE49-F238E27FC236}">
                <a16:creationId xmlns:a16="http://schemas.microsoft.com/office/drawing/2014/main" id="{42C77150-431D-4C37-B706-2100157FF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BE8E1-2DC7-43F5-BD68-43871FEA1A06}"/>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395668955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E0363-C710-4921-A77A-E265A86626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352C6E-D938-4C05-878C-07C428A69C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7B2F5-2D29-4BD6-B441-50BE5D97B9CE}"/>
              </a:ext>
            </a:extLst>
          </p:cNvPr>
          <p:cNvSpPr>
            <a:spLocks noGrp="1"/>
          </p:cNvSpPr>
          <p:nvPr>
            <p:ph type="dt" sz="half" idx="10"/>
          </p:nvPr>
        </p:nvSpPr>
        <p:spPr/>
        <p:txBody>
          <a:bodyPr/>
          <a:lstStyle/>
          <a:p>
            <a:fld id="{55DF95BD-A6B7-4A04-94FF-EAF22DDAF0D0}" type="datetimeFigureOut">
              <a:rPr lang="en-US" smtClean="0"/>
              <a:t>6/6/2022</a:t>
            </a:fld>
            <a:endParaRPr lang="en-US"/>
          </a:p>
        </p:txBody>
      </p:sp>
      <p:sp>
        <p:nvSpPr>
          <p:cNvPr id="5" name="Footer Placeholder 4">
            <a:extLst>
              <a:ext uri="{FF2B5EF4-FFF2-40B4-BE49-F238E27FC236}">
                <a16:creationId xmlns:a16="http://schemas.microsoft.com/office/drawing/2014/main" id="{6A54296F-0BB2-4192-9C4B-D86C9DAEB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8CFAC-0719-4157-A503-1E945A130D18}"/>
              </a:ext>
            </a:extLst>
          </p:cNvPr>
          <p:cNvSpPr>
            <a:spLocks noGrp="1"/>
          </p:cNvSpPr>
          <p:nvPr>
            <p:ph type="sldNum" sz="quarter" idx="12"/>
          </p:nvPr>
        </p:nvSpPr>
        <p:spPr/>
        <p:txBody>
          <a:bodyPr/>
          <a:lstStyle/>
          <a:p>
            <a:fld id="{43DECC74-0D30-4E65-8DC2-465ABB3A77A3}" type="slidenum">
              <a:rPr lang="en-US" smtClean="0"/>
              <a:t>‹#›</a:t>
            </a:fld>
            <a:endParaRPr lang="en-US"/>
          </a:p>
        </p:txBody>
      </p:sp>
    </p:spTree>
    <p:extLst>
      <p:ext uri="{BB962C8B-B14F-4D97-AF65-F5344CB8AC3E}">
        <p14:creationId xmlns:p14="http://schemas.microsoft.com/office/powerpoint/2010/main" val="3681770772"/>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429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Page">
    <p:spTree>
      <p:nvGrpSpPr>
        <p:cNvPr id="1" name=""/>
        <p:cNvGrpSpPr/>
        <p:nvPr/>
      </p:nvGrpSpPr>
      <p:grpSpPr>
        <a:xfrm>
          <a:off x="0" y="0"/>
          <a:ext cx="0" cy="0"/>
          <a:chOff x="0" y="0"/>
          <a:chExt cx="0" cy="0"/>
        </a:xfrm>
      </p:grpSpPr>
      <p:pic>
        <p:nvPicPr>
          <p:cNvPr id="51" name="Graphic 50" descr="An organic corner shape">
            <a:extLst>
              <a:ext uri="{FF2B5EF4-FFF2-40B4-BE49-F238E27FC236}">
                <a16:creationId xmlns:a16="http://schemas.microsoft.com/office/drawing/2014/main" id="{D0C2E89C-3998-42A9-BC3E-EA3EE4BDB7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1303572" y="2487984"/>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913297" y="2487985"/>
            <a:ext cx="3512092" cy="403539"/>
          </a:xfrm>
        </p:spPr>
        <p:txBody>
          <a:bodyPr>
            <a:normAutofit/>
          </a:bodyPr>
          <a:lstStyle>
            <a:lvl2pPr marL="0" indent="0">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913297" y="2990162"/>
            <a:ext cx="3512092" cy="799085"/>
          </a:xfrm>
        </p:spPr>
        <p:txBody>
          <a:bodyPr>
            <a:normAutofit/>
          </a:bodyPr>
          <a:lstStyle>
            <a:lvl4pPr marL="0" indent="0">
              <a:buNone/>
              <a:defRPr sz="2000"/>
            </a:lvl4pPr>
          </a:lstStyle>
          <a:p>
            <a:pPr lvl="3"/>
            <a:r>
              <a:rPr lang="en-US"/>
              <a:t>Title/Department</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1302062" y="4112489"/>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2911787" y="4112490"/>
            <a:ext cx="3512092" cy="403539"/>
          </a:xfrm>
        </p:spPr>
        <p:txBody>
          <a:bodyPr>
            <a:normAutofit/>
          </a:bodyPr>
          <a:lstStyle>
            <a:lvl2pPr marL="0" indent="0">
              <a:buNone/>
              <a:defRPr sz="2400"/>
            </a:lvl2pPr>
          </a:lstStyle>
          <a:p>
            <a:pPr lvl="1"/>
            <a:r>
              <a:rPr lang="en-US"/>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2911787" y="4614667"/>
            <a:ext cx="3512092" cy="799085"/>
          </a:xfrm>
        </p:spPr>
        <p:txBody>
          <a:bodyPr>
            <a:normAutofit/>
          </a:bodyPr>
          <a:lstStyle>
            <a:lvl4pPr marL="0" indent="0">
              <a:buNone/>
              <a:defRPr sz="2000"/>
            </a:lvl4pPr>
          </a:lstStyle>
          <a:p>
            <a:pPr lvl="3"/>
            <a:r>
              <a:rPr lang="en-US"/>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6728540" y="2484272"/>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8338265" y="2484273"/>
            <a:ext cx="3512092" cy="403539"/>
          </a:xfrm>
        </p:spPr>
        <p:txBody>
          <a:bodyPr>
            <a:normAutofit/>
          </a:bodyPr>
          <a:lstStyle>
            <a:lvl2pPr marL="0" indent="0">
              <a:buNone/>
              <a:defRPr sz="2400"/>
            </a:lvl2pPr>
          </a:lstStyle>
          <a:p>
            <a:pPr lvl="1"/>
            <a:r>
              <a:rPr lang="en-US"/>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8338265" y="2986450"/>
            <a:ext cx="3512092" cy="799085"/>
          </a:xfrm>
        </p:spPr>
        <p:txBody>
          <a:bodyPr>
            <a:normAutofit/>
          </a:bodyPr>
          <a:lstStyle>
            <a:lvl4pPr marL="0" indent="0">
              <a:buNone/>
              <a:defRPr sz="2000"/>
            </a:lvl4pPr>
          </a:lstStyle>
          <a:p>
            <a:pPr lvl="3"/>
            <a:r>
              <a:rPr lang="en-US"/>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6727030" y="4108777"/>
            <a:ext cx="1306574" cy="1304975"/>
          </a:xfrm>
          <a:prstGeom prst="ellipse">
            <a:avLst/>
          </a:prstGeom>
          <a:blipFill>
            <a:blip r:embed="rId4"/>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8336755" y="4108778"/>
            <a:ext cx="3512092" cy="403539"/>
          </a:xfrm>
        </p:spPr>
        <p:txBody>
          <a:bodyPr>
            <a:normAutofit/>
          </a:bodyPr>
          <a:lstStyle>
            <a:lvl2pPr marL="0" indent="0">
              <a:buNone/>
              <a:defRPr sz="2400"/>
            </a:lvl2pPr>
          </a:lstStyle>
          <a:p>
            <a:pPr lvl="1"/>
            <a:r>
              <a:rPr lang="en-US"/>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8336755" y="4610955"/>
            <a:ext cx="3512092" cy="799085"/>
          </a:xfrm>
        </p:spPr>
        <p:txBody>
          <a:bodyPr>
            <a:normAutofit/>
          </a:bodyPr>
          <a:lstStyle>
            <a:lvl4pPr marL="0" indent="0">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DD82077-70BE-48AD-9F75-BDAFD60A3E67}"/>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B17BE0EE-FD18-F7AD-13D0-4629FBD318AD}"/>
              </a:ext>
            </a:extLst>
          </p:cNvPr>
          <p:cNvPicPr>
            <a:picLocks noChangeAspect="1"/>
          </p:cNvPicPr>
          <p:nvPr userDrawn="1"/>
        </p:nvPicPr>
        <p:blipFill>
          <a:blip r:embed="rId5"/>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245005969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1524000" y="1777999"/>
            <a:ext cx="9144000" cy="1731963"/>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368748135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2"/>
          <a:srcRect l="35167" t="11305" b="10043"/>
          <a:stretch/>
        </p:blipFill>
        <p:spPr>
          <a:xfrm>
            <a:off x="-386596" y="0"/>
            <a:ext cx="4470916" cy="6892290"/>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4160520" y="1894521"/>
            <a:ext cx="7589520" cy="1615441"/>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4160521" y="3642360"/>
            <a:ext cx="7589520"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4207589"/>
            <a:ext cx="1127760" cy="2100421"/>
          </a:xfrm>
          <a:prstGeom prst="rect">
            <a:avLst/>
          </a:prstGeom>
        </p:spPr>
      </p:pic>
      <p:pic>
        <p:nvPicPr>
          <p:cNvPr id="12" name="Picture 11">
            <a:extLst>
              <a:ext uri="{FF2B5EF4-FFF2-40B4-BE49-F238E27FC236}">
                <a16:creationId xmlns:a16="http://schemas.microsoft.com/office/drawing/2014/main" id="{AE46047F-C4BE-E7CA-9E8E-1406F53E5315}"/>
              </a:ext>
            </a:extLst>
          </p:cNvPr>
          <p:cNvPicPr>
            <a:picLocks noChangeAspect="1"/>
          </p:cNvPicPr>
          <p:nvPr userDrawn="1"/>
        </p:nvPicPr>
        <p:blipFill>
          <a:blip r:embed="rId6"/>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33724575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343" r="46333"/>
          <a:stretch/>
        </p:blipFill>
        <p:spPr>
          <a:xfrm flipH="1">
            <a:off x="8539996" y="0"/>
            <a:ext cx="3652004" cy="6892290"/>
          </a:xfrm>
          <a:prstGeom prst="flowChartDelay">
            <a:avLst/>
          </a:prstGeom>
        </p:spPr>
      </p:pic>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3">
            <a:duotone>
              <a:prstClr val="black"/>
              <a:schemeClr val="accent3">
                <a:tint val="45000"/>
                <a:satMod val="400000"/>
              </a:schemeClr>
            </a:duotone>
          </a:blip>
          <a:srcRect l="35167" t="11305" b="10043"/>
          <a:stretch/>
        </p:blipFill>
        <p:spPr>
          <a:xfrm flipH="1">
            <a:off x="8153400" y="0"/>
            <a:ext cx="4470916" cy="6892290"/>
          </a:xfrm>
          <a:prstGeom prst="rect">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757177" y="1605280"/>
            <a:ext cx="7055734" cy="208037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757178" y="3818047"/>
            <a:ext cx="7055734"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6/6/2022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16200000" flipH="1">
            <a:off x="9026326" y="4207589"/>
            <a:ext cx="1127760" cy="2100421"/>
          </a:xfrm>
          <a:prstGeom prst="rect">
            <a:avLst/>
          </a:prstGeom>
        </p:spPr>
      </p:pic>
      <p:pic>
        <p:nvPicPr>
          <p:cNvPr id="12" name="Picture 11">
            <a:extLst>
              <a:ext uri="{FF2B5EF4-FFF2-40B4-BE49-F238E27FC236}">
                <a16:creationId xmlns:a16="http://schemas.microsoft.com/office/drawing/2014/main" id="{DF1CD159-35D5-11AD-CAC7-FD14B27CBDB0}"/>
              </a:ext>
            </a:extLst>
          </p:cNvPr>
          <p:cNvPicPr>
            <a:picLocks noChangeAspect="1"/>
          </p:cNvPicPr>
          <p:nvPr userDrawn="1"/>
        </p:nvPicPr>
        <p:blipFill>
          <a:blip r:embed="rId6"/>
          <a:stretch>
            <a:fillRect/>
          </a:stretch>
        </p:blipFill>
        <p:spPr>
          <a:xfrm>
            <a:off x="416688" y="175092"/>
            <a:ext cx="2097059" cy="1351438"/>
          </a:xfrm>
          <a:prstGeom prst="rect">
            <a:avLst/>
          </a:prstGeom>
        </p:spPr>
      </p:pic>
    </p:spTree>
    <p:extLst>
      <p:ext uri="{BB962C8B-B14F-4D97-AF65-F5344CB8AC3E}">
        <p14:creationId xmlns:p14="http://schemas.microsoft.com/office/powerpoint/2010/main" val="25535124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4.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6.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emf"/><Relationship Id="rId3" Type="http://schemas.openxmlformats.org/officeDocument/2006/relationships/slideLayout" Target="../slideLayouts/slideLayout43.xml"/><Relationship Id="rId7" Type="http://schemas.openxmlformats.org/officeDocument/2006/relationships/theme" Target="../theme/theme4.xml"/><Relationship Id="rId12" Type="http://schemas.openxmlformats.org/officeDocument/2006/relationships/image" Target="../media/image5.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4.svg"/><Relationship Id="rId5" Type="http://schemas.openxmlformats.org/officeDocument/2006/relationships/slideLayout" Target="../slideLayouts/slideLayout45.xml"/><Relationship Id="rId10" Type="http://schemas.openxmlformats.org/officeDocument/2006/relationships/image" Target="../media/image73.png"/><Relationship Id="rId4" Type="http://schemas.openxmlformats.org/officeDocument/2006/relationships/slideLayout" Target="../slideLayouts/slideLayout44.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userDrawn="1"/>
        </p:nvPicPr>
        <p:blipFill rotWithShape="1">
          <a:blip r:embed="rId39">
            <a:extLst>
              <a:ext uri="{96DAC541-7B7A-43D3-8B79-37D633B846F1}">
                <asvg:svgBlip xmlns:asvg="http://schemas.microsoft.com/office/drawing/2016/SVG/main" r:embed="rId40"/>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9E7F3E95-5449-464B-9A17-EBCF3AFEBB5B}" type="datetimeFigureOut">
              <a:rPr lang="en-US" smtClean="0"/>
              <a:pPr/>
              <a:t>6/6/2022</a:t>
            </a:fld>
            <a:endParaRPr lang="en-US"/>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5B4CAECD-02FE-4C4A-9471-426DCC91B0DD}" type="slidenum">
              <a:rPr lang="en-US" smtClean="0"/>
              <a:pPr/>
              <a:t>‹#›</a:t>
            </a:fld>
            <a:endParaRPr lang="en-US"/>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userDrawn="1"/>
        </p:nvPicPr>
        <p:blipFill rotWithShape="1">
          <a:blip r:embed="rId41">
            <a:extLst>
              <a:ext uri="{96DAC541-7B7A-43D3-8B79-37D633B846F1}">
                <asvg:svgBlip xmlns:asvg="http://schemas.microsoft.com/office/drawing/2016/SVG/main" r:embed="rId42"/>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3E5A9B56-4E1C-424E-8830-74A73A476F61}"/>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p:blipFill>
        <p:spPr>
          <a:xfrm>
            <a:off x="586385" y="4984750"/>
            <a:ext cx="1371600" cy="1371600"/>
          </a:xfrm>
          <a:prstGeom prst="rect">
            <a:avLst/>
          </a:prstGeom>
        </p:spPr>
      </p:pic>
      <p:pic>
        <p:nvPicPr>
          <p:cNvPr id="20" name="Picture 19">
            <a:extLst>
              <a:ext uri="{FF2B5EF4-FFF2-40B4-BE49-F238E27FC236}">
                <a16:creationId xmlns:a16="http://schemas.microsoft.com/office/drawing/2014/main" id="{25D61FF6-186E-3495-D91C-A930390AB3F6}"/>
              </a:ext>
            </a:extLst>
          </p:cNvPr>
          <p:cNvPicPr>
            <a:picLocks noChangeAspect="1"/>
          </p:cNvPicPr>
          <p:nvPr userDrawn="1"/>
        </p:nvPicPr>
        <p:blipFill>
          <a:blip r:embed="rId44"/>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19673902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691" r:id="rId3"/>
    <p:sldLayoutId id="2147483690" r:id="rId4"/>
    <p:sldLayoutId id="2147483703" r:id="rId5"/>
    <p:sldLayoutId id="2147483704" r:id="rId6"/>
    <p:sldLayoutId id="2147483679" r:id="rId7"/>
    <p:sldLayoutId id="2147483692" r:id="rId8"/>
    <p:sldLayoutId id="2147483792" r:id="rId9"/>
    <p:sldLayoutId id="2147483680" r:id="rId10"/>
    <p:sldLayoutId id="2147483693" r:id="rId11"/>
    <p:sldLayoutId id="2147483681" r:id="rId12"/>
    <p:sldLayoutId id="2147483694" r:id="rId13"/>
    <p:sldLayoutId id="2147483682" r:id="rId14"/>
    <p:sldLayoutId id="2147483683" r:id="rId15"/>
    <p:sldLayoutId id="2147483695" r:id="rId16"/>
    <p:sldLayoutId id="2147483684" r:id="rId17"/>
    <p:sldLayoutId id="2147483696" r:id="rId18"/>
    <p:sldLayoutId id="2147483842" r:id="rId19"/>
    <p:sldLayoutId id="2147483685" r:id="rId20"/>
    <p:sldLayoutId id="2147483697" r:id="rId21"/>
    <p:sldLayoutId id="2147483698" r:id="rId22"/>
    <p:sldLayoutId id="2147483699" r:id="rId23"/>
    <p:sldLayoutId id="2147483700" r:id="rId24"/>
    <p:sldLayoutId id="2147483686" r:id="rId25"/>
    <p:sldLayoutId id="2147483687" r:id="rId26"/>
    <p:sldLayoutId id="2147483688" r:id="rId27"/>
    <p:sldLayoutId id="2147483689" r:id="rId28"/>
    <p:sldLayoutId id="2147483702" r:id="rId29"/>
    <p:sldLayoutId id="2147483789" r:id="rId30"/>
    <p:sldLayoutId id="2147483790" r:id="rId31"/>
    <p:sldLayoutId id="2147483843" r:id="rId32"/>
    <p:sldLayoutId id="2147483786" r:id="rId33"/>
    <p:sldLayoutId id="2147483788" r:id="rId34"/>
    <p:sldLayoutId id="2147483701" r:id="rId35"/>
    <p:sldLayoutId id="2147483840" r:id="rId36"/>
    <p:sldLayoutId id="2147483841" r:id="rId37"/>
  </p:sldLayoutIdLst>
  <p:hf hdr="0" ftr="0" dt="0"/>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9E7F3E95-5449-464B-9A17-EBCF3AFEBB5B}" type="datetimeFigureOut">
              <a:rPr lang="en-US" smtClean="0"/>
              <a:pPr/>
              <a:t>6/6/2022</a:t>
            </a:fld>
            <a:endParaRPr lang="en-US"/>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5B4CAECD-02FE-4C4A-9471-426DCC91B0DD}" type="slidenum">
              <a:rPr lang="en-US" smtClean="0"/>
              <a:pPr/>
              <a:t>‹#›</a:t>
            </a:fld>
            <a:endParaRPr lang="en-US"/>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3E5A9B56-4E1C-424E-8830-74A73A476F6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86385" y="4984750"/>
            <a:ext cx="1371600" cy="1371600"/>
          </a:xfrm>
          <a:prstGeom prst="rect">
            <a:avLst/>
          </a:prstGeom>
        </p:spPr>
      </p:pic>
      <p:pic>
        <p:nvPicPr>
          <p:cNvPr id="20" name="Picture 19">
            <a:extLst>
              <a:ext uri="{FF2B5EF4-FFF2-40B4-BE49-F238E27FC236}">
                <a16:creationId xmlns:a16="http://schemas.microsoft.com/office/drawing/2014/main" id="{40CD0840-9E91-F4D4-5280-9AA46A923A17}"/>
              </a:ext>
            </a:extLst>
          </p:cNvPr>
          <p:cNvPicPr>
            <a:picLocks noChangeAspect="1"/>
          </p:cNvPicPr>
          <p:nvPr userDrawn="1"/>
        </p:nvPicPr>
        <p:blipFill>
          <a:blip r:embed="rId9"/>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196739021"/>
      </p:ext>
    </p:extLst>
  </p:cSld>
  <p:clrMap bg1="lt1" tx1="dk1" bg2="lt2" tx2="dk2" accent1="accent1" accent2="accent2" accent3="accent3" accent4="accent4" accent5="accent5" accent6="accent6" hlink="hlink" folHlink="folHlink"/>
  <p:sldLayoutIdLst>
    <p:sldLayoutId id="2147483824" r:id="rId1"/>
    <p:sldLayoutId id="2147483839" r:id="rId2"/>
  </p:sldLayoutIdLst>
  <p:hf hdr="0" ftr="0" dt="0"/>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4180C-446A-4095-8A4D-7B47350844AE}"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ADD42A-4186-4E53-892B-E7C62DC54584}" type="slidenum">
              <a:rPr lang="en-US" smtClean="0"/>
              <a:t>‹#›</a:t>
            </a:fld>
            <a:endParaRPr lang="en-US"/>
          </a:p>
        </p:txBody>
      </p:sp>
    </p:spTree>
    <p:extLst>
      <p:ext uri="{BB962C8B-B14F-4D97-AF65-F5344CB8AC3E}">
        <p14:creationId xmlns:p14="http://schemas.microsoft.com/office/powerpoint/2010/main" val="4197163287"/>
      </p:ext>
    </p:extLst>
  </p:cSld>
  <p:clrMap bg1="lt1" tx1="dk1" bg2="lt2" tx2="dk2" accent1="accent1" accent2="accent2" accent3="accent3" accent4="accent4" accent5="accent5" accent6="accent6" hlink="hlink" folHlink="folHlink"/>
  <p:sldLayoutIdLst>
    <p:sldLayoutId id="214748388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9E7F3E95-5449-464B-9A17-EBCF3AFEBB5B}" type="datetimeFigureOut">
              <a:rPr lang="en-US" smtClean="0"/>
              <a:pPr/>
              <a:t>6/6/2022</a:t>
            </a:fld>
            <a:endParaRPr lang="en-US" dirty="0"/>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5B4CAECD-02FE-4C4A-9471-426DCC91B0DD}" type="slidenum">
              <a:rPr lang="en-US" smtClean="0"/>
              <a:pPr/>
              <a:t>‹#›</a:t>
            </a:fld>
            <a:endParaRPr lang="en-US" dirty="0"/>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3E5A9B56-4E1C-424E-8830-74A73A476F6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86385" y="4984750"/>
            <a:ext cx="1371600" cy="1371600"/>
          </a:xfrm>
          <a:prstGeom prst="rect">
            <a:avLst/>
          </a:prstGeom>
        </p:spPr>
      </p:pic>
      <p:pic>
        <p:nvPicPr>
          <p:cNvPr id="20" name="Picture 19">
            <a:extLst>
              <a:ext uri="{FF2B5EF4-FFF2-40B4-BE49-F238E27FC236}">
                <a16:creationId xmlns:a16="http://schemas.microsoft.com/office/drawing/2014/main" id="{2F2580E5-2B25-EA0D-A980-F9AFAA6F3842}"/>
              </a:ext>
            </a:extLst>
          </p:cNvPr>
          <p:cNvPicPr>
            <a:picLocks noChangeAspect="1"/>
          </p:cNvPicPr>
          <p:nvPr userDrawn="1"/>
        </p:nvPicPr>
        <p:blipFill>
          <a:blip r:embed="rId13"/>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19673902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4" r:id="rId3"/>
    <p:sldLayoutId id="2147483862" r:id="rId4"/>
    <p:sldLayoutId id="2147483863" r:id="rId5"/>
    <p:sldLayoutId id="2147483865" r:id="rId6"/>
  </p:sldLayoutIdLst>
  <p:hf hdr="0" ftr="0" dt="0"/>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3B891-A639-4D63-BDC5-DCC5A7CE8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07E844-0F13-489A-AD65-1989487E04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6C41-A668-412D-AABD-59FF234D8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F95BD-A6B7-4A04-94FF-EAF22DDAF0D0}" type="datetimeFigureOut">
              <a:rPr lang="en-US" smtClean="0"/>
              <a:t>6/6/2022</a:t>
            </a:fld>
            <a:endParaRPr lang="en-US"/>
          </a:p>
        </p:txBody>
      </p:sp>
      <p:sp>
        <p:nvSpPr>
          <p:cNvPr id="5" name="Footer Placeholder 4">
            <a:extLst>
              <a:ext uri="{FF2B5EF4-FFF2-40B4-BE49-F238E27FC236}">
                <a16:creationId xmlns:a16="http://schemas.microsoft.com/office/drawing/2014/main" id="{BA7DCF6A-0025-4740-B668-4D78FEB96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D75CC-9FA7-4457-89A8-E5C6B7F07C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ECC74-0D30-4E65-8DC2-465ABB3A77A3}" type="slidenum">
              <a:rPr lang="en-US" smtClean="0"/>
              <a:t>‹#›</a:t>
            </a:fld>
            <a:endParaRPr lang="en-US"/>
          </a:p>
        </p:txBody>
      </p:sp>
    </p:spTree>
    <p:extLst>
      <p:ext uri="{BB962C8B-B14F-4D97-AF65-F5344CB8AC3E}">
        <p14:creationId xmlns:p14="http://schemas.microsoft.com/office/powerpoint/2010/main" val="2683402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9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38.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slideLayout" Target="../slideLayouts/slideLayout40.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61" Type="http://schemas.openxmlformats.org/officeDocument/2006/relationships/tags" Target="../tags/tag61.xml"/><Relationship Id="rId82" Type="http://schemas.openxmlformats.org/officeDocument/2006/relationships/tags" Target="../tags/tag82.xml"/></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4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4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2.svg"/></Relationships>
</file>

<file path=ppt/slides/_rels/slide22.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02.svg"/><Relationship Id="rId2" Type="http://schemas.openxmlformats.org/officeDocument/2006/relationships/image" Target="../media/image95.png"/><Relationship Id="rId1" Type="http://schemas.openxmlformats.org/officeDocument/2006/relationships/slideLayout" Target="../slideLayouts/slideLayout42.xml"/><Relationship Id="rId6" Type="http://schemas.openxmlformats.org/officeDocument/2006/relationships/image" Target="../media/image101.png"/><Relationship Id="rId5" Type="http://schemas.openxmlformats.org/officeDocument/2006/relationships/image" Target="../media/image98.sv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6.svg"/><Relationship Id="rId7" Type="http://schemas.openxmlformats.org/officeDocument/2006/relationships/image" Target="../media/image98.svg"/><Relationship Id="rId2" Type="http://schemas.openxmlformats.org/officeDocument/2006/relationships/image" Target="../media/image95.png"/><Relationship Id="rId1" Type="http://schemas.openxmlformats.org/officeDocument/2006/relationships/slideLayout" Target="../slideLayouts/slideLayout42.xml"/><Relationship Id="rId6" Type="http://schemas.openxmlformats.org/officeDocument/2006/relationships/image" Target="../media/image97.png"/><Relationship Id="rId11" Type="http://schemas.openxmlformats.org/officeDocument/2006/relationships/image" Target="../media/image106.svg"/><Relationship Id="rId5" Type="http://schemas.openxmlformats.org/officeDocument/2006/relationships/image" Target="../media/image102.svg"/><Relationship Id="rId10" Type="http://schemas.openxmlformats.org/officeDocument/2006/relationships/image" Target="../media/image105.png"/><Relationship Id="rId4" Type="http://schemas.openxmlformats.org/officeDocument/2006/relationships/image" Target="../media/image101.png"/><Relationship Id="rId9" Type="http://schemas.openxmlformats.org/officeDocument/2006/relationships/image" Target="../media/image104.svg"/></Relationships>
</file>

<file path=ppt/slides/_rels/slide24.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110.svg"/><Relationship Id="rId2" Type="http://schemas.openxmlformats.org/officeDocument/2006/relationships/image" Target="../media/image97.png"/><Relationship Id="rId1" Type="http://schemas.openxmlformats.org/officeDocument/2006/relationships/slideLayout" Target="../slideLayouts/slideLayout42.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mailto:Stuart.ott@bia.gov" TargetMode="External"/><Relationship Id="rId2" Type="http://schemas.openxmlformats.org/officeDocument/2006/relationships/hyperlink" Target="mailto:maureen.lesky@bie.edu" TargetMode="Externa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819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AC16-2A78-44C3-A3C1-32638DEA5B1B}"/>
              </a:ext>
            </a:extLst>
          </p:cNvPr>
          <p:cNvSpPr>
            <a:spLocks noGrp="1"/>
          </p:cNvSpPr>
          <p:nvPr>
            <p:ph type="title"/>
          </p:nvPr>
        </p:nvSpPr>
        <p:spPr>
          <a:xfrm>
            <a:off x="868921" y="566225"/>
            <a:ext cx="9082603" cy="1105037"/>
          </a:xfrm>
        </p:spPr>
        <p:txBody>
          <a:bodyPr>
            <a:normAutofit/>
          </a:bodyPr>
          <a:lstStyle/>
          <a:p>
            <a:pPr algn="ctr"/>
            <a:r>
              <a:rPr lang="en-US" sz="3600" spc="300" dirty="0">
                <a:solidFill>
                  <a:schemeClr val="bg2"/>
                </a:solidFill>
                <a:cs typeface="Calibri" panose="020F0502020204030204" pitchFamily="34" charset="0"/>
              </a:rPr>
              <a:t>STEP Initiative has two stages:</a:t>
            </a:r>
          </a:p>
        </p:txBody>
      </p:sp>
      <p:sp>
        <p:nvSpPr>
          <p:cNvPr id="3" name="TextBox 2">
            <a:extLst>
              <a:ext uri="{FF2B5EF4-FFF2-40B4-BE49-F238E27FC236}">
                <a16:creationId xmlns:a16="http://schemas.microsoft.com/office/drawing/2014/main" id="{AE372502-B3AB-4D87-AAB0-766CED8EF84A}"/>
              </a:ext>
            </a:extLst>
          </p:cNvPr>
          <p:cNvSpPr txBox="1"/>
          <p:nvPr/>
        </p:nvSpPr>
        <p:spPr>
          <a:xfrm>
            <a:off x="2744351" y="1384165"/>
            <a:ext cx="6425916" cy="923330"/>
          </a:xfrm>
          <a:prstGeom prst="rect">
            <a:avLst/>
          </a:prstGeom>
          <a:noFill/>
        </p:spPr>
        <p:txBody>
          <a:bodyPr wrap="square" rtlCol="0">
            <a:spAutoFit/>
          </a:bodyPr>
          <a:lstStyle/>
          <a:p>
            <a:pPr marL="342900" indent="-342900">
              <a:buFont typeface="Arial" panose="020B0604020202020204" pitchFamily="34" charset="0"/>
              <a:buChar char="•"/>
            </a:pPr>
            <a:r>
              <a:rPr lang="en-US" i="1" dirty="0" err="1">
                <a:cs typeface="Calibri" panose="020F0502020204030204" pitchFamily="34" charset="0"/>
              </a:rPr>
              <a:t>e</a:t>
            </a:r>
            <a:r>
              <a:rPr lang="en-US" dirty="0" err="1">
                <a:cs typeface="Calibri" panose="020F0502020204030204" pitchFamily="34" charset="0"/>
              </a:rPr>
              <a:t>LMS</a:t>
            </a:r>
            <a:r>
              <a:rPr lang="en-US" dirty="0">
                <a:cs typeface="Calibri" panose="020F0502020204030204" pitchFamily="34" charset="0"/>
              </a:rPr>
              <a:t> implementation</a:t>
            </a:r>
          </a:p>
          <a:p>
            <a:pPr marL="342900" indent="-342900">
              <a:buFont typeface="Arial" panose="020B0604020202020204" pitchFamily="34" charset="0"/>
              <a:buChar char="•"/>
            </a:pPr>
            <a:r>
              <a:rPr lang="en-US" dirty="0">
                <a:cs typeface="Calibri" panose="020F0502020204030204" pitchFamily="34" charset="0"/>
              </a:rPr>
              <a:t>education transformation to establish a blended learning environment for digital learning and teaching</a:t>
            </a:r>
            <a:r>
              <a:rPr lang="en-US" b="0" i="0" u="none" strike="noStrike" baseline="0" dirty="0">
                <a:cs typeface="Calibri" panose="020F0502020204030204" pitchFamily="34" charset="0"/>
              </a:rPr>
              <a:t> </a:t>
            </a:r>
            <a:endParaRPr lang="en-US" dirty="0">
              <a:cs typeface="Calibri" panose="020F0502020204030204" pitchFamily="34" charset="0"/>
            </a:endParaRPr>
          </a:p>
        </p:txBody>
      </p:sp>
      <p:grpSp>
        <p:nvGrpSpPr>
          <p:cNvPr id="4" name="Group 3">
            <a:extLst>
              <a:ext uri="{FF2B5EF4-FFF2-40B4-BE49-F238E27FC236}">
                <a16:creationId xmlns:a16="http://schemas.microsoft.com/office/drawing/2014/main" id="{9AAD77EF-ACE6-4FD7-9FF2-8BDA2CEB263B}"/>
              </a:ext>
            </a:extLst>
          </p:cNvPr>
          <p:cNvGrpSpPr/>
          <p:nvPr/>
        </p:nvGrpSpPr>
        <p:grpSpPr>
          <a:xfrm>
            <a:off x="1032164" y="2855910"/>
            <a:ext cx="4573565" cy="1305881"/>
            <a:chOff x="762000" y="2565922"/>
            <a:chExt cx="4407159" cy="1305881"/>
          </a:xfrm>
        </p:grpSpPr>
        <p:sp>
          <p:nvSpPr>
            <p:cNvPr id="5" name="TextBox 4">
              <a:extLst>
                <a:ext uri="{FF2B5EF4-FFF2-40B4-BE49-F238E27FC236}">
                  <a16:creationId xmlns:a16="http://schemas.microsoft.com/office/drawing/2014/main" id="{089C97FA-6085-475F-AA72-6DCDF1B01339}"/>
                </a:ext>
              </a:extLst>
            </p:cNvPr>
            <p:cNvSpPr txBox="1"/>
            <p:nvPr/>
          </p:nvSpPr>
          <p:spPr>
            <a:xfrm>
              <a:off x="1212979" y="2565922"/>
              <a:ext cx="3505200" cy="369332"/>
            </a:xfrm>
            <a:prstGeom prst="rect">
              <a:avLst/>
            </a:prstGeom>
            <a:solidFill>
              <a:schemeClr val="tx1"/>
            </a:solidFill>
            <a:ln>
              <a:solidFill>
                <a:schemeClr val="accent1"/>
              </a:solidFill>
            </a:ln>
          </p:spPr>
          <p:txBody>
            <a:bodyPr wrap="square" lIns="91440" tIns="45720" rIns="91440" bIns="45720" rtlCol="0" anchor="t">
              <a:spAutoFit/>
            </a:bodyPr>
            <a:lstStyle/>
            <a:p>
              <a:pPr algn="ctr"/>
              <a:r>
                <a:rPr lang="en-US" i="1" dirty="0" err="1">
                  <a:solidFill>
                    <a:schemeClr val="bg1"/>
                  </a:solidFill>
                  <a:latin typeface="Calibri" panose="020F0502020204030204" pitchFamily="34" charset="0"/>
                  <a:cs typeface="Calibri" panose="020F0502020204030204" pitchFamily="34" charset="0"/>
                </a:rPr>
                <a:t>e</a:t>
              </a:r>
              <a:r>
                <a:rPr lang="en-US" dirty="0" err="1">
                  <a:solidFill>
                    <a:schemeClr val="bg1"/>
                  </a:solidFill>
                  <a:latin typeface="Calibri" panose="020F0502020204030204" pitchFamily="34" charset="0"/>
                  <a:cs typeface="Calibri" panose="020F0502020204030204" pitchFamily="34" charset="0"/>
                </a:rPr>
                <a:t>LMS</a:t>
              </a:r>
              <a:r>
                <a:rPr lang="en-US" dirty="0">
                  <a:solidFill>
                    <a:schemeClr val="bg1"/>
                  </a:solidFill>
                  <a:latin typeface="Calibri" panose="020F0502020204030204" pitchFamily="34" charset="0"/>
                  <a:cs typeface="Calibri" panose="020F0502020204030204" pitchFamily="34" charset="0"/>
                </a:rPr>
                <a:t> Implementation</a:t>
              </a:r>
            </a:p>
          </p:txBody>
        </p:sp>
        <p:sp>
          <p:nvSpPr>
            <p:cNvPr id="6" name="TextBox 5">
              <a:extLst>
                <a:ext uri="{FF2B5EF4-FFF2-40B4-BE49-F238E27FC236}">
                  <a16:creationId xmlns:a16="http://schemas.microsoft.com/office/drawing/2014/main" id="{B792F4FF-3FE9-4816-B0CB-0E7A322008B9}"/>
                </a:ext>
              </a:extLst>
            </p:cNvPr>
            <p:cNvSpPr txBox="1"/>
            <p:nvPr/>
          </p:nvSpPr>
          <p:spPr>
            <a:xfrm>
              <a:off x="762000" y="2948473"/>
              <a:ext cx="4407159" cy="923330"/>
            </a:xfrm>
            <a:prstGeom prst="rect">
              <a:avLst/>
            </a:prstGeom>
            <a:noFill/>
          </p:spPr>
          <p:txBody>
            <a:bodyPr wrap="square" lIns="91440" tIns="45720" rIns="91440" bIns="45720" rtlCol="0" anchor="t">
              <a:spAutoFit/>
            </a:bodyPr>
            <a:lstStyle/>
            <a:p>
              <a:pPr algn="ctr"/>
              <a:r>
                <a:rPr lang="en-US" i="1" dirty="0" err="1"/>
                <a:t>e</a:t>
              </a:r>
              <a:r>
                <a:rPr lang="en-US" dirty="0" err="1"/>
                <a:t>LMS</a:t>
              </a:r>
              <a:r>
                <a:rPr lang="en-US" dirty="0"/>
                <a:t> Implementation </a:t>
              </a:r>
              <a:endParaRPr lang="en-US">
                <a:ea typeface="Calibri"/>
                <a:cs typeface="Calibri"/>
              </a:endParaRPr>
            </a:p>
            <a:p>
              <a:pPr algn="ctr"/>
              <a:r>
                <a:rPr lang="en-US" b="1" dirty="0"/>
                <a:t>provides the</a:t>
              </a:r>
              <a:r>
                <a:rPr lang="en-US" dirty="0"/>
                <a:t> </a:t>
              </a:r>
              <a:r>
                <a:rPr lang="en-US" b="1" dirty="0"/>
                <a:t>technologies</a:t>
              </a:r>
              <a:endParaRPr lang="en-US" dirty="0">
                <a:ea typeface="Calibri"/>
                <a:cs typeface="Calibri"/>
              </a:endParaRPr>
            </a:p>
            <a:p>
              <a:pPr algn="ctr"/>
              <a:r>
                <a:rPr lang="en-US" dirty="0"/>
                <a:t> needed to deliver digital teaching and learning</a:t>
              </a:r>
              <a:endParaRPr lang="en-US" dirty="0">
                <a:ea typeface="Calibri"/>
                <a:cs typeface="Calibri"/>
              </a:endParaRPr>
            </a:p>
          </p:txBody>
        </p:sp>
      </p:grpSp>
      <p:grpSp>
        <p:nvGrpSpPr>
          <p:cNvPr id="7" name="Group 6">
            <a:extLst>
              <a:ext uri="{FF2B5EF4-FFF2-40B4-BE49-F238E27FC236}">
                <a16:creationId xmlns:a16="http://schemas.microsoft.com/office/drawing/2014/main" id="{49337692-D4D9-4EDC-BF39-4F2C705CF68C}"/>
              </a:ext>
            </a:extLst>
          </p:cNvPr>
          <p:cNvGrpSpPr/>
          <p:nvPr/>
        </p:nvGrpSpPr>
        <p:grpSpPr>
          <a:xfrm>
            <a:off x="6818149" y="2838062"/>
            <a:ext cx="4573565" cy="1348129"/>
            <a:chOff x="6632510" y="2565922"/>
            <a:chExt cx="4407159" cy="1348129"/>
          </a:xfrm>
        </p:grpSpPr>
        <p:sp>
          <p:nvSpPr>
            <p:cNvPr id="8" name="TextBox 7">
              <a:extLst>
                <a:ext uri="{FF2B5EF4-FFF2-40B4-BE49-F238E27FC236}">
                  <a16:creationId xmlns:a16="http://schemas.microsoft.com/office/drawing/2014/main" id="{0D26BD7E-2E19-41EF-BB76-EB98FDD91667}"/>
                </a:ext>
              </a:extLst>
            </p:cNvPr>
            <p:cNvSpPr txBox="1"/>
            <p:nvPr/>
          </p:nvSpPr>
          <p:spPr>
            <a:xfrm>
              <a:off x="7083491" y="2565922"/>
              <a:ext cx="3505200" cy="369332"/>
            </a:xfrm>
            <a:prstGeom prst="rect">
              <a:avLst/>
            </a:prstGeom>
            <a:solidFill>
              <a:schemeClr val="tx1"/>
            </a:solidFill>
            <a:ln>
              <a:solidFill>
                <a:schemeClr val="accent1"/>
              </a:solidFill>
            </a:ln>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Educational Transformation</a:t>
              </a:r>
            </a:p>
          </p:txBody>
        </p:sp>
        <p:sp>
          <p:nvSpPr>
            <p:cNvPr id="9" name="TextBox 8">
              <a:extLst>
                <a:ext uri="{FF2B5EF4-FFF2-40B4-BE49-F238E27FC236}">
                  <a16:creationId xmlns:a16="http://schemas.microsoft.com/office/drawing/2014/main" id="{7026187F-EFDD-40EB-B26C-6B6AF7F7E73E}"/>
                </a:ext>
              </a:extLst>
            </p:cNvPr>
            <p:cNvSpPr txBox="1"/>
            <p:nvPr/>
          </p:nvSpPr>
          <p:spPr>
            <a:xfrm>
              <a:off x="6632510" y="2990721"/>
              <a:ext cx="4407159" cy="923330"/>
            </a:xfrm>
            <a:prstGeom prst="rect">
              <a:avLst/>
            </a:prstGeom>
            <a:noFill/>
          </p:spPr>
          <p:txBody>
            <a:bodyPr wrap="square" lIns="91440" tIns="45720" rIns="91440" bIns="45720" rtlCol="0" anchor="t">
              <a:spAutoFit/>
            </a:bodyPr>
            <a:lstStyle/>
            <a:p>
              <a:pPr algn="ctr">
                <a:spcBef>
                  <a:spcPts val="100"/>
                </a:spcBef>
                <a:spcAft>
                  <a:spcPts val="100"/>
                </a:spcAft>
              </a:pPr>
              <a:r>
                <a:rPr lang="en-US" dirty="0"/>
                <a:t>Transformation </a:t>
              </a:r>
              <a:r>
                <a:rPr lang="en-US" b="1" dirty="0"/>
                <a:t>leverages the technologies</a:t>
              </a:r>
              <a:r>
                <a:rPr lang="en-US" dirty="0"/>
                <a:t> inside and outside the classrooms to improve teaching and learning</a:t>
              </a:r>
              <a:endParaRPr lang="en-US"/>
            </a:p>
          </p:txBody>
        </p:sp>
      </p:grpSp>
      <p:grpSp>
        <p:nvGrpSpPr>
          <p:cNvPr id="10" name="Group 9">
            <a:extLst>
              <a:ext uri="{FF2B5EF4-FFF2-40B4-BE49-F238E27FC236}">
                <a16:creationId xmlns:a16="http://schemas.microsoft.com/office/drawing/2014/main" id="{110D1C77-88F8-4F73-8AE9-80E3E6783E36}"/>
              </a:ext>
            </a:extLst>
          </p:cNvPr>
          <p:cNvGrpSpPr/>
          <p:nvPr/>
        </p:nvGrpSpPr>
        <p:grpSpPr>
          <a:xfrm>
            <a:off x="4768175" y="4193342"/>
            <a:ext cx="3020211" cy="1876514"/>
            <a:chOff x="4331351" y="4049855"/>
            <a:chExt cx="3682367" cy="2369104"/>
          </a:xfrm>
        </p:grpSpPr>
        <p:grpSp>
          <p:nvGrpSpPr>
            <p:cNvPr id="11" name="Group 10">
              <a:extLst>
                <a:ext uri="{FF2B5EF4-FFF2-40B4-BE49-F238E27FC236}">
                  <a16:creationId xmlns:a16="http://schemas.microsoft.com/office/drawing/2014/main" id="{BEB9517F-B9FC-4431-9A0A-178910C9B914}"/>
                </a:ext>
              </a:extLst>
            </p:cNvPr>
            <p:cNvGrpSpPr/>
            <p:nvPr/>
          </p:nvGrpSpPr>
          <p:grpSpPr>
            <a:xfrm>
              <a:off x="5060298" y="4049855"/>
              <a:ext cx="2162143" cy="1959151"/>
              <a:chOff x="5060298" y="4049855"/>
              <a:chExt cx="2162143" cy="1959151"/>
            </a:xfrm>
          </p:grpSpPr>
          <p:sp>
            <p:nvSpPr>
              <p:cNvPr id="20" name="Oval 19">
                <a:extLst>
                  <a:ext uri="{FF2B5EF4-FFF2-40B4-BE49-F238E27FC236}">
                    <a16:creationId xmlns:a16="http://schemas.microsoft.com/office/drawing/2014/main" id="{368A3195-FB7E-43D8-A90B-0D58EB819F2F}"/>
                  </a:ext>
                </a:extLst>
              </p:cNvPr>
              <p:cNvSpPr/>
              <p:nvPr/>
            </p:nvSpPr>
            <p:spPr>
              <a:xfrm>
                <a:off x="5388058" y="4500246"/>
                <a:ext cx="1506626" cy="1508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Schoolhouse outline">
                <a:extLst>
                  <a:ext uri="{FF2B5EF4-FFF2-40B4-BE49-F238E27FC236}">
                    <a16:creationId xmlns:a16="http://schemas.microsoft.com/office/drawing/2014/main" id="{0C18F12A-B244-4855-8590-10F5AF4AFE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4942" y="4653558"/>
                <a:ext cx="1192858" cy="1165701"/>
              </a:xfrm>
              <a:prstGeom prst="rect">
                <a:avLst/>
              </a:prstGeom>
            </p:spPr>
          </p:pic>
          <p:sp>
            <p:nvSpPr>
              <p:cNvPr id="22" name="TextBox 21">
                <a:extLst>
                  <a:ext uri="{FF2B5EF4-FFF2-40B4-BE49-F238E27FC236}">
                    <a16:creationId xmlns:a16="http://schemas.microsoft.com/office/drawing/2014/main" id="{CFEDF1E5-0595-4187-8BF2-042CB297FDDC}"/>
                  </a:ext>
                </a:extLst>
              </p:cNvPr>
              <p:cNvSpPr txBox="1"/>
              <p:nvPr/>
            </p:nvSpPr>
            <p:spPr>
              <a:xfrm>
                <a:off x="5060298" y="4049855"/>
                <a:ext cx="2162143" cy="330283"/>
              </a:xfrm>
              <a:prstGeom prst="rect">
                <a:avLst/>
              </a:prstGeom>
              <a:noFill/>
            </p:spPr>
            <p:txBody>
              <a:bodyPr wrap="square" rtlCol="0">
                <a:spAutoFit/>
              </a:bodyPr>
              <a:lstStyle/>
              <a:p>
                <a:pPr algn="ctr"/>
                <a:r>
                  <a:rPr lang="en-US" sz="1100" b="1" dirty="0">
                    <a:latin typeface="Calibri" panose="020F0502020204030204" pitchFamily="34" charset="0"/>
                    <a:cs typeface="Calibri" panose="020F0502020204030204" pitchFamily="34" charset="0"/>
                  </a:rPr>
                  <a:t>Today’s Blended Learning</a:t>
                </a:r>
              </a:p>
            </p:txBody>
          </p:sp>
        </p:grpSp>
        <p:grpSp>
          <p:nvGrpSpPr>
            <p:cNvPr id="12" name="Group 11">
              <a:extLst>
                <a:ext uri="{FF2B5EF4-FFF2-40B4-BE49-F238E27FC236}">
                  <a16:creationId xmlns:a16="http://schemas.microsoft.com/office/drawing/2014/main" id="{00AE70AE-8A82-41F4-B7DA-5C6323931F68}"/>
                </a:ext>
              </a:extLst>
            </p:cNvPr>
            <p:cNvGrpSpPr/>
            <p:nvPr/>
          </p:nvGrpSpPr>
          <p:grpSpPr>
            <a:xfrm>
              <a:off x="4331351" y="4787103"/>
              <a:ext cx="1188721" cy="1631856"/>
              <a:chOff x="4331351" y="4787103"/>
              <a:chExt cx="1188721" cy="1631856"/>
            </a:xfrm>
          </p:grpSpPr>
          <p:sp>
            <p:nvSpPr>
              <p:cNvPr id="17" name="Oval 16">
                <a:extLst>
                  <a:ext uri="{FF2B5EF4-FFF2-40B4-BE49-F238E27FC236}">
                    <a16:creationId xmlns:a16="http://schemas.microsoft.com/office/drawing/2014/main" id="{C484ECE4-67F5-48A3-BD29-8F2FC7DCDBB9}"/>
                  </a:ext>
                </a:extLst>
              </p:cNvPr>
              <p:cNvSpPr/>
              <p:nvPr/>
            </p:nvSpPr>
            <p:spPr>
              <a:xfrm>
                <a:off x="4331351" y="4787103"/>
                <a:ext cx="1188721" cy="1188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8" name="Graphic 17" descr="Remote learning math outline">
                <a:extLst>
                  <a:ext uri="{FF2B5EF4-FFF2-40B4-BE49-F238E27FC236}">
                    <a16:creationId xmlns:a16="http://schemas.microsoft.com/office/drawing/2014/main" id="{913B9F3E-D990-486B-BDF0-461AD56A1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5031" y="4925844"/>
                <a:ext cx="921361" cy="900385"/>
              </a:xfrm>
              <a:prstGeom prst="rect">
                <a:avLst/>
              </a:prstGeom>
            </p:spPr>
          </p:pic>
          <p:sp>
            <p:nvSpPr>
              <p:cNvPr id="19" name="TextBox 18">
                <a:extLst>
                  <a:ext uri="{FF2B5EF4-FFF2-40B4-BE49-F238E27FC236}">
                    <a16:creationId xmlns:a16="http://schemas.microsoft.com/office/drawing/2014/main" id="{9426D3E4-A5A7-4713-BA45-F977E9925B73}"/>
                  </a:ext>
                </a:extLst>
              </p:cNvPr>
              <p:cNvSpPr txBox="1"/>
              <p:nvPr/>
            </p:nvSpPr>
            <p:spPr>
              <a:xfrm>
                <a:off x="4355781" y="5972572"/>
                <a:ext cx="1156435" cy="446387"/>
              </a:xfrm>
              <a:prstGeom prst="rect">
                <a:avLst/>
              </a:prstGeom>
              <a:noFill/>
            </p:spPr>
            <p:txBody>
              <a:bodyPr wrap="square" rtlCol="0">
                <a:spAutoFit/>
              </a:bodyPr>
              <a:lstStyle/>
              <a:p>
                <a:pPr algn="ctr"/>
                <a:r>
                  <a:rPr lang="en-US" sz="1000" b="1" dirty="0">
                    <a:latin typeface="Calibri" panose="020F0502020204030204" pitchFamily="34" charset="0"/>
                    <a:cs typeface="Calibri" panose="020F0502020204030204" pitchFamily="34" charset="0"/>
                  </a:rPr>
                  <a:t>Digital Instruction</a:t>
                </a:r>
              </a:p>
            </p:txBody>
          </p:sp>
        </p:grpSp>
        <p:grpSp>
          <p:nvGrpSpPr>
            <p:cNvPr id="13" name="Group 12">
              <a:extLst>
                <a:ext uri="{FF2B5EF4-FFF2-40B4-BE49-F238E27FC236}">
                  <a16:creationId xmlns:a16="http://schemas.microsoft.com/office/drawing/2014/main" id="{20D6BEDE-7947-4BB3-9CFF-A5089F33431C}"/>
                </a:ext>
              </a:extLst>
            </p:cNvPr>
            <p:cNvGrpSpPr/>
            <p:nvPr/>
          </p:nvGrpSpPr>
          <p:grpSpPr>
            <a:xfrm>
              <a:off x="6716915" y="4787103"/>
              <a:ext cx="1296803" cy="1631856"/>
              <a:chOff x="6716915" y="4787103"/>
              <a:chExt cx="1296803" cy="1631856"/>
            </a:xfrm>
          </p:grpSpPr>
          <p:sp>
            <p:nvSpPr>
              <p:cNvPr id="14" name="Oval 13">
                <a:extLst>
                  <a:ext uri="{FF2B5EF4-FFF2-40B4-BE49-F238E27FC236}">
                    <a16:creationId xmlns:a16="http://schemas.microsoft.com/office/drawing/2014/main" id="{9B20C8C9-0C9F-4D6E-B4F7-801D39B759CF}"/>
                  </a:ext>
                </a:extLst>
              </p:cNvPr>
              <p:cNvSpPr/>
              <p:nvPr/>
            </p:nvSpPr>
            <p:spPr>
              <a:xfrm>
                <a:off x="6762670" y="4787103"/>
                <a:ext cx="1188721" cy="118872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5" name="Graphic 14" descr="Classroom outline">
                <a:extLst>
                  <a:ext uri="{FF2B5EF4-FFF2-40B4-BE49-F238E27FC236}">
                    <a16:creationId xmlns:a16="http://schemas.microsoft.com/office/drawing/2014/main" id="{6428AED2-5F8A-41A9-8853-9F7B3EA08C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6350" y="4925844"/>
                <a:ext cx="921361" cy="900385"/>
              </a:xfrm>
              <a:prstGeom prst="rect">
                <a:avLst/>
              </a:prstGeom>
            </p:spPr>
          </p:pic>
          <p:sp>
            <p:nvSpPr>
              <p:cNvPr id="16" name="TextBox 15">
                <a:extLst>
                  <a:ext uri="{FF2B5EF4-FFF2-40B4-BE49-F238E27FC236}">
                    <a16:creationId xmlns:a16="http://schemas.microsoft.com/office/drawing/2014/main" id="{29A4901C-BE1C-4C9F-9400-E6075D5B41F0}"/>
                  </a:ext>
                </a:extLst>
              </p:cNvPr>
              <p:cNvSpPr txBox="1"/>
              <p:nvPr/>
            </p:nvSpPr>
            <p:spPr>
              <a:xfrm>
                <a:off x="6716915" y="5972572"/>
                <a:ext cx="1296803" cy="446387"/>
              </a:xfrm>
              <a:prstGeom prst="rect">
                <a:avLst/>
              </a:prstGeom>
              <a:noFill/>
            </p:spPr>
            <p:txBody>
              <a:bodyPr wrap="square" rtlCol="0">
                <a:spAutoFit/>
              </a:bodyPr>
              <a:lstStyle/>
              <a:p>
                <a:pPr algn="ctr"/>
                <a:r>
                  <a:rPr lang="en-US" sz="1000" b="1" dirty="0">
                    <a:latin typeface="Calibri" panose="020F0502020204030204" pitchFamily="34" charset="0"/>
                    <a:cs typeface="Calibri" panose="020F0502020204030204" pitchFamily="34" charset="0"/>
                  </a:rPr>
                  <a:t>Classroom Instruction</a:t>
                </a:r>
              </a:p>
            </p:txBody>
          </p:sp>
        </p:grpSp>
      </p:grpSp>
      <p:sp>
        <p:nvSpPr>
          <p:cNvPr id="23" name="Arrow: Right 22">
            <a:extLst>
              <a:ext uri="{FF2B5EF4-FFF2-40B4-BE49-F238E27FC236}">
                <a16:creationId xmlns:a16="http://schemas.microsoft.com/office/drawing/2014/main" id="{5158ED50-80D6-4BEE-42FA-FCBBE563438A}"/>
              </a:ext>
            </a:extLst>
          </p:cNvPr>
          <p:cNvSpPr/>
          <p:nvPr/>
        </p:nvSpPr>
        <p:spPr>
          <a:xfrm>
            <a:off x="5648664" y="2759629"/>
            <a:ext cx="979714" cy="485670"/>
          </a:xfrm>
          <a:prstGeom prst="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23">
            <a:extLst>
              <a:ext uri="{FF2B5EF4-FFF2-40B4-BE49-F238E27FC236}">
                <a16:creationId xmlns:a16="http://schemas.microsoft.com/office/drawing/2014/main" id="{B0B308D4-5702-D6F2-9BFC-D3C10CE544EC}"/>
              </a:ext>
            </a:extLst>
          </p:cNvPr>
          <p:cNvSpPr>
            <a:spLocks noGrp="1"/>
          </p:cNvSpPr>
          <p:nvPr>
            <p:ph type="sldNum" sz="quarter" idx="12"/>
          </p:nvPr>
        </p:nvSpPr>
        <p:spPr/>
        <p:txBody>
          <a:bodyPr/>
          <a:lstStyle/>
          <a:p>
            <a:fld id="{5B4CAECD-02FE-4C4A-9471-426DCC91B0DD}" type="slidenum">
              <a:rPr lang="en-US" smtClean="0"/>
              <a:t>10</a:t>
            </a:fld>
            <a:endParaRPr lang="en-US"/>
          </a:p>
        </p:txBody>
      </p:sp>
    </p:spTree>
    <p:extLst>
      <p:ext uri="{BB962C8B-B14F-4D97-AF65-F5344CB8AC3E}">
        <p14:creationId xmlns:p14="http://schemas.microsoft.com/office/powerpoint/2010/main" val="474172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5" name="Google Shape;2215;p41"/>
          <p:cNvSpPr txBox="1">
            <a:spLocks noGrp="1"/>
          </p:cNvSpPr>
          <p:nvPr>
            <p:ph type="sldNum" idx="12"/>
          </p:nvPr>
        </p:nvSpPr>
        <p:spPr>
          <a:xfrm>
            <a:off x="11665333" y="0"/>
            <a:ext cx="526400" cy="428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11</a:t>
            </a:fld>
            <a:endParaRPr dirty="0"/>
          </a:p>
        </p:txBody>
      </p:sp>
      <p:sp>
        <p:nvSpPr>
          <p:cNvPr id="2216" name="Google Shape;2216;p41"/>
          <p:cNvSpPr/>
          <p:nvPr/>
        </p:nvSpPr>
        <p:spPr>
          <a:xfrm>
            <a:off x="-267" y="3188026"/>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dirty="0">
              <a:solidFill>
                <a:srgbClr val="000000"/>
              </a:solidFill>
              <a:latin typeface="Calibri"/>
              <a:ea typeface="Calibri"/>
              <a:cs typeface="Calibri"/>
              <a:sym typeface="Calibri"/>
            </a:endParaRPr>
          </a:p>
        </p:txBody>
      </p:sp>
      <p:sp>
        <p:nvSpPr>
          <p:cNvPr id="2217" name="Google Shape;2217;p41"/>
          <p:cNvSpPr/>
          <p:nvPr/>
        </p:nvSpPr>
        <p:spPr>
          <a:xfrm>
            <a:off x="0" y="3161372"/>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121900" tIns="60933" rIns="121900" bIns="60933" anchor="ctr" anchorCtr="0">
            <a:noAutofit/>
          </a:bodyPr>
          <a:lstStyle/>
          <a:p>
            <a:endParaRPr sz="2400">
              <a:solidFill>
                <a:schemeClr val="lt1"/>
              </a:solidFill>
              <a:latin typeface="Calibri"/>
              <a:ea typeface="Calibri"/>
              <a:cs typeface="Calibri"/>
              <a:sym typeface="Calibri"/>
            </a:endParaRPr>
          </a:p>
        </p:txBody>
      </p:sp>
      <p:grpSp>
        <p:nvGrpSpPr>
          <p:cNvPr id="2218" name="Google Shape;2218;p41"/>
          <p:cNvGrpSpPr/>
          <p:nvPr/>
        </p:nvGrpSpPr>
        <p:grpSpPr>
          <a:xfrm>
            <a:off x="2381785" y="2271201"/>
            <a:ext cx="631200" cy="631200"/>
            <a:chOff x="1786339" y="1703401"/>
            <a:chExt cx="473400" cy="473400"/>
          </a:xfrm>
        </p:grpSpPr>
        <p:sp>
          <p:nvSpPr>
            <p:cNvPr id="2219" name="Google Shape;2219;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endParaRPr sz="2400" dirty="0">
                <a:latin typeface="Calibri" panose="020F0502020204030204" pitchFamily="34" charset="0"/>
                <a:ea typeface="Merriweather"/>
                <a:cs typeface="Calibri" panose="020F0502020204030204" pitchFamily="34" charset="0"/>
                <a:sym typeface="Merriweather"/>
              </a:endParaRPr>
            </a:p>
          </p:txBody>
        </p:sp>
        <p:sp>
          <p:nvSpPr>
            <p:cNvPr id="2220" name="Google Shape;2220;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dirty="0">
                  <a:solidFill>
                    <a:schemeClr val="dk2"/>
                  </a:solidFill>
                  <a:latin typeface="Calibri" panose="020F0502020204030204" pitchFamily="34" charset="0"/>
                  <a:ea typeface="Merriweather"/>
                  <a:cs typeface="Calibri" panose="020F0502020204030204" pitchFamily="34" charset="0"/>
                  <a:sym typeface="Merriweather"/>
                </a:rPr>
                <a:t>1</a:t>
              </a:r>
              <a:endParaRPr sz="800" dirty="0">
                <a:solidFill>
                  <a:schemeClr val="dk2"/>
                </a:solidFill>
                <a:latin typeface="Calibri" panose="020F0502020204030204" pitchFamily="34" charset="0"/>
                <a:ea typeface="Merriweather"/>
                <a:cs typeface="Calibri" panose="020F0502020204030204" pitchFamily="34" charset="0"/>
                <a:sym typeface="Merriweather"/>
              </a:endParaRPr>
            </a:p>
          </p:txBody>
        </p:sp>
      </p:grpSp>
      <p:grpSp>
        <p:nvGrpSpPr>
          <p:cNvPr id="2221" name="Google Shape;2221;p41"/>
          <p:cNvGrpSpPr/>
          <p:nvPr/>
        </p:nvGrpSpPr>
        <p:grpSpPr>
          <a:xfrm>
            <a:off x="5085885" y="2271201"/>
            <a:ext cx="631200" cy="631200"/>
            <a:chOff x="3814414" y="1703401"/>
            <a:chExt cx="473400" cy="473400"/>
          </a:xfrm>
        </p:grpSpPr>
        <p:sp>
          <p:nvSpPr>
            <p:cNvPr id="2222" name="Google Shape;2222;p41"/>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121900" tIns="121900" rIns="121900" bIns="121900" anchor="ctr" anchorCtr="0">
              <a:noAutofit/>
            </a:bodyPr>
            <a:lstStyle/>
            <a:p>
              <a:endParaRPr sz="2400" dirty="0">
                <a:latin typeface="Calibri" panose="020F0502020204030204" pitchFamily="34" charset="0"/>
                <a:ea typeface="Merriweather"/>
                <a:cs typeface="Calibri" panose="020F0502020204030204" pitchFamily="34" charset="0"/>
                <a:sym typeface="Merriweather"/>
              </a:endParaRPr>
            </a:p>
          </p:txBody>
        </p:sp>
        <p:sp>
          <p:nvSpPr>
            <p:cNvPr id="2223" name="Google Shape;2223;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dirty="0">
                  <a:solidFill>
                    <a:schemeClr val="dk2"/>
                  </a:solidFill>
                  <a:latin typeface="Calibri" panose="020F0502020204030204" pitchFamily="34" charset="0"/>
                  <a:ea typeface="Merriweather"/>
                  <a:cs typeface="Calibri" panose="020F0502020204030204" pitchFamily="34" charset="0"/>
                  <a:sym typeface="Merriweather"/>
                </a:rPr>
                <a:t>3</a:t>
              </a:r>
              <a:endParaRPr sz="800" dirty="0">
                <a:solidFill>
                  <a:schemeClr val="dk2"/>
                </a:solidFill>
                <a:latin typeface="Calibri" panose="020F0502020204030204" pitchFamily="34" charset="0"/>
                <a:ea typeface="Merriweather"/>
                <a:cs typeface="Calibri" panose="020F0502020204030204" pitchFamily="34" charset="0"/>
                <a:sym typeface="Merriweather"/>
              </a:endParaRPr>
            </a:p>
          </p:txBody>
        </p:sp>
      </p:grpSp>
      <p:grpSp>
        <p:nvGrpSpPr>
          <p:cNvPr id="2224" name="Google Shape;2224;p41"/>
          <p:cNvGrpSpPr/>
          <p:nvPr/>
        </p:nvGrpSpPr>
        <p:grpSpPr>
          <a:xfrm>
            <a:off x="7789985" y="2271201"/>
            <a:ext cx="631200" cy="631200"/>
            <a:chOff x="5842489" y="1703401"/>
            <a:chExt cx="473400" cy="473400"/>
          </a:xfrm>
        </p:grpSpPr>
        <p:sp>
          <p:nvSpPr>
            <p:cNvPr id="2225" name="Google Shape;2225;p41"/>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endParaRPr sz="2400" dirty="0">
                <a:latin typeface="Calibri" panose="020F0502020204030204" pitchFamily="34" charset="0"/>
                <a:ea typeface="Merriweather"/>
                <a:cs typeface="Calibri" panose="020F0502020204030204" pitchFamily="34" charset="0"/>
                <a:sym typeface="Merriweather"/>
              </a:endParaRPr>
            </a:p>
          </p:txBody>
        </p:sp>
        <p:sp>
          <p:nvSpPr>
            <p:cNvPr id="2226" name="Google Shape;2226;p41"/>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dirty="0">
                  <a:solidFill>
                    <a:schemeClr val="dk2"/>
                  </a:solidFill>
                  <a:latin typeface="Calibri" panose="020F0502020204030204" pitchFamily="34" charset="0"/>
                  <a:ea typeface="Merriweather"/>
                  <a:cs typeface="Calibri" panose="020F0502020204030204" pitchFamily="34" charset="0"/>
                  <a:sym typeface="Merriweather"/>
                </a:rPr>
                <a:t>5</a:t>
              </a:r>
              <a:endParaRPr sz="800" dirty="0">
                <a:solidFill>
                  <a:schemeClr val="dk2"/>
                </a:solidFill>
                <a:latin typeface="Calibri" panose="020F0502020204030204" pitchFamily="34" charset="0"/>
                <a:ea typeface="Merriweather"/>
                <a:cs typeface="Calibri" panose="020F0502020204030204" pitchFamily="34" charset="0"/>
                <a:sym typeface="Merriweather"/>
              </a:endParaRPr>
            </a:p>
          </p:txBody>
        </p:sp>
      </p:grpSp>
      <p:grpSp>
        <p:nvGrpSpPr>
          <p:cNvPr id="2227" name="Google Shape;2227;p41"/>
          <p:cNvGrpSpPr/>
          <p:nvPr/>
        </p:nvGrpSpPr>
        <p:grpSpPr>
          <a:xfrm>
            <a:off x="9174419" y="4768400"/>
            <a:ext cx="631200" cy="631200"/>
            <a:chOff x="6880814" y="3576300"/>
            <a:chExt cx="473400" cy="473400"/>
          </a:xfrm>
        </p:grpSpPr>
        <p:sp>
          <p:nvSpPr>
            <p:cNvPr id="2228" name="Google Shape;2228;p41"/>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121900" tIns="121900" rIns="121900" bIns="121900" anchor="ctr" anchorCtr="0">
              <a:noAutofit/>
            </a:bodyPr>
            <a:lstStyle/>
            <a:p>
              <a:endParaRPr sz="2400" dirty="0">
                <a:latin typeface="Calibri" panose="020F0502020204030204" pitchFamily="34" charset="0"/>
                <a:ea typeface="Merriweather"/>
                <a:cs typeface="Calibri" panose="020F0502020204030204" pitchFamily="34" charset="0"/>
                <a:sym typeface="Merriweather"/>
              </a:endParaRPr>
            </a:p>
          </p:txBody>
        </p:sp>
        <p:sp>
          <p:nvSpPr>
            <p:cNvPr id="2229" name="Google Shape;2229;p41"/>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dirty="0">
                  <a:solidFill>
                    <a:schemeClr val="dk2"/>
                  </a:solidFill>
                  <a:latin typeface="Calibri" panose="020F0502020204030204" pitchFamily="34" charset="0"/>
                  <a:ea typeface="Merriweather"/>
                  <a:cs typeface="Calibri" panose="020F0502020204030204" pitchFamily="34" charset="0"/>
                  <a:sym typeface="Merriweather"/>
                </a:rPr>
                <a:t>6</a:t>
              </a:r>
              <a:endParaRPr sz="800" dirty="0">
                <a:solidFill>
                  <a:schemeClr val="dk2"/>
                </a:solidFill>
                <a:latin typeface="Calibri" panose="020F0502020204030204" pitchFamily="34" charset="0"/>
                <a:ea typeface="Merriweather"/>
                <a:cs typeface="Calibri" panose="020F0502020204030204" pitchFamily="34" charset="0"/>
                <a:sym typeface="Merriweather"/>
              </a:endParaRPr>
            </a:p>
          </p:txBody>
        </p:sp>
      </p:grpSp>
      <p:grpSp>
        <p:nvGrpSpPr>
          <p:cNvPr id="2230" name="Google Shape;2230;p41"/>
          <p:cNvGrpSpPr/>
          <p:nvPr/>
        </p:nvGrpSpPr>
        <p:grpSpPr>
          <a:xfrm>
            <a:off x="6470319" y="4768400"/>
            <a:ext cx="631200" cy="631200"/>
            <a:chOff x="4852739" y="3576300"/>
            <a:chExt cx="473400" cy="473400"/>
          </a:xfrm>
        </p:grpSpPr>
        <p:sp>
          <p:nvSpPr>
            <p:cNvPr id="2231" name="Google Shape;2231;p41"/>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121900" tIns="121900" rIns="121900" bIns="121900" anchor="ctr" anchorCtr="0">
              <a:noAutofit/>
            </a:bodyPr>
            <a:lstStyle/>
            <a:p>
              <a:endParaRPr sz="2400" dirty="0">
                <a:latin typeface="Calibri" panose="020F0502020204030204" pitchFamily="34" charset="0"/>
                <a:ea typeface="Merriweather"/>
                <a:cs typeface="Calibri" panose="020F0502020204030204" pitchFamily="34" charset="0"/>
                <a:sym typeface="Merriweather"/>
              </a:endParaRPr>
            </a:p>
          </p:txBody>
        </p:sp>
        <p:sp>
          <p:nvSpPr>
            <p:cNvPr id="2232" name="Google Shape;2232;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dirty="0">
                  <a:solidFill>
                    <a:schemeClr val="dk2"/>
                  </a:solidFill>
                  <a:latin typeface="Calibri" panose="020F0502020204030204" pitchFamily="34" charset="0"/>
                  <a:ea typeface="Merriweather"/>
                  <a:cs typeface="Calibri" panose="020F0502020204030204" pitchFamily="34" charset="0"/>
                  <a:sym typeface="Merriweather"/>
                </a:rPr>
                <a:t>4</a:t>
              </a:r>
              <a:endParaRPr sz="800" dirty="0">
                <a:solidFill>
                  <a:schemeClr val="dk2"/>
                </a:solidFill>
                <a:latin typeface="Calibri" panose="020F0502020204030204" pitchFamily="34" charset="0"/>
                <a:ea typeface="Merriweather"/>
                <a:cs typeface="Calibri" panose="020F0502020204030204" pitchFamily="34" charset="0"/>
                <a:sym typeface="Merriweather"/>
              </a:endParaRPr>
            </a:p>
          </p:txBody>
        </p:sp>
      </p:grpSp>
      <p:grpSp>
        <p:nvGrpSpPr>
          <p:cNvPr id="2233" name="Google Shape;2233;p41"/>
          <p:cNvGrpSpPr/>
          <p:nvPr/>
        </p:nvGrpSpPr>
        <p:grpSpPr>
          <a:xfrm>
            <a:off x="3766219" y="4768400"/>
            <a:ext cx="631200" cy="631200"/>
            <a:chOff x="2824664" y="3576300"/>
            <a:chExt cx="473400" cy="473400"/>
          </a:xfrm>
        </p:grpSpPr>
        <p:sp>
          <p:nvSpPr>
            <p:cNvPr id="2234" name="Google Shape;2234;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121900" tIns="121900" rIns="121900" bIns="121900" anchor="ctr" anchorCtr="0">
              <a:noAutofit/>
            </a:bodyPr>
            <a:lstStyle/>
            <a:p>
              <a:endParaRPr sz="2400" dirty="0">
                <a:latin typeface="Calibri" panose="020F0502020204030204" pitchFamily="34" charset="0"/>
                <a:ea typeface="Merriweather"/>
                <a:cs typeface="Calibri" panose="020F0502020204030204" pitchFamily="34" charset="0"/>
                <a:sym typeface="Merriweather"/>
              </a:endParaRPr>
            </a:p>
          </p:txBody>
        </p:sp>
        <p:sp>
          <p:nvSpPr>
            <p:cNvPr id="2235" name="Google Shape;2235;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dirty="0">
                  <a:solidFill>
                    <a:schemeClr val="dk2"/>
                  </a:solidFill>
                  <a:latin typeface="Calibri" panose="020F0502020204030204" pitchFamily="34" charset="0"/>
                  <a:ea typeface="Merriweather"/>
                  <a:cs typeface="Calibri" panose="020F0502020204030204" pitchFamily="34" charset="0"/>
                  <a:sym typeface="Merriweather"/>
                </a:rPr>
                <a:t>2</a:t>
              </a:r>
              <a:endParaRPr sz="800" dirty="0">
                <a:solidFill>
                  <a:schemeClr val="dk2"/>
                </a:solidFill>
                <a:latin typeface="Calibri" panose="020F0502020204030204" pitchFamily="34" charset="0"/>
                <a:ea typeface="Merriweather"/>
                <a:cs typeface="Calibri" panose="020F0502020204030204" pitchFamily="34" charset="0"/>
                <a:sym typeface="Merriweather"/>
              </a:endParaRPr>
            </a:p>
          </p:txBody>
        </p:sp>
      </p:grpSp>
      <p:sp>
        <p:nvSpPr>
          <p:cNvPr id="32" name="Google Shape;1944;p20">
            <a:extLst>
              <a:ext uri="{FF2B5EF4-FFF2-40B4-BE49-F238E27FC236}">
                <a16:creationId xmlns:a16="http://schemas.microsoft.com/office/drawing/2014/main" id="{F3BEB027-02EB-43A9-8550-A720CB830683}"/>
              </a:ext>
            </a:extLst>
          </p:cNvPr>
          <p:cNvSpPr txBox="1">
            <a:spLocks/>
          </p:cNvSpPr>
          <p:nvPr/>
        </p:nvSpPr>
        <p:spPr>
          <a:xfrm>
            <a:off x="1216223" y="630454"/>
            <a:ext cx="9174000" cy="7772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a:solidFill>
                  <a:schemeClr val="bg2"/>
                </a:solidFill>
                <a:latin typeface="Calibri" panose="020F0502020204030204" pitchFamily="34" charset="0"/>
                <a:cs typeface="Amatic SC"/>
              </a:rPr>
              <a:t>ROAD TO TRANSFORMATION</a:t>
            </a:r>
          </a:p>
        </p:txBody>
      </p:sp>
      <p:sp>
        <p:nvSpPr>
          <p:cNvPr id="33" name="Google Shape;2478;p49">
            <a:extLst>
              <a:ext uri="{FF2B5EF4-FFF2-40B4-BE49-F238E27FC236}">
                <a16:creationId xmlns:a16="http://schemas.microsoft.com/office/drawing/2014/main" id="{4136D8EE-29DD-41C7-AA10-2F199E185D84}"/>
              </a:ext>
            </a:extLst>
          </p:cNvPr>
          <p:cNvSpPr/>
          <p:nvPr/>
        </p:nvSpPr>
        <p:spPr>
          <a:xfrm>
            <a:off x="1099396" y="2270549"/>
            <a:ext cx="535259" cy="557976"/>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chemeClr val="tx2">
              <a:lumMod val="50000"/>
            </a:schemeClr>
          </a:solidFill>
          <a:ln>
            <a:solidFill>
              <a:schemeClr val="tx1"/>
            </a:solidFill>
          </a:ln>
        </p:spPr>
        <p:txBody>
          <a:bodyPr spcFirstLastPara="1" wrap="square" lIns="121900" tIns="121900" rIns="121900" bIns="121900" anchor="ctr" anchorCtr="0">
            <a:noAutofit/>
          </a:bodyPr>
          <a:lstStyle/>
          <a:p>
            <a:endParaRPr sz="2400"/>
          </a:p>
        </p:txBody>
      </p:sp>
      <p:sp>
        <p:nvSpPr>
          <p:cNvPr id="34" name="TextBox 33">
            <a:extLst>
              <a:ext uri="{FF2B5EF4-FFF2-40B4-BE49-F238E27FC236}">
                <a16:creationId xmlns:a16="http://schemas.microsoft.com/office/drawing/2014/main" id="{2093D058-DD5F-4466-9BCF-84EEC1589CA5}"/>
              </a:ext>
            </a:extLst>
          </p:cNvPr>
          <p:cNvSpPr txBox="1"/>
          <p:nvPr/>
        </p:nvSpPr>
        <p:spPr>
          <a:xfrm>
            <a:off x="1654203" y="1633029"/>
            <a:ext cx="2118788" cy="707694"/>
          </a:xfrm>
          <a:prstGeom prst="rect">
            <a:avLst/>
          </a:prstGeom>
          <a:noFill/>
        </p:spPr>
        <p:txBody>
          <a:bodyPr wrap="square" rtlCol="0">
            <a:spAutoFit/>
          </a:bodyPr>
          <a:lstStyle/>
          <a:p>
            <a:pPr algn="ctr"/>
            <a:r>
              <a:rPr lang="en-US" sz="1333" i="1"/>
              <a:t>e</a:t>
            </a:r>
            <a:r>
              <a:rPr lang="en-US" sz="1333"/>
              <a:t>LMS Go Live August 1 -</a:t>
            </a:r>
          </a:p>
          <a:p>
            <a:pPr algn="ctr"/>
            <a:r>
              <a:rPr lang="en-US" sz="1333"/>
              <a:t>Educational Transformation</a:t>
            </a:r>
          </a:p>
          <a:p>
            <a:pPr algn="ctr"/>
            <a:r>
              <a:rPr lang="en-US" sz="1333" b="1">
                <a:solidFill>
                  <a:schemeClr val="accent4"/>
                </a:solidFill>
              </a:rPr>
              <a:t>STARTING LINE</a:t>
            </a:r>
          </a:p>
        </p:txBody>
      </p:sp>
      <p:cxnSp>
        <p:nvCxnSpPr>
          <p:cNvPr id="5" name="Straight Connector 4">
            <a:extLst>
              <a:ext uri="{FF2B5EF4-FFF2-40B4-BE49-F238E27FC236}">
                <a16:creationId xmlns:a16="http://schemas.microsoft.com/office/drawing/2014/main" id="{DE792535-ED8D-487C-BC7B-A1F0285DDDE4}"/>
              </a:ext>
            </a:extLst>
          </p:cNvPr>
          <p:cNvCxnSpPr/>
          <p:nvPr/>
        </p:nvCxnSpPr>
        <p:spPr>
          <a:xfrm>
            <a:off x="2697385" y="2902402"/>
            <a:ext cx="0" cy="526599"/>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F6A990-AADD-49A7-A4D1-DEDAC93AFBA1}"/>
              </a:ext>
            </a:extLst>
          </p:cNvPr>
          <p:cNvCxnSpPr/>
          <p:nvPr/>
        </p:nvCxnSpPr>
        <p:spPr>
          <a:xfrm>
            <a:off x="9486331" y="4215147"/>
            <a:ext cx="0" cy="526599"/>
          </a:xfrm>
          <a:prstGeom prst="line">
            <a:avLst/>
          </a:prstGeom>
          <a:ln w="34925">
            <a:solidFill>
              <a:srgbClr val="33CC33"/>
            </a:solidFill>
          </a:ln>
        </p:spPr>
        <p:style>
          <a:lnRef idx="1">
            <a:schemeClr val="accent1"/>
          </a:lnRef>
          <a:fillRef idx="0">
            <a:schemeClr val="accent1"/>
          </a:fillRef>
          <a:effectRef idx="0">
            <a:schemeClr val="accent1"/>
          </a:effectRef>
          <a:fontRef idx="minor">
            <a:schemeClr val="tx1"/>
          </a:fontRef>
        </p:style>
      </p:cxnSp>
      <p:sp>
        <p:nvSpPr>
          <p:cNvPr id="38" name="Google Shape;2471;p49">
            <a:extLst>
              <a:ext uri="{FF2B5EF4-FFF2-40B4-BE49-F238E27FC236}">
                <a16:creationId xmlns:a16="http://schemas.microsoft.com/office/drawing/2014/main" id="{EE7350F4-54EC-4E7C-8D33-A90D6D830006}"/>
              </a:ext>
            </a:extLst>
          </p:cNvPr>
          <p:cNvSpPr/>
          <p:nvPr/>
        </p:nvSpPr>
        <p:spPr>
          <a:xfrm>
            <a:off x="3587835" y="2266893"/>
            <a:ext cx="566083" cy="549963"/>
          </a:xfrm>
          <a:custGeom>
            <a:avLst/>
            <a:gdLst/>
            <a:ahLst/>
            <a:cxnLst/>
            <a:rect l="l" t="t" r="r" b="b"/>
            <a:pathLst>
              <a:path w="15695" h="16620" extrusionOk="0">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chemeClr val="tx1"/>
          </a:solidFill>
          <a:ln>
            <a:solidFill>
              <a:schemeClr val="tx1"/>
            </a:solidFill>
          </a:ln>
        </p:spPr>
        <p:txBody>
          <a:bodyPr spcFirstLastPara="1" wrap="square" lIns="121900" tIns="121900" rIns="121900" bIns="121900" anchor="ctr" anchorCtr="0">
            <a:noAutofit/>
          </a:bodyPr>
          <a:lstStyle/>
          <a:p>
            <a:endParaRPr sz="2400"/>
          </a:p>
        </p:txBody>
      </p:sp>
      <p:sp>
        <p:nvSpPr>
          <p:cNvPr id="39" name="TextBox 38">
            <a:extLst>
              <a:ext uri="{FF2B5EF4-FFF2-40B4-BE49-F238E27FC236}">
                <a16:creationId xmlns:a16="http://schemas.microsoft.com/office/drawing/2014/main" id="{0C6032FB-B748-4920-B590-53CE9E6B2B5D}"/>
              </a:ext>
            </a:extLst>
          </p:cNvPr>
          <p:cNvSpPr txBox="1"/>
          <p:nvPr/>
        </p:nvSpPr>
        <p:spPr>
          <a:xfrm>
            <a:off x="7218724" y="1495343"/>
            <a:ext cx="1783873" cy="892552"/>
          </a:xfrm>
          <a:prstGeom prst="rect">
            <a:avLst/>
          </a:prstGeom>
          <a:noFill/>
        </p:spPr>
        <p:txBody>
          <a:bodyPr wrap="square" lIns="91440" tIns="45720" rIns="91440" bIns="45720" rtlCol="0" anchor="t">
            <a:spAutoFit/>
          </a:bodyPr>
          <a:lstStyle/>
          <a:p>
            <a:pPr algn="ctr"/>
            <a:r>
              <a:rPr lang="en-US" sz="1300"/>
              <a:t>Leveraging innovation and CoPs to improve educational outcomes is </a:t>
            </a:r>
            <a:r>
              <a:rPr lang="en-US" sz="1300" b="1">
                <a:solidFill>
                  <a:schemeClr val="accent4"/>
                </a:solidFill>
              </a:rPr>
              <a:t>SUCCESS</a:t>
            </a:r>
          </a:p>
        </p:txBody>
      </p:sp>
      <p:sp>
        <p:nvSpPr>
          <p:cNvPr id="40" name="TextBox 39">
            <a:extLst>
              <a:ext uri="{FF2B5EF4-FFF2-40B4-BE49-F238E27FC236}">
                <a16:creationId xmlns:a16="http://schemas.microsoft.com/office/drawing/2014/main" id="{98DEB5CA-1B0F-4EC7-BC84-943EC1E3B190}"/>
              </a:ext>
            </a:extLst>
          </p:cNvPr>
          <p:cNvSpPr txBox="1"/>
          <p:nvPr/>
        </p:nvSpPr>
        <p:spPr>
          <a:xfrm>
            <a:off x="3128122" y="5358624"/>
            <a:ext cx="1898292" cy="492443"/>
          </a:xfrm>
          <a:prstGeom prst="rect">
            <a:avLst/>
          </a:prstGeom>
          <a:noFill/>
        </p:spPr>
        <p:txBody>
          <a:bodyPr wrap="square" lIns="91440" tIns="45720" rIns="91440" bIns="45720" rtlCol="0" anchor="t">
            <a:spAutoFit/>
          </a:bodyPr>
          <a:lstStyle/>
          <a:p>
            <a:pPr algn="ctr"/>
            <a:r>
              <a:rPr lang="en-US" sz="1300"/>
              <a:t>Set the conditions for educational outcomes</a:t>
            </a:r>
          </a:p>
        </p:txBody>
      </p:sp>
      <p:sp>
        <p:nvSpPr>
          <p:cNvPr id="41" name="TextBox 40">
            <a:extLst>
              <a:ext uri="{FF2B5EF4-FFF2-40B4-BE49-F238E27FC236}">
                <a16:creationId xmlns:a16="http://schemas.microsoft.com/office/drawing/2014/main" id="{819F8B3F-7A4E-4812-8BEF-64E66F46B683}"/>
              </a:ext>
            </a:extLst>
          </p:cNvPr>
          <p:cNvSpPr txBox="1"/>
          <p:nvPr/>
        </p:nvSpPr>
        <p:spPr>
          <a:xfrm>
            <a:off x="4190746" y="1586072"/>
            <a:ext cx="2423876" cy="707694"/>
          </a:xfrm>
          <a:prstGeom prst="rect">
            <a:avLst/>
          </a:prstGeom>
          <a:noFill/>
        </p:spPr>
        <p:txBody>
          <a:bodyPr wrap="square" rtlCol="0">
            <a:spAutoFit/>
          </a:bodyPr>
          <a:lstStyle/>
          <a:p>
            <a:pPr algn="ctr"/>
            <a:r>
              <a:rPr lang="en-US" sz="1333"/>
              <a:t>Plan for education centered technology with </a:t>
            </a:r>
            <a:r>
              <a:rPr lang="en-US" sz="1333">
                <a:ea typeface="Calibri" panose="020F0502020204030204" pitchFamily="34" charset="0"/>
              </a:rPr>
              <a:t>benchmarks to measure success</a:t>
            </a:r>
            <a:endParaRPr lang="en-US" sz="1333"/>
          </a:p>
        </p:txBody>
      </p:sp>
      <p:sp>
        <p:nvSpPr>
          <p:cNvPr id="42" name="TextBox 41">
            <a:extLst>
              <a:ext uri="{FF2B5EF4-FFF2-40B4-BE49-F238E27FC236}">
                <a16:creationId xmlns:a16="http://schemas.microsoft.com/office/drawing/2014/main" id="{1563E7E4-FC92-44CA-9C9A-1358A68BCFDD}"/>
              </a:ext>
            </a:extLst>
          </p:cNvPr>
          <p:cNvSpPr txBox="1"/>
          <p:nvPr/>
        </p:nvSpPr>
        <p:spPr>
          <a:xfrm>
            <a:off x="5780767" y="5366212"/>
            <a:ext cx="2010221" cy="707694"/>
          </a:xfrm>
          <a:prstGeom prst="rect">
            <a:avLst/>
          </a:prstGeom>
          <a:noFill/>
        </p:spPr>
        <p:txBody>
          <a:bodyPr wrap="square" rtlCol="0">
            <a:spAutoFit/>
          </a:bodyPr>
          <a:lstStyle/>
          <a:p>
            <a:pPr algn="ctr"/>
            <a:r>
              <a:rPr lang="en-US" sz="1333"/>
              <a:t>Implement the education plan and measure effectiveness</a:t>
            </a:r>
          </a:p>
        </p:txBody>
      </p:sp>
      <p:sp>
        <p:nvSpPr>
          <p:cNvPr id="43" name="TextBox 42">
            <a:extLst>
              <a:ext uri="{FF2B5EF4-FFF2-40B4-BE49-F238E27FC236}">
                <a16:creationId xmlns:a16="http://schemas.microsoft.com/office/drawing/2014/main" id="{2961BED0-BCB9-4646-BB70-58EFEA9DBFA0}"/>
              </a:ext>
            </a:extLst>
          </p:cNvPr>
          <p:cNvSpPr txBox="1"/>
          <p:nvPr/>
        </p:nvSpPr>
        <p:spPr>
          <a:xfrm>
            <a:off x="8732300" y="5365971"/>
            <a:ext cx="1512945" cy="892552"/>
          </a:xfrm>
          <a:prstGeom prst="rect">
            <a:avLst/>
          </a:prstGeom>
          <a:noFill/>
        </p:spPr>
        <p:txBody>
          <a:bodyPr wrap="square" lIns="91440" tIns="45720" rIns="91440" bIns="45720" rtlCol="0" anchor="t">
            <a:spAutoFit/>
          </a:bodyPr>
          <a:lstStyle/>
          <a:p>
            <a:pPr algn="ctr"/>
            <a:r>
              <a:rPr lang="en-US" sz="1300"/>
              <a:t>Continuously Improve and expand with lessons learned</a:t>
            </a:r>
          </a:p>
        </p:txBody>
      </p:sp>
      <p:sp>
        <p:nvSpPr>
          <p:cNvPr id="35" name="TextBox 34">
            <a:extLst>
              <a:ext uri="{FF2B5EF4-FFF2-40B4-BE49-F238E27FC236}">
                <a16:creationId xmlns:a16="http://schemas.microsoft.com/office/drawing/2014/main" id="{05822E0C-F501-48D0-9116-36DA2C91652D}"/>
              </a:ext>
            </a:extLst>
          </p:cNvPr>
          <p:cNvSpPr txBox="1"/>
          <p:nvPr/>
        </p:nvSpPr>
        <p:spPr>
          <a:xfrm>
            <a:off x="550120" y="2853919"/>
            <a:ext cx="1987168" cy="292388"/>
          </a:xfrm>
          <a:prstGeom prst="rect">
            <a:avLst/>
          </a:prstGeom>
          <a:noFill/>
        </p:spPr>
        <p:txBody>
          <a:bodyPr wrap="square" lIns="91440" tIns="45720" rIns="91440" bIns="45720" rtlCol="0" anchor="t">
            <a:spAutoFit/>
          </a:bodyPr>
          <a:lstStyle/>
          <a:p>
            <a:pPr algn="ctr"/>
            <a:r>
              <a:rPr lang="en-US" sz="1300" b="1" i="1" err="1">
                <a:solidFill>
                  <a:schemeClr val="bg2"/>
                </a:solidFill>
              </a:rPr>
              <a:t>e</a:t>
            </a:r>
            <a:r>
              <a:rPr lang="en-US" sz="1300" b="1" err="1">
                <a:solidFill>
                  <a:schemeClr val="bg2"/>
                </a:solidFill>
              </a:rPr>
              <a:t>LMS</a:t>
            </a:r>
            <a:r>
              <a:rPr lang="en-US" sz="1300" b="1">
                <a:solidFill>
                  <a:schemeClr val="bg2"/>
                </a:solidFill>
              </a:rPr>
              <a:t> IMPLEMENTATION</a:t>
            </a:r>
            <a:endParaRPr lang="en-US" sz="1300" b="1">
              <a:solidFill>
                <a:schemeClr val="bg2"/>
              </a:solidFill>
              <a:cs typeface="Calibri"/>
            </a:endParaRPr>
          </a:p>
        </p:txBody>
      </p:sp>
      <p:sp>
        <p:nvSpPr>
          <p:cNvPr id="36" name="TextBox 35">
            <a:extLst>
              <a:ext uri="{FF2B5EF4-FFF2-40B4-BE49-F238E27FC236}">
                <a16:creationId xmlns:a16="http://schemas.microsoft.com/office/drawing/2014/main" id="{A801D100-E546-460D-AD23-50A9E3D8AE09}"/>
              </a:ext>
            </a:extLst>
          </p:cNvPr>
          <p:cNvSpPr txBox="1"/>
          <p:nvPr/>
        </p:nvSpPr>
        <p:spPr>
          <a:xfrm>
            <a:off x="2579390" y="2806414"/>
            <a:ext cx="2575022" cy="492443"/>
          </a:xfrm>
          <a:prstGeom prst="rect">
            <a:avLst/>
          </a:prstGeom>
          <a:noFill/>
        </p:spPr>
        <p:txBody>
          <a:bodyPr wrap="square" lIns="91440" tIns="45720" rIns="91440" bIns="45720" rtlCol="0" anchor="t">
            <a:spAutoFit/>
          </a:bodyPr>
          <a:lstStyle/>
          <a:p>
            <a:pPr algn="ctr"/>
            <a:r>
              <a:rPr lang="en-US" sz="1300" b="1">
                <a:solidFill>
                  <a:schemeClr val="bg2"/>
                </a:solidFill>
              </a:rPr>
              <a:t>EDUCATIONAL </a:t>
            </a:r>
          </a:p>
          <a:p>
            <a:pPr algn="ctr"/>
            <a:r>
              <a:rPr lang="en-US" sz="1300" b="1">
                <a:solidFill>
                  <a:schemeClr val="bg2"/>
                </a:solidFill>
              </a:rPr>
              <a:t>TRANSFORMATION</a:t>
            </a:r>
            <a:endParaRPr lang="en-US" sz="1300" b="1">
              <a:solidFill>
                <a:schemeClr val="bg2"/>
              </a:solidFill>
              <a:cs typeface="Calibri"/>
            </a:endParaRPr>
          </a:p>
        </p:txBody>
      </p:sp>
    </p:spTree>
    <p:extLst>
      <p:ext uri="{BB962C8B-B14F-4D97-AF65-F5344CB8AC3E}">
        <p14:creationId xmlns:p14="http://schemas.microsoft.com/office/powerpoint/2010/main" val="1145416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FD23-BFAF-1F58-7C14-939D22B7EC65}"/>
              </a:ext>
            </a:extLst>
          </p:cNvPr>
          <p:cNvSpPr>
            <a:spLocks noGrp="1"/>
          </p:cNvSpPr>
          <p:nvPr>
            <p:ph type="title"/>
          </p:nvPr>
        </p:nvSpPr>
        <p:spPr>
          <a:xfrm>
            <a:off x="871923" y="526207"/>
            <a:ext cx="10021570" cy="2374582"/>
          </a:xfrm>
        </p:spPr>
        <p:txBody>
          <a:bodyPr/>
          <a:lstStyle/>
          <a:p>
            <a:r>
              <a:rPr lang="en-US" dirty="0"/>
              <a:t>STEP Initiative #1</a:t>
            </a:r>
          </a:p>
        </p:txBody>
      </p:sp>
      <p:sp>
        <p:nvSpPr>
          <p:cNvPr id="3" name="Text Placeholder 2">
            <a:extLst>
              <a:ext uri="{FF2B5EF4-FFF2-40B4-BE49-F238E27FC236}">
                <a16:creationId xmlns:a16="http://schemas.microsoft.com/office/drawing/2014/main" id="{68E1AFA1-E1AE-4BD6-D669-16CC011EE786}"/>
              </a:ext>
            </a:extLst>
          </p:cNvPr>
          <p:cNvSpPr>
            <a:spLocks noGrp="1"/>
          </p:cNvSpPr>
          <p:nvPr>
            <p:ph type="body" idx="1"/>
          </p:nvPr>
        </p:nvSpPr>
        <p:spPr>
          <a:xfrm>
            <a:off x="1796375" y="3143656"/>
            <a:ext cx="9137650" cy="1341119"/>
          </a:xfrm>
        </p:spPr>
        <p:txBody>
          <a:bodyPr vert="horz" lIns="91440" tIns="45720" rIns="91440" bIns="45720" rtlCol="0" anchor="t">
            <a:normAutofit/>
          </a:bodyPr>
          <a:lstStyle/>
          <a:p>
            <a:r>
              <a:rPr lang="en-US" b="0" dirty="0">
                <a:ea typeface="+mj-lt"/>
                <a:cs typeface="Calibri" panose="020F0502020204030204" pitchFamily="34" charset="0"/>
              </a:rPr>
              <a:t>Adoption of an Education Learning Management System (</a:t>
            </a:r>
            <a:r>
              <a:rPr lang="en-US" b="0" i="1" dirty="0" err="1">
                <a:ea typeface="+mj-lt"/>
                <a:cs typeface="Calibri" panose="020F0502020204030204" pitchFamily="34" charset="0"/>
              </a:rPr>
              <a:t>e</a:t>
            </a:r>
            <a:r>
              <a:rPr lang="en-US" b="0" dirty="0" err="1">
                <a:ea typeface="+mj-lt"/>
                <a:cs typeface="Calibri" panose="020F0502020204030204" pitchFamily="34" charset="0"/>
              </a:rPr>
              <a:t>LMS</a:t>
            </a:r>
            <a:r>
              <a:rPr lang="en-US" b="0" dirty="0">
                <a:ea typeface="+mj-lt"/>
                <a:cs typeface="Calibri" panose="020F0502020204030204" pitchFamily="34" charset="0"/>
              </a:rPr>
              <a:t>) to Bureau-operated schools with an option for Tribally-controlled schools to adopt.</a:t>
            </a:r>
          </a:p>
          <a:p>
            <a:endParaRPr lang="en-US" b="0" dirty="0"/>
          </a:p>
        </p:txBody>
      </p:sp>
      <p:sp>
        <p:nvSpPr>
          <p:cNvPr id="4" name="Slide Number Placeholder 3">
            <a:extLst>
              <a:ext uri="{FF2B5EF4-FFF2-40B4-BE49-F238E27FC236}">
                <a16:creationId xmlns:a16="http://schemas.microsoft.com/office/drawing/2014/main" id="{AC4762F7-6DD0-5F73-E244-B271B7A026F2}"/>
              </a:ext>
            </a:extLst>
          </p:cNvPr>
          <p:cNvSpPr>
            <a:spLocks noGrp="1"/>
          </p:cNvSpPr>
          <p:nvPr>
            <p:ph type="sldNum" sz="quarter" idx="12"/>
          </p:nvPr>
        </p:nvSpPr>
        <p:spPr/>
        <p:txBody>
          <a:bodyPr/>
          <a:lstStyle/>
          <a:p>
            <a:fld id="{5B4CAECD-02FE-4C4A-9471-426DCC91B0DD}" type="slidenum">
              <a:rPr lang="en-US" smtClean="0"/>
              <a:t>12</a:t>
            </a:fld>
            <a:endParaRPr lang="en-US" dirty="0"/>
          </a:p>
        </p:txBody>
      </p:sp>
    </p:spTree>
    <p:extLst>
      <p:ext uri="{BB962C8B-B14F-4D97-AF65-F5344CB8AC3E}">
        <p14:creationId xmlns:p14="http://schemas.microsoft.com/office/powerpoint/2010/main" val="144025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00FD-5E49-4F04-8E8A-77D16B010582}"/>
              </a:ext>
            </a:extLst>
          </p:cNvPr>
          <p:cNvSpPr>
            <a:spLocks noGrp="1"/>
          </p:cNvSpPr>
          <p:nvPr>
            <p:ph type="title"/>
          </p:nvPr>
        </p:nvSpPr>
        <p:spPr/>
        <p:txBody>
          <a:bodyPr/>
          <a:lstStyle/>
          <a:p>
            <a:r>
              <a:rPr lang="en-US"/>
              <a:t>Blank layout title (5)</a:t>
            </a:r>
          </a:p>
        </p:txBody>
      </p:sp>
      <p:sp>
        <p:nvSpPr>
          <p:cNvPr id="3" name="TextBox 2">
            <a:extLst>
              <a:ext uri="{FF2B5EF4-FFF2-40B4-BE49-F238E27FC236}">
                <a16:creationId xmlns:a16="http://schemas.microsoft.com/office/drawing/2014/main" id="{0AE23AE7-2333-4F13-ADC2-F98571A99A91}"/>
              </a:ext>
            </a:extLst>
          </p:cNvPr>
          <p:cNvSpPr txBox="1"/>
          <p:nvPr/>
        </p:nvSpPr>
        <p:spPr>
          <a:xfrm>
            <a:off x="4177316" y="1482041"/>
            <a:ext cx="6876288" cy="2957861"/>
          </a:xfrm>
          <a:prstGeom prst="rect">
            <a:avLst/>
          </a:prstGeom>
          <a:noFill/>
        </p:spPr>
        <p:txBody>
          <a:bodyPr wrap="square" lIns="91440" tIns="45720" rIns="91440" bIns="45720" rtlCol="0" anchor="t">
            <a:spAutoFit/>
          </a:bodyPr>
          <a:lstStyle/>
          <a:p>
            <a:pPr marL="800100" lvl="1" indent="-342900">
              <a:lnSpc>
                <a:spcPct val="150000"/>
              </a:lnSpc>
              <a:buFont typeface="Symbol" panose="05050102010706020507" pitchFamily="18" charset="2"/>
              <a:buChar char=""/>
            </a:pPr>
            <a:r>
              <a:rPr lang="en-US" b="1" dirty="0">
                <a:effectLst/>
                <a:latin typeface="Calibri"/>
                <a:ea typeface="Calibri"/>
                <a:cs typeface="Times New Roman"/>
              </a:rPr>
              <a:t>Enhances traditional education</a:t>
            </a:r>
            <a:r>
              <a:rPr lang="en-US" dirty="0">
                <a:effectLst/>
                <a:latin typeface="Calibri"/>
                <a:ea typeface="Calibri"/>
                <a:cs typeface="Times New Roman"/>
              </a:rPr>
              <a:t> with emerging learning techniques and digital content.</a:t>
            </a:r>
          </a:p>
          <a:p>
            <a:pPr marL="800100" lvl="1" indent="-342900">
              <a:lnSpc>
                <a:spcPct val="150000"/>
              </a:lnSpc>
              <a:buFont typeface="Symbol" panose="05050102010706020507" pitchFamily="18" charset="2"/>
              <a:buChar char=""/>
            </a:pPr>
            <a:r>
              <a:rPr lang="en-US" b="1" dirty="0">
                <a:effectLst/>
                <a:latin typeface="Calibri"/>
                <a:ea typeface="Calibri"/>
                <a:cs typeface="Times New Roman"/>
              </a:rPr>
              <a:t>Integrates face-to-face classroom</a:t>
            </a:r>
            <a:r>
              <a:rPr lang="en-US" dirty="0">
                <a:effectLst/>
                <a:latin typeface="Calibri"/>
                <a:ea typeface="Calibri"/>
                <a:cs typeface="Times New Roman"/>
              </a:rPr>
              <a:t> practices with digital delivery methods.</a:t>
            </a:r>
          </a:p>
          <a:p>
            <a:pPr marL="800100" lvl="1" indent="-342900">
              <a:lnSpc>
                <a:spcPct val="150000"/>
              </a:lnSpc>
              <a:spcAft>
                <a:spcPts val="800"/>
              </a:spcAft>
              <a:buFont typeface="Symbol" panose="05050102010706020507" pitchFamily="18" charset="2"/>
              <a:buChar char=""/>
            </a:pPr>
            <a:r>
              <a:rPr lang="en-US" b="1" dirty="0">
                <a:effectLst/>
                <a:latin typeface="Calibri"/>
                <a:ea typeface="Calibri"/>
                <a:cs typeface="Times New Roman"/>
              </a:rPr>
              <a:t>Empowers teachers</a:t>
            </a:r>
            <a:r>
              <a:rPr lang="en-US" dirty="0">
                <a:effectLst/>
                <a:latin typeface="Calibri"/>
                <a:ea typeface="Calibri"/>
                <a:cs typeface="Times New Roman"/>
              </a:rPr>
              <a:t> and students through digital learning resources and active learning methods to improve experiences and outcomes.</a:t>
            </a:r>
          </a:p>
        </p:txBody>
      </p:sp>
      <p:sp>
        <p:nvSpPr>
          <p:cNvPr id="4" name="TextBox 3">
            <a:extLst>
              <a:ext uri="{FF2B5EF4-FFF2-40B4-BE49-F238E27FC236}">
                <a16:creationId xmlns:a16="http://schemas.microsoft.com/office/drawing/2014/main" id="{F5B10341-E9EB-463B-BCF8-BCB90D99C0EA}"/>
              </a:ext>
            </a:extLst>
          </p:cNvPr>
          <p:cNvSpPr txBox="1"/>
          <p:nvPr/>
        </p:nvSpPr>
        <p:spPr>
          <a:xfrm>
            <a:off x="4141666" y="1073825"/>
            <a:ext cx="4956678" cy="400110"/>
          </a:xfrm>
          <a:prstGeom prst="rect">
            <a:avLst/>
          </a:prstGeom>
          <a:noFill/>
        </p:spPr>
        <p:txBody>
          <a:bodyPr wrap="none" rtlCol="0">
            <a:spAutoFit/>
          </a:bodyPr>
          <a:lstStyle/>
          <a:p>
            <a:r>
              <a:rPr lang="en-US" sz="2000" b="1">
                <a:solidFill>
                  <a:schemeClr val="bg2"/>
                </a:solidFill>
              </a:rPr>
              <a:t>HOW DOES THE </a:t>
            </a:r>
            <a:r>
              <a:rPr lang="en-US" sz="2000" b="1" i="1" err="1">
                <a:solidFill>
                  <a:schemeClr val="bg2"/>
                </a:solidFill>
              </a:rPr>
              <a:t>e</a:t>
            </a:r>
            <a:r>
              <a:rPr lang="en-US" sz="2000" b="1" err="1">
                <a:solidFill>
                  <a:schemeClr val="bg2"/>
                </a:solidFill>
              </a:rPr>
              <a:t>LMS</a:t>
            </a:r>
            <a:r>
              <a:rPr lang="en-US" sz="2000" b="1">
                <a:solidFill>
                  <a:schemeClr val="bg2"/>
                </a:solidFill>
              </a:rPr>
              <a:t> SUPPORT THE VISION?</a:t>
            </a:r>
            <a:endParaRPr lang="en-US">
              <a:solidFill>
                <a:schemeClr val="bg2"/>
              </a:solidFill>
            </a:endParaRPr>
          </a:p>
        </p:txBody>
      </p:sp>
      <p:sp>
        <p:nvSpPr>
          <p:cNvPr id="5" name="TextBox 4">
            <a:extLst>
              <a:ext uri="{FF2B5EF4-FFF2-40B4-BE49-F238E27FC236}">
                <a16:creationId xmlns:a16="http://schemas.microsoft.com/office/drawing/2014/main" id="{67B2748B-23AD-AD04-49F2-13D8B89AC371}"/>
              </a:ext>
            </a:extLst>
          </p:cNvPr>
          <p:cNvSpPr txBox="1"/>
          <p:nvPr/>
        </p:nvSpPr>
        <p:spPr>
          <a:xfrm>
            <a:off x="4587516" y="4681164"/>
            <a:ext cx="6596999" cy="1015663"/>
          </a:xfrm>
          <a:prstGeom prst="rect">
            <a:avLst/>
          </a:prstGeom>
          <a:noFill/>
        </p:spPr>
        <p:txBody>
          <a:bodyPr wrap="none" lIns="91440" tIns="45720" rIns="91440" bIns="45720" rtlCol="0" anchor="t">
            <a:spAutoFit/>
          </a:bodyPr>
          <a:lstStyle/>
          <a:p>
            <a:r>
              <a:rPr lang="en-US" sz="2000" b="1" dirty="0">
                <a:solidFill>
                  <a:schemeClr val="bg2"/>
                </a:solidFill>
                <a:ea typeface="Calibri"/>
                <a:cs typeface="Calibri"/>
              </a:rPr>
              <a:t>THE </a:t>
            </a:r>
            <a:r>
              <a:rPr lang="en-US" sz="2000" b="1" i="1" dirty="0" err="1">
                <a:solidFill>
                  <a:schemeClr val="bg2"/>
                </a:solidFill>
                <a:ea typeface="Calibri"/>
                <a:cs typeface="Calibri"/>
              </a:rPr>
              <a:t>e</a:t>
            </a:r>
            <a:r>
              <a:rPr lang="en-US" sz="2000" b="1" dirty="0" err="1">
                <a:solidFill>
                  <a:schemeClr val="bg2"/>
                </a:solidFill>
                <a:ea typeface="Calibri"/>
                <a:cs typeface="Calibri"/>
              </a:rPr>
              <a:t>LMS</a:t>
            </a:r>
            <a:r>
              <a:rPr lang="en-US" sz="2000" b="1" dirty="0">
                <a:solidFill>
                  <a:schemeClr val="bg2"/>
                </a:solidFill>
                <a:ea typeface="Calibri"/>
                <a:cs typeface="Calibri"/>
              </a:rPr>
              <a:t> WILL NOT REPLACE TEACHERS, </a:t>
            </a:r>
          </a:p>
          <a:p>
            <a:r>
              <a:rPr lang="en-US" sz="2000" b="1" dirty="0">
                <a:solidFill>
                  <a:schemeClr val="bg2"/>
                </a:solidFill>
                <a:ea typeface="Calibri"/>
                <a:cs typeface="Calibri"/>
              </a:rPr>
              <a:t>IT WILL ENHANCE, EMPOWER AND INTEGRATE EVERYTHING </a:t>
            </a:r>
          </a:p>
          <a:p>
            <a:r>
              <a:rPr lang="en-US" sz="2000" b="1" dirty="0">
                <a:solidFill>
                  <a:schemeClr val="bg2"/>
                </a:solidFill>
                <a:ea typeface="Calibri"/>
                <a:cs typeface="Calibri"/>
              </a:rPr>
              <a:t>THEY DO FOR STUDENTS. </a:t>
            </a:r>
            <a:endParaRPr lang="en-US" dirty="0">
              <a:solidFill>
                <a:schemeClr val="bg2"/>
              </a:solidFill>
            </a:endParaRPr>
          </a:p>
        </p:txBody>
      </p:sp>
      <p:sp>
        <p:nvSpPr>
          <p:cNvPr id="6" name="Slide Number Placeholder 5">
            <a:extLst>
              <a:ext uri="{FF2B5EF4-FFF2-40B4-BE49-F238E27FC236}">
                <a16:creationId xmlns:a16="http://schemas.microsoft.com/office/drawing/2014/main" id="{83D4FFC8-6D5E-B5B7-2D5E-A8DB927BD217}"/>
              </a:ext>
            </a:extLst>
          </p:cNvPr>
          <p:cNvSpPr>
            <a:spLocks noGrp="1"/>
          </p:cNvSpPr>
          <p:nvPr>
            <p:ph type="sldNum" sz="quarter" idx="12"/>
          </p:nvPr>
        </p:nvSpPr>
        <p:spPr/>
        <p:txBody>
          <a:bodyPr/>
          <a:lstStyle/>
          <a:p>
            <a:fld id="{5B4CAECD-02FE-4C4A-9471-426DCC91B0DD}" type="slidenum">
              <a:rPr lang="en-US" smtClean="0"/>
              <a:pPr/>
              <a:t>13</a:t>
            </a:fld>
            <a:endParaRPr lang="en-US"/>
          </a:p>
        </p:txBody>
      </p:sp>
    </p:spTree>
    <p:extLst>
      <p:ext uri="{BB962C8B-B14F-4D97-AF65-F5344CB8AC3E}">
        <p14:creationId xmlns:p14="http://schemas.microsoft.com/office/powerpoint/2010/main" val="2446690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DA7F-AC37-4EF4-BE2A-B54D8ACA89E9}"/>
              </a:ext>
            </a:extLst>
          </p:cNvPr>
          <p:cNvSpPr>
            <a:spLocks noGrp="1"/>
          </p:cNvSpPr>
          <p:nvPr>
            <p:ph type="title"/>
          </p:nvPr>
        </p:nvSpPr>
        <p:spPr>
          <a:xfrm>
            <a:off x="381000" y="-1105037"/>
            <a:ext cx="9082603" cy="1105037"/>
          </a:xfrm>
        </p:spPr>
        <p:txBody>
          <a:bodyPr/>
          <a:lstStyle/>
          <a:p>
            <a:r>
              <a:rPr lang="en-US" dirty="0"/>
              <a:t>Blank layout title (1)</a:t>
            </a:r>
          </a:p>
        </p:txBody>
      </p:sp>
      <p:sp>
        <p:nvSpPr>
          <p:cNvPr id="7" name="TextBox 6">
            <a:extLst>
              <a:ext uri="{FF2B5EF4-FFF2-40B4-BE49-F238E27FC236}">
                <a16:creationId xmlns:a16="http://schemas.microsoft.com/office/drawing/2014/main" id="{5F87A272-6AD8-416D-8283-99F15876C2BB}"/>
              </a:ext>
            </a:extLst>
          </p:cNvPr>
          <p:cNvSpPr txBox="1"/>
          <p:nvPr/>
        </p:nvSpPr>
        <p:spPr>
          <a:xfrm>
            <a:off x="2295793" y="1375460"/>
            <a:ext cx="7485888" cy="4204356"/>
          </a:xfrm>
          <a:prstGeom prst="rect">
            <a:avLst/>
          </a:prstGeom>
          <a:noFill/>
        </p:spPr>
        <p:txBody>
          <a:bodyPr wrap="square" lIns="91440" tIns="45720" rIns="91440" bIns="45720" rtlCol="0" anchor="t">
            <a:spAutoFit/>
          </a:bodyPr>
          <a:lstStyle/>
          <a:p>
            <a:pPr lvl="1">
              <a:lnSpc>
                <a:spcPct val="150000"/>
              </a:lnSpc>
            </a:pPr>
            <a:r>
              <a:rPr lang="en-US" b="1" dirty="0"/>
              <a:t>ADMINISTRATORS</a:t>
            </a:r>
            <a:r>
              <a:rPr lang="en-US" dirty="0"/>
              <a:t>: enables essential communications, records, assessments, and standards in one collaborative and responsive platform </a:t>
            </a:r>
          </a:p>
          <a:p>
            <a:pPr lvl="1">
              <a:lnSpc>
                <a:spcPct val="150000"/>
              </a:lnSpc>
            </a:pPr>
            <a:r>
              <a:rPr lang="en-US" b="1" dirty="0"/>
              <a:t>EDUCATORS</a:t>
            </a:r>
            <a:r>
              <a:rPr lang="en-US" dirty="0"/>
              <a:t>: streamlined administrative tasks and communication that promotes individual, group, and differentiated learning</a:t>
            </a:r>
          </a:p>
          <a:p>
            <a:pPr lvl="1">
              <a:lnSpc>
                <a:spcPct val="150000"/>
              </a:lnSpc>
            </a:pPr>
            <a:r>
              <a:rPr lang="en-US" b="1" dirty="0"/>
              <a:t>STUDENTS</a:t>
            </a:r>
            <a:r>
              <a:rPr lang="en-US" dirty="0"/>
              <a:t>: the most up-to-date digital resources, instruction, communication, organization, and digital learning while identifying student strengths or challenges, creating more opportunities for differentiated learning and growth </a:t>
            </a:r>
            <a:endParaRPr lang="en-US">
              <a:cs typeface="Calibri"/>
            </a:endParaRPr>
          </a:p>
          <a:p>
            <a:pPr lvl="1">
              <a:lnSpc>
                <a:spcPct val="150000"/>
              </a:lnSpc>
            </a:pPr>
            <a:r>
              <a:rPr lang="en-US" b="1" dirty="0"/>
              <a:t>FAMILIES</a:t>
            </a:r>
            <a:r>
              <a:rPr lang="en-US" dirty="0"/>
              <a:t>: real-time communication and access to enhance collaboration, confidence, and opportunities </a:t>
            </a:r>
            <a:endParaRPr lang="en-US" dirty="0">
              <a:cs typeface="Calibri"/>
            </a:endParaRPr>
          </a:p>
        </p:txBody>
      </p:sp>
      <p:sp>
        <p:nvSpPr>
          <p:cNvPr id="4" name="TextBox 3">
            <a:extLst>
              <a:ext uri="{FF2B5EF4-FFF2-40B4-BE49-F238E27FC236}">
                <a16:creationId xmlns:a16="http://schemas.microsoft.com/office/drawing/2014/main" id="{9E1AD639-5D83-4EFF-8493-0C142BC5CB73}"/>
              </a:ext>
            </a:extLst>
          </p:cNvPr>
          <p:cNvSpPr txBox="1"/>
          <p:nvPr/>
        </p:nvSpPr>
        <p:spPr>
          <a:xfrm>
            <a:off x="2061571" y="926712"/>
            <a:ext cx="4177041" cy="400110"/>
          </a:xfrm>
          <a:prstGeom prst="rect">
            <a:avLst/>
          </a:prstGeom>
          <a:noFill/>
        </p:spPr>
        <p:txBody>
          <a:bodyPr wrap="none" lIns="91440" tIns="45720" rIns="91440" bIns="45720" rtlCol="0" anchor="t">
            <a:spAutoFit/>
          </a:bodyPr>
          <a:lstStyle/>
          <a:p>
            <a:r>
              <a:rPr lang="en-US" sz="2000" b="1" dirty="0">
                <a:solidFill>
                  <a:schemeClr val="bg2"/>
                </a:solidFill>
              </a:rPr>
              <a:t>HOW WILL THE </a:t>
            </a:r>
            <a:r>
              <a:rPr lang="en-US" sz="2000" b="1" i="1" dirty="0" err="1">
                <a:solidFill>
                  <a:schemeClr val="bg2"/>
                </a:solidFill>
              </a:rPr>
              <a:t>e</a:t>
            </a:r>
            <a:r>
              <a:rPr lang="en-US" sz="2000" b="1" dirty="0" err="1">
                <a:solidFill>
                  <a:schemeClr val="bg2"/>
                </a:solidFill>
              </a:rPr>
              <a:t>LMS</a:t>
            </a:r>
            <a:r>
              <a:rPr lang="en-US" sz="2000" b="1" dirty="0">
                <a:solidFill>
                  <a:schemeClr val="bg2"/>
                </a:solidFill>
              </a:rPr>
              <a:t> IMPACT USERS?</a:t>
            </a:r>
          </a:p>
        </p:txBody>
      </p:sp>
      <p:sp>
        <p:nvSpPr>
          <p:cNvPr id="3" name="Slide Number Placeholder 2">
            <a:extLst>
              <a:ext uri="{FF2B5EF4-FFF2-40B4-BE49-F238E27FC236}">
                <a16:creationId xmlns:a16="http://schemas.microsoft.com/office/drawing/2014/main" id="{10F2348D-3D58-AC88-1B9C-38FC780EAC0C}"/>
              </a:ext>
            </a:extLst>
          </p:cNvPr>
          <p:cNvSpPr>
            <a:spLocks noGrp="1"/>
          </p:cNvSpPr>
          <p:nvPr>
            <p:ph type="sldNum" sz="quarter" idx="12"/>
          </p:nvPr>
        </p:nvSpPr>
        <p:spPr/>
        <p:txBody>
          <a:bodyPr/>
          <a:lstStyle/>
          <a:p>
            <a:fld id="{5B4CAECD-02FE-4C4A-9471-426DCC91B0DD}" type="slidenum">
              <a:rPr lang="en-US" smtClean="0"/>
              <a:pPr/>
              <a:t>14</a:t>
            </a:fld>
            <a:endParaRPr lang="en-US"/>
          </a:p>
        </p:txBody>
      </p:sp>
    </p:spTree>
    <p:extLst>
      <p:ext uri="{BB962C8B-B14F-4D97-AF65-F5344CB8AC3E}">
        <p14:creationId xmlns:p14="http://schemas.microsoft.com/office/powerpoint/2010/main" val="284236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615BB-0905-426D-AA40-9C17E9601E1D}"/>
              </a:ext>
            </a:extLst>
          </p:cNvPr>
          <p:cNvSpPr txBox="1"/>
          <p:nvPr/>
        </p:nvSpPr>
        <p:spPr>
          <a:xfrm>
            <a:off x="3638940" y="3736043"/>
            <a:ext cx="7964164" cy="1711366"/>
          </a:xfrm>
          <a:prstGeom prst="rect">
            <a:avLst/>
          </a:prstGeom>
          <a:noFill/>
        </p:spPr>
        <p:txBody>
          <a:bodyPr wrap="square" lIns="91440" tIns="45720" rIns="91440" bIns="45720" rtlCol="0" anchor="t">
            <a:spAutoFit/>
          </a:bodyPr>
          <a:lstStyle/>
          <a:p>
            <a:pPr lvl="1">
              <a:lnSpc>
                <a:spcPct val="150000"/>
              </a:lnSpc>
            </a:pPr>
            <a:r>
              <a:rPr lang="en-US"/>
              <a:t>•   RAJ Technologies (RTI) is the primary contractor</a:t>
            </a:r>
          </a:p>
          <a:p>
            <a:pPr lvl="1">
              <a:lnSpc>
                <a:spcPct val="150000"/>
              </a:lnSpc>
            </a:pPr>
            <a:r>
              <a:rPr lang="en-US"/>
              <a:t>•   Schoology is the Platform, provided by RTI</a:t>
            </a:r>
          </a:p>
          <a:p>
            <a:pPr lvl="1">
              <a:lnSpc>
                <a:spcPct val="150000"/>
              </a:lnSpc>
            </a:pPr>
            <a:r>
              <a:rPr lang="en-US"/>
              <a:t>•   Power School acquired Schoology as an education product</a:t>
            </a:r>
          </a:p>
          <a:p>
            <a:pPr marL="742950" lvl="1" indent="-285750">
              <a:lnSpc>
                <a:spcPct val="150000"/>
              </a:lnSpc>
              <a:buFont typeface="Arial"/>
              <a:buChar char="•"/>
            </a:pPr>
            <a:r>
              <a:rPr lang="en-US">
                <a:cs typeface="Calibri"/>
              </a:rPr>
              <a:t>Arrow Alliance is contracted to support the STEP and </a:t>
            </a:r>
            <a:r>
              <a:rPr lang="en-US" i="1" err="1">
                <a:cs typeface="Calibri"/>
              </a:rPr>
              <a:t>e</a:t>
            </a:r>
            <a:r>
              <a:rPr lang="en-US" err="1">
                <a:cs typeface="Calibri"/>
              </a:rPr>
              <a:t>LMS</a:t>
            </a:r>
            <a:r>
              <a:rPr lang="en-US">
                <a:cs typeface="Calibri"/>
              </a:rPr>
              <a:t> Initiative</a:t>
            </a:r>
          </a:p>
        </p:txBody>
      </p:sp>
      <p:sp>
        <p:nvSpPr>
          <p:cNvPr id="3" name="TextBox 2">
            <a:extLst>
              <a:ext uri="{FF2B5EF4-FFF2-40B4-BE49-F238E27FC236}">
                <a16:creationId xmlns:a16="http://schemas.microsoft.com/office/drawing/2014/main" id="{E8C6355B-3963-481A-8EF2-4FB904E32711}"/>
              </a:ext>
            </a:extLst>
          </p:cNvPr>
          <p:cNvSpPr txBox="1"/>
          <p:nvPr/>
        </p:nvSpPr>
        <p:spPr>
          <a:xfrm>
            <a:off x="4576584" y="3108953"/>
            <a:ext cx="4068293" cy="523220"/>
          </a:xfrm>
          <a:prstGeom prst="rect">
            <a:avLst/>
          </a:prstGeom>
          <a:noFill/>
        </p:spPr>
        <p:txBody>
          <a:bodyPr wrap="none" lIns="91440" tIns="45720" rIns="91440" bIns="45720" rtlCol="0" anchor="t">
            <a:spAutoFit/>
          </a:bodyPr>
          <a:lstStyle/>
          <a:p>
            <a:r>
              <a:rPr lang="en-US" sz="2800" b="1" dirty="0">
                <a:solidFill>
                  <a:srgbClr val="000000"/>
                </a:solidFill>
                <a:latin typeface="Calibri" panose="020F0502020204030204" pitchFamily="34" charset="0"/>
              </a:rPr>
              <a:t> </a:t>
            </a:r>
            <a:r>
              <a:rPr lang="en-US" sz="2400" b="1" dirty="0">
                <a:solidFill>
                  <a:srgbClr val="000000"/>
                </a:solidFill>
              </a:rPr>
              <a:t>IS THE STEP</a:t>
            </a:r>
            <a:r>
              <a:rPr lang="en-US" sz="2400" b="1" i="1" dirty="0">
                <a:solidFill>
                  <a:srgbClr val="000000"/>
                </a:solidFill>
              </a:rPr>
              <a:t> </a:t>
            </a:r>
            <a:r>
              <a:rPr lang="en-US" sz="2400" b="1" i="1" dirty="0" err="1">
                <a:solidFill>
                  <a:srgbClr val="000000"/>
                </a:solidFill>
              </a:rPr>
              <a:t>e</a:t>
            </a:r>
            <a:r>
              <a:rPr lang="en-US" sz="2400" b="1" dirty="0" err="1">
                <a:solidFill>
                  <a:srgbClr val="000000"/>
                </a:solidFill>
              </a:rPr>
              <a:t>LMS</a:t>
            </a:r>
            <a:r>
              <a:rPr lang="en-US" sz="2400" b="1" dirty="0">
                <a:solidFill>
                  <a:srgbClr val="000000"/>
                </a:solidFill>
              </a:rPr>
              <a:t> PLATFORM </a:t>
            </a:r>
            <a:endParaRPr lang="en-US" sz="2400" dirty="0">
              <a:solidFill>
                <a:srgbClr val="000000"/>
              </a:solidFill>
              <a:ea typeface="Calibri"/>
              <a:cs typeface="Calibri"/>
            </a:endParaRPr>
          </a:p>
        </p:txBody>
      </p:sp>
      <p:pic>
        <p:nvPicPr>
          <p:cNvPr id="2" name="Picture 3">
            <a:extLst>
              <a:ext uri="{FF2B5EF4-FFF2-40B4-BE49-F238E27FC236}">
                <a16:creationId xmlns:a16="http://schemas.microsoft.com/office/drawing/2014/main" id="{4EACF575-F431-CCC7-225F-FDD12BA4AB25}"/>
              </a:ext>
            </a:extLst>
          </p:cNvPr>
          <p:cNvPicPr>
            <a:picLocks noChangeAspect="1"/>
          </p:cNvPicPr>
          <p:nvPr/>
        </p:nvPicPr>
        <p:blipFill>
          <a:blip r:embed="rId2"/>
          <a:stretch>
            <a:fillRect/>
          </a:stretch>
        </p:blipFill>
        <p:spPr>
          <a:xfrm>
            <a:off x="4657928" y="686612"/>
            <a:ext cx="3897550" cy="2315183"/>
          </a:xfrm>
          <a:prstGeom prst="rect">
            <a:avLst/>
          </a:prstGeom>
        </p:spPr>
      </p:pic>
      <p:sp>
        <p:nvSpPr>
          <p:cNvPr id="4" name="Slide Number Placeholder 3">
            <a:extLst>
              <a:ext uri="{FF2B5EF4-FFF2-40B4-BE49-F238E27FC236}">
                <a16:creationId xmlns:a16="http://schemas.microsoft.com/office/drawing/2014/main" id="{25208E6E-EF7D-00D9-83B4-C2C008736F7A}"/>
              </a:ext>
            </a:extLst>
          </p:cNvPr>
          <p:cNvSpPr>
            <a:spLocks noGrp="1"/>
          </p:cNvSpPr>
          <p:nvPr>
            <p:ph type="sldNum" sz="quarter" idx="12"/>
          </p:nvPr>
        </p:nvSpPr>
        <p:spPr/>
        <p:txBody>
          <a:bodyPr/>
          <a:lstStyle/>
          <a:p>
            <a:fld id="{5B4CAECD-02FE-4C4A-9471-426DCC91B0DD}" type="slidenum">
              <a:rPr lang="en-US" smtClean="0"/>
              <a:t>15</a:t>
            </a:fld>
            <a:endParaRPr lang="en-US"/>
          </a:p>
        </p:txBody>
      </p:sp>
    </p:spTree>
    <p:extLst>
      <p:ext uri="{BB962C8B-B14F-4D97-AF65-F5344CB8AC3E}">
        <p14:creationId xmlns:p14="http://schemas.microsoft.com/office/powerpoint/2010/main" val="3964820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DA7F-AC37-4EF4-BE2A-B54D8ACA89E9}"/>
              </a:ext>
            </a:extLst>
          </p:cNvPr>
          <p:cNvSpPr>
            <a:spLocks noGrp="1"/>
          </p:cNvSpPr>
          <p:nvPr>
            <p:ph type="title"/>
          </p:nvPr>
        </p:nvSpPr>
        <p:spPr>
          <a:xfrm>
            <a:off x="381000" y="-1105037"/>
            <a:ext cx="9082603" cy="1105037"/>
          </a:xfrm>
        </p:spPr>
        <p:txBody>
          <a:bodyPr/>
          <a:lstStyle/>
          <a:p>
            <a:r>
              <a:rPr lang="en-US" dirty="0"/>
              <a:t>Blank layout title (1)</a:t>
            </a:r>
          </a:p>
        </p:txBody>
      </p:sp>
      <p:sp>
        <p:nvSpPr>
          <p:cNvPr id="4" name="TextBox 3">
            <a:extLst>
              <a:ext uri="{FF2B5EF4-FFF2-40B4-BE49-F238E27FC236}">
                <a16:creationId xmlns:a16="http://schemas.microsoft.com/office/drawing/2014/main" id="{9E1AD639-5D83-4EFF-8493-0C142BC5CB73}"/>
              </a:ext>
            </a:extLst>
          </p:cNvPr>
          <p:cNvSpPr txBox="1"/>
          <p:nvPr/>
        </p:nvSpPr>
        <p:spPr>
          <a:xfrm>
            <a:off x="2061571" y="926712"/>
            <a:ext cx="184731" cy="400110"/>
          </a:xfrm>
          <a:prstGeom prst="rect">
            <a:avLst/>
          </a:prstGeom>
          <a:noFill/>
        </p:spPr>
        <p:txBody>
          <a:bodyPr wrap="none" lIns="91440" tIns="45720" rIns="91440" bIns="45720" rtlCol="0" anchor="t">
            <a:spAutoFit/>
          </a:bodyPr>
          <a:lstStyle/>
          <a:p>
            <a:endParaRPr lang="en-US" sz="2000" b="1" dirty="0">
              <a:solidFill>
                <a:schemeClr val="bg2"/>
              </a:solidFill>
              <a:ea typeface="Calibri"/>
              <a:cs typeface="Calibri"/>
            </a:endParaRPr>
          </a:p>
        </p:txBody>
      </p:sp>
      <p:sp>
        <p:nvSpPr>
          <p:cNvPr id="3" name="TextBox 2">
            <a:extLst>
              <a:ext uri="{FF2B5EF4-FFF2-40B4-BE49-F238E27FC236}">
                <a16:creationId xmlns:a16="http://schemas.microsoft.com/office/drawing/2014/main" id="{D6BEB5CE-4C74-6280-8723-3A7130E888D3}"/>
              </a:ext>
            </a:extLst>
          </p:cNvPr>
          <p:cNvSpPr txBox="1"/>
          <p:nvPr/>
        </p:nvSpPr>
        <p:spPr>
          <a:xfrm>
            <a:off x="2284379" y="1806101"/>
            <a:ext cx="8052878" cy="19645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1" dirty="0"/>
              <a:t>SCHOOLOGY</a:t>
            </a:r>
            <a:r>
              <a:rPr lang="en-US" sz="2800" b="1" dirty="0">
                <a:solidFill>
                  <a:schemeClr val="bg2"/>
                </a:solidFill>
              </a:rPr>
              <a:t> AND BLENDED LEARNING </a:t>
            </a:r>
            <a:endParaRPr lang="en-US" sz="2800">
              <a:solidFill>
                <a:schemeClr val="bg2"/>
              </a:solidFill>
              <a:ea typeface="Calibri"/>
              <a:cs typeface="Calibri"/>
            </a:endParaRPr>
          </a:p>
          <a:p>
            <a:pPr>
              <a:lnSpc>
                <a:spcPct val="150000"/>
              </a:lnSpc>
            </a:pPr>
            <a:r>
              <a:rPr lang="en-US" sz="2800" b="1" dirty="0">
                <a:solidFill>
                  <a:schemeClr val="bg2"/>
                </a:solidFill>
              </a:rPr>
              <a:t>WILL BE IMPLEMENTED IN A </a:t>
            </a:r>
            <a:endParaRPr lang="en-US" sz="2800">
              <a:solidFill>
                <a:schemeClr val="bg2"/>
              </a:solidFill>
              <a:ea typeface="Calibri"/>
              <a:cs typeface="Calibri"/>
            </a:endParaRPr>
          </a:p>
          <a:p>
            <a:pPr>
              <a:lnSpc>
                <a:spcPct val="150000"/>
              </a:lnSpc>
            </a:pPr>
            <a:r>
              <a:rPr lang="en-US" sz="2800" b="1" i="1" dirty="0"/>
              <a:t>CRAWL, WALK, RUN</a:t>
            </a:r>
            <a:r>
              <a:rPr lang="en-US" sz="2800" b="1" dirty="0">
                <a:solidFill>
                  <a:schemeClr val="bg2"/>
                </a:solidFill>
              </a:rPr>
              <a:t> MODEL. </a:t>
            </a:r>
            <a:endParaRPr lang="en-US" sz="2800">
              <a:solidFill>
                <a:schemeClr val="bg2"/>
              </a:solidFill>
              <a:ea typeface="Calibri"/>
              <a:cs typeface="Calibri"/>
            </a:endParaRPr>
          </a:p>
        </p:txBody>
      </p:sp>
      <p:sp>
        <p:nvSpPr>
          <p:cNvPr id="5" name="Slide Number Placeholder 4">
            <a:extLst>
              <a:ext uri="{FF2B5EF4-FFF2-40B4-BE49-F238E27FC236}">
                <a16:creationId xmlns:a16="http://schemas.microsoft.com/office/drawing/2014/main" id="{92024000-E548-7C43-119E-C4E9A75F5A0E}"/>
              </a:ext>
            </a:extLst>
          </p:cNvPr>
          <p:cNvSpPr>
            <a:spLocks noGrp="1"/>
          </p:cNvSpPr>
          <p:nvPr>
            <p:ph type="sldNum" sz="quarter" idx="12"/>
          </p:nvPr>
        </p:nvSpPr>
        <p:spPr/>
        <p:txBody>
          <a:bodyPr/>
          <a:lstStyle/>
          <a:p>
            <a:fld id="{5B4CAECD-02FE-4C4A-9471-426DCC91B0DD}" type="slidenum">
              <a:rPr lang="en-US" smtClean="0"/>
              <a:pPr/>
              <a:t>16</a:t>
            </a:fld>
            <a:endParaRPr lang="en-US"/>
          </a:p>
        </p:txBody>
      </p:sp>
    </p:spTree>
    <p:extLst>
      <p:ext uri="{BB962C8B-B14F-4D97-AF65-F5344CB8AC3E}">
        <p14:creationId xmlns:p14="http://schemas.microsoft.com/office/powerpoint/2010/main" val="587953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TLSHAPE_SL_79f05e8de72e4cc385fce875fa65517f_BackgroundRectangle">
            <a:extLst>
              <a:ext uri="{FF2B5EF4-FFF2-40B4-BE49-F238E27FC236}">
                <a16:creationId xmlns:a16="http://schemas.microsoft.com/office/drawing/2014/main" id="{3C4DEEDF-5F2D-4EBB-B3ED-1D676F7391CE}"/>
              </a:ext>
            </a:extLst>
          </p:cNvPr>
          <p:cNvSpPr/>
          <p:nvPr>
            <p:custDataLst>
              <p:tags r:id="rId2"/>
            </p:custDataLst>
          </p:nvPr>
        </p:nvSpPr>
        <p:spPr>
          <a:xfrm>
            <a:off x="343580" y="2821614"/>
            <a:ext cx="11290300" cy="744728"/>
          </a:xfrm>
          <a:prstGeom prst="rect">
            <a:avLst/>
          </a:prstGeom>
          <a:solidFill>
            <a:schemeClr val="accent5">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TLSHAPE_SL_207dd3271e3446038430a776476543e7_BackgroundRectangle">
            <a:extLst>
              <a:ext uri="{FF2B5EF4-FFF2-40B4-BE49-F238E27FC236}">
                <a16:creationId xmlns:a16="http://schemas.microsoft.com/office/drawing/2014/main" id="{F10299EA-9454-427B-8E33-F05A319C3D07}"/>
              </a:ext>
            </a:extLst>
          </p:cNvPr>
          <p:cNvSpPr/>
          <p:nvPr>
            <p:custDataLst>
              <p:tags r:id="rId3"/>
            </p:custDataLst>
          </p:nvPr>
        </p:nvSpPr>
        <p:spPr>
          <a:xfrm>
            <a:off x="396008" y="3629842"/>
            <a:ext cx="11290300" cy="673934"/>
          </a:xfrm>
          <a:prstGeom prst="rect">
            <a:avLst/>
          </a:prstGeom>
          <a:solidFill>
            <a:schemeClr val="accent4">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TLSHAPE_SL_8911bceb679441adb3756a794b682f31_BackgroundRectangle">
            <a:extLst>
              <a:ext uri="{FF2B5EF4-FFF2-40B4-BE49-F238E27FC236}">
                <a16:creationId xmlns:a16="http://schemas.microsoft.com/office/drawing/2014/main" id="{A01BF4FE-5FC6-49CF-8766-D1639130CAC0}"/>
              </a:ext>
            </a:extLst>
          </p:cNvPr>
          <p:cNvSpPr/>
          <p:nvPr>
            <p:custDataLst>
              <p:tags r:id="rId4"/>
            </p:custDataLst>
          </p:nvPr>
        </p:nvSpPr>
        <p:spPr>
          <a:xfrm>
            <a:off x="348242" y="4365124"/>
            <a:ext cx="11290300" cy="889551"/>
          </a:xfrm>
          <a:prstGeom prst="rect">
            <a:avLst/>
          </a:prstGeom>
          <a:solidFill>
            <a:schemeClr val="accent6">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TLSHAPE_SL_9eb76584bb32452eac07fb2637baea1a_BackgroundRectangle">
            <a:extLst>
              <a:ext uri="{FF2B5EF4-FFF2-40B4-BE49-F238E27FC236}">
                <a16:creationId xmlns:a16="http://schemas.microsoft.com/office/drawing/2014/main" id="{6D4A2ECF-F337-4989-AB03-523A9B4A5322}"/>
              </a:ext>
            </a:extLst>
          </p:cNvPr>
          <p:cNvSpPr/>
          <p:nvPr>
            <p:custDataLst>
              <p:tags r:id="rId5"/>
            </p:custDataLst>
          </p:nvPr>
        </p:nvSpPr>
        <p:spPr>
          <a:xfrm>
            <a:off x="364635" y="5319737"/>
            <a:ext cx="11290300" cy="736600"/>
          </a:xfrm>
          <a:prstGeom prst="rect">
            <a:avLst/>
          </a:prstGeom>
          <a:solidFill>
            <a:schemeClr val="accent3">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OTLSHAPE_M_177188707e544830b8ce884a45b14d3a_Connector1">
            <a:extLst>
              <a:ext uri="{FF2B5EF4-FFF2-40B4-BE49-F238E27FC236}">
                <a16:creationId xmlns:a16="http://schemas.microsoft.com/office/drawing/2014/main" id="{9673448D-729D-4C0C-9DD5-21AC28144E25}"/>
              </a:ext>
            </a:extLst>
          </p:cNvPr>
          <p:cNvCxnSpPr>
            <a:stCxn id="29" idx="1"/>
          </p:cNvCxnSpPr>
          <p:nvPr>
            <p:custDataLst>
              <p:tags r:id="rId6"/>
            </p:custDataLst>
          </p:nvPr>
        </p:nvCxnSpPr>
        <p:spPr>
          <a:xfrm flipH="1">
            <a:off x="1545428" y="1885549"/>
            <a:ext cx="5866" cy="431418"/>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OTLSHAPE_M_e7d42421d9e640a2a107afa423141c46_Connector1">
            <a:extLst>
              <a:ext uri="{FF2B5EF4-FFF2-40B4-BE49-F238E27FC236}">
                <a16:creationId xmlns:a16="http://schemas.microsoft.com/office/drawing/2014/main" id="{84A3F395-DE34-4ABA-8976-9C9166EBD2DB}"/>
              </a:ext>
            </a:extLst>
          </p:cNvPr>
          <p:cNvCxnSpPr/>
          <p:nvPr>
            <p:custDataLst>
              <p:tags r:id="rId7"/>
            </p:custDataLst>
          </p:nvPr>
        </p:nvCxnSpPr>
        <p:spPr>
          <a:xfrm flipH="1">
            <a:off x="2422788" y="1385254"/>
            <a:ext cx="5397" cy="93880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OTLSHAPE_M_0e28a84cf6724e00a089964be0d24b0c_Connector1">
            <a:extLst>
              <a:ext uri="{FF2B5EF4-FFF2-40B4-BE49-F238E27FC236}">
                <a16:creationId xmlns:a16="http://schemas.microsoft.com/office/drawing/2014/main" id="{54B2F73D-5231-4641-8ED3-B84894F96B33}"/>
              </a:ext>
            </a:extLst>
          </p:cNvPr>
          <p:cNvCxnSpPr/>
          <p:nvPr>
            <p:custDataLst>
              <p:tags r:id="rId8"/>
            </p:custDataLst>
          </p:nvPr>
        </p:nvCxnSpPr>
        <p:spPr>
          <a:xfrm>
            <a:off x="3247765" y="1925863"/>
            <a:ext cx="0" cy="435822"/>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OTLSHAPE_M_b8c603269952439b977cb103e5f76bdb_Connector1">
            <a:extLst>
              <a:ext uri="{FF2B5EF4-FFF2-40B4-BE49-F238E27FC236}">
                <a16:creationId xmlns:a16="http://schemas.microsoft.com/office/drawing/2014/main" id="{03606440-DF72-46FF-9C5D-536C93536F36}"/>
              </a:ext>
            </a:extLst>
          </p:cNvPr>
          <p:cNvCxnSpPr>
            <a:stCxn id="38" idx="1"/>
          </p:cNvCxnSpPr>
          <p:nvPr>
            <p:custDataLst>
              <p:tags r:id="rId9"/>
            </p:custDataLst>
          </p:nvPr>
        </p:nvCxnSpPr>
        <p:spPr>
          <a:xfrm>
            <a:off x="4893581" y="1727109"/>
            <a:ext cx="7508" cy="62804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OTLSHAPE_M_78ab908f14c74c8898ac34d2665e12f2_Connector1">
            <a:extLst>
              <a:ext uri="{FF2B5EF4-FFF2-40B4-BE49-F238E27FC236}">
                <a16:creationId xmlns:a16="http://schemas.microsoft.com/office/drawing/2014/main" id="{64D77166-88D4-4D17-8D77-AD964F8679FF}"/>
              </a:ext>
            </a:extLst>
          </p:cNvPr>
          <p:cNvCxnSpPr/>
          <p:nvPr>
            <p:custDataLst>
              <p:tags r:id="rId10"/>
            </p:custDataLst>
          </p:nvPr>
        </p:nvCxnSpPr>
        <p:spPr>
          <a:xfrm>
            <a:off x="9053411" y="1456055"/>
            <a:ext cx="0" cy="875665"/>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OTLSHAPE_M_b1a2b0ad50c54f3db24b3aab69d68fc5_Connector1">
            <a:extLst>
              <a:ext uri="{FF2B5EF4-FFF2-40B4-BE49-F238E27FC236}">
                <a16:creationId xmlns:a16="http://schemas.microsoft.com/office/drawing/2014/main" id="{2B245DF7-058F-45E8-985D-F1B4BE8BFCD6}"/>
              </a:ext>
            </a:extLst>
          </p:cNvPr>
          <p:cNvCxnSpPr/>
          <p:nvPr>
            <p:custDataLst>
              <p:tags r:id="rId11"/>
            </p:custDataLst>
          </p:nvPr>
        </p:nvCxnSpPr>
        <p:spPr>
          <a:xfrm>
            <a:off x="10079097" y="1862083"/>
            <a:ext cx="0" cy="435822"/>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TLSHAPE_TB_00000000000000000000000000000000_ScaleContainer">
            <a:extLst>
              <a:ext uri="{FF2B5EF4-FFF2-40B4-BE49-F238E27FC236}">
                <a16:creationId xmlns:a16="http://schemas.microsoft.com/office/drawing/2014/main" id="{D63FBF83-3ECB-4340-91E5-C6B27495F0A0}"/>
              </a:ext>
            </a:extLst>
          </p:cNvPr>
          <p:cNvSpPr/>
          <p:nvPr>
            <p:custDataLst>
              <p:tags r:id="rId12"/>
            </p:custDataLst>
          </p:nvPr>
        </p:nvSpPr>
        <p:spPr>
          <a:xfrm>
            <a:off x="1176973" y="2331720"/>
            <a:ext cx="10509334" cy="254000"/>
          </a:xfrm>
          <a:prstGeom prst="roundRect">
            <a:avLst/>
          </a:prstGeom>
          <a:solidFill>
            <a:schemeClr val="dk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TLSHAPE_SL_79f05e8de72e4cc385fce875fa65517f_HeaderRectangle">
            <a:extLst>
              <a:ext uri="{FF2B5EF4-FFF2-40B4-BE49-F238E27FC236}">
                <a16:creationId xmlns:a16="http://schemas.microsoft.com/office/drawing/2014/main" id="{DEC09F6D-2D69-4EAF-9FFA-9B739CF53069}"/>
              </a:ext>
            </a:extLst>
          </p:cNvPr>
          <p:cNvSpPr/>
          <p:nvPr>
            <p:custDataLst>
              <p:tags r:id="rId13"/>
            </p:custDataLst>
          </p:nvPr>
        </p:nvSpPr>
        <p:spPr>
          <a:xfrm>
            <a:off x="396008" y="2788920"/>
            <a:ext cx="660400" cy="760138"/>
          </a:xfrm>
          <a:prstGeom prst="rect">
            <a:avLst/>
          </a:prstGeom>
          <a:solidFill>
            <a:schemeClr val="accent5">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TLSHAPE_SL_207dd3271e3446038430a776476543e7_HeaderRectangle">
            <a:extLst>
              <a:ext uri="{FF2B5EF4-FFF2-40B4-BE49-F238E27FC236}">
                <a16:creationId xmlns:a16="http://schemas.microsoft.com/office/drawing/2014/main" id="{FE72ABD5-7022-4400-9C33-81BEB6F68EF3}"/>
              </a:ext>
            </a:extLst>
          </p:cNvPr>
          <p:cNvSpPr/>
          <p:nvPr>
            <p:custDataLst>
              <p:tags r:id="rId14"/>
            </p:custDataLst>
          </p:nvPr>
        </p:nvSpPr>
        <p:spPr>
          <a:xfrm>
            <a:off x="396008" y="3612558"/>
            <a:ext cx="660400" cy="691218"/>
          </a:xfrm>
          <a:prstGeom prst="rect">
            <a:avLst/>
          </a:prstGeom>
          <a:solidFill>
            <a:schemeClr val="accent4">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TLSHAPE_SL_8911bceb679441adb3756a794b682f31_HeaderRectangle">
            <a:extLst>
              <a:ext uri="{FF2B5EF4-FFF2-40B4-BE49-F238E27FC236}">
                <a16:creationId xmlns:a16="http://schemas.microsoft.com/office/drawing/2014/main" id="{B794E157-4316-4C58-81B5-E9FEC88A4229}"/>
              </a:ext>
            </a:extLst>
          </p:cNvPr>
          <p:cNvSpPr/>
          <p:nvPr>
            <p:custDataLst>
              <p:tags r:id="rId15"/>
            </p:custDataLst>
          </p:nvPr>
        </p:nvSpPr>
        <p:spPr>
          <a:xfrm>
            <a:off x="396008" y="4367277"/>
            <a:ext cx="660400" cy="875126"/>
          </a:xfrm>
          <a:prstGeom prst="rect">
            <a:avLst/>
          </a:prstGeom>
          <a:solidFill>
            <a:schemeClr val="accent6">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TLSHAPE_SL_9eb76584bb32452eac07fb2637baea1a_HeaderRectangle">
            <a:extLst>
              <a:ext uri="{FF2B5EF4-FFF2-40B4-BE49-F238E27FC236}">
                <a16:creationId xmlns:a16="http://schemas.microsoft.com/office/drawing/2014/main" id="{5FBD567F-D315-432A-A6DF-F0C93DC20E1F}"/>
              </a:ext>
            </a:extLst>
          </p:cNvPr>
          <p:cNvSpPr/>
          <p:nvPr>
            <p:custDataLst>
              <p:tags r:id="rId16"/>
            </p:custDataLst>
          </p:nvPr>
        </p:nvSpPr>
        <p:spPr>
          <a:xfrm>
            <a:off x="396008" y="5329780"/>
            <a:ext cx="660400" cy="736600"/>
          </a:xfrm>
          <a:prstGeom prst="rect">
            <a:avLst/>
          </a:prstGeom>
          <a:solidFill>
            <a:schemeClr val="accent3">
              <a:alpha val="49804"/>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OTLSHAPE_G_00000000000000000000000000000000_ShapeBelow0">
            <a:extLst>
              <a:ext uri="{FF2B5EF4-FFF2-40B4-BE49-F238E27FC236}">
                <a16:creationId xmlns:a16="http://schemas.microsoft.com/office/drawing/2014/main" id="{039554A7-6790-48F0-94DA-E4319F8B8615}"/>
              </a:ext>
            </a:extLst>
          </p:cNvPr>
          <p:cNvCxnSpPr/>
          <p:nvPr>
            <p:custDataLst>
              <p:tags r:id="rId17"/>
            </p:custDataLst>
          </p:nvPr>
        </p:nvCxnSpPr>
        <p:spPr>
          <a:xfrm>
            <a:off x="2069015" y="2585720"/>
            <a:ext cx="0" cy="4272280"/>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OTLSHAPE_G_00000000000000000000000000000000_ShapeBelow1">
            <a:extLst>
              <a:ext uri="{FF2B5EF4-FFF2-40B4-BE49-F238E27FC236}">
                <a16:creationId xmlns:a16="http://schemas.microsoft.com/office/drawing/2014/main" id="{6D225C7A-A90B-4E39-9671-079B3B3213E1}"/>
              </a:ext>
            </a:extLst>
          </p:cNvPr>
          <p:cNvCxnSpPr/>
          <p:nvPr>
            <p:custDataLst>
              <p:tags r:id="rId18"/>
            </p:custDataLst>
          </p:nvPr>
        </p:nvCxnSpPr>
        <p:spPr>
          <a:xfrm>
            <a:off x="2874729" y="2585720"/>
            <a:ext cx="1" cy="4237143"/>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OTLSHAPE_G_00000000000000000000000000000000_ShapeBelow2">
            <a:extLst>
              <a:ext uri="{FF2B5EF4-FFF2-40B4-BE49-F238E27FC236}">
                <a16:creationId xmlns:a16="http://schemas.microsoft.com/office/drawing/2014/main" id="{793D65A5-5BE5-4707-AFDD-F9C5B977E55E}"/>
              </a:ext>
            </a:extLst>
          </p:cNvPr>
          <p:cNvCxnSpPr/>
          <p:nvPr>
            <p:custDataLst>
              <p:tags r:id="rId19"/>
            </p:custDataLst>
          </p:nvPr>
        </p:nvCxnSpPr>
        <p:spPr>
          <a:xfrm>
            <a:off x="3766771" y="2585720"/>
            <a:ext cx="0" cy="4251567"/>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OTLSHAPE_G_00000000000000000000000000000000_ShapeBelow3">
            <a:extLst>
              <a:ext uri="{FF2B5EF4-FFF2-40B4-BE49-F238E27FC236}">
                <a16:creationId xmlns:a16="http://schemas.microsoft.com/office/drawing/2014/main" id="{53A4A52A-F432-4D5A-9511-11A2135E846E}"/>
              </a:ext>
            </a:extLst>
          </p:cNvPr>
          <p:cNvCxnSpPr/>
          <p:nvPr>
            <p:custDataLst>
              <p:tags r:id="rId20"/>
            </p:custDataLst>
          </p:nvPr>
        </p:nvCxnSpPr>
        <p:spPr>
          <a:xfrm>
            <a:off x="4630037" y="2585720"/>
            <a:ext cx="28332" cy="4237143"/>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OTLSHAPE_G_00000000000000000000000000000000_ShapeBelow4">
            <a:extLst>
              <a:ext uri="{FF2B5EF4-FFF2-40B4-BE49-F238E27FC236}">
                <a16:creationId xmlns:a16="http://schemas.microsoft.com/office/drawing/2014/main" id="{99448B93-B9BC-4352-854E-52CA996BC61A}"/>
              </a:ext>
            </a:extLst>
          </p:cNvPr>
          <p:cNvCxnSpPr/>
          <p:nvPr>
            <p:custDataLst>
              <p:tags r:id="rId21"/>
            </p:custDataLst>
          </p:nvPr>
        </p:nvCxnSpPr>
        <p:spPr>
          <a:xfrm>
            <a:off x="5522078" y="2585720"/>
            <a:ext cx="36159" cy="4272280"/>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OTLSHAPE_G_00000000000000000000000000000000_ShapeBelow5">
            <a:extLst>
              <a:ext uri="{FF2B5EF4-FFF2-40B4-BE49-F238E27FC236}">
                <a16:creationId xmlns:a16="http://schemas.microsoft.com/office/drawing/2014/main" id="{EA6F3A69-6691-4BB4-BF8C-9E31B1A21548}"/>
              </a:ext>
            </a:extLst>
          </p:cNvPr>
          <p:cNvCxnSpPr/>
          <p:nvPr>
            <p:custDataLst>
              <p:tags r:id="rId22"/>
            </p:custDataLst>
          </p:nvPr>
        </p:nvCxnSpPr>
        <p:spPr>
          <a:xfrm>
            <a:off x="6385344" y="2585720"/>
            <a:ext cx="43164" cy="4237143"/>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OTLSHAPE_G_00000000000000000000000000000000_ShapeBelow6">
            <a:extLst>
              <a:ext uri="{FF2B5EF4-FFF2-40B4-BE49-F238E27FC236}">
                <a16:creationId xmlns:a16="http://schemas.microsoft.com/office/drawing/2014/main" id="{CECD8135-ABB8-4C4E-BA45-049792E3E5F8}"/>
              </a:ext>
            </a:extLst>
          </p:cNvPr>
          <p:cNvCxnSpPr/>
          <p:nvPr>
            <p:custDataLst>
              <p:tags r:id="rId23"/>
            </p:custDataLst>
          </p:nvPr>
        </p:nvCxnSpPr>
        <p:spPr>
          <a:xfrm>
            <a:off x="7277386" y="2585720"/>
            <a:ext cx="23732" cy="4251567"/>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OTLSHAPE_G_00000000000000000000000000000000_ShapeBelow7">
            <a:extLst>
              <a:ext uri="{FF2B5EF4-FFF2-40B4-BE49-F238E27FC236}">
                <a16:creationId xmlns:a16="http://schemas.microsoft.com/office/drawing/2014/main" id="{80406FDC-A8D1-436D-9420-C8D4E53ACE20}"/>
              </a:ext>
            </a:extLst>
          </p:cNvPr>
          <p:cNvCxnSpPr/>
          <p:nvPr>
            <p:custDataLst>
              <p:tags r:id="rId24"/>
            </p:custDataLst>
          </p:nvPr>
        </p:nvCxnSpPr>
        <p:spPr>
          <a:xfrm>
            <a:off x="8169427" y="2585720"/>
            <a:ext cx="63501" cy="4237143"/>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OTLSHAPE_G_00000000000000000000000000000000_ShapeBelow8">
            <a:extLst>
              <a:ext uri="{FF2B5EF4-FFF2-40B4-BE49-F238E27FC236}">
                <a16:creationId xmlns:a16="http://schemas.microsoft.com/office/drawing/2014/main" id="{FA65BFB4-0D8F-4E46-A038-6073F39CB42F}"/>
              </a:ext>
            </a:extLst>
          </p:cNvPr>
          <p:cNvCxnSpPr/>
          <p:nvPr>
            <p:custDataLst>
              <p:tags r:id="rId25"/>
            </p:custDataLst>
          </p:nvPr>
        </p:nvCxnSpPr>
        <p:spPr>
          <a:xfrm>
            <a:off x="9032693" y="2585720"/>
            <a:ext cx="63501" cy="4251567"/>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OTLSHAPE_G_00000000000000000000000000000000_ShapeBelow9">
            <a:extLst>
              <a:ext uri="{FF2B5EF4-FFF2-40B4-BE49-F238E27FC236}">
                <a16:creationId xmlns:a16="http://schemas.microsoft.com/office/drawing/2014/main" id="{409FF3DB-2C71-44EF-B3A0-43AC3A1F3225}"/>
              </a:ext>
            </a:extLst>
          </p:cNvPr>
          <p:cNvCxnSpPr/>
          <p:nvPr>
            <p:custDataLst>
              <p:tags r:id="rId26"/>
            </p:custDataLst>
          </p:nvPr>
        </p:nvCxnSpPr>
        <p:spPr>
          <a:xfrm>
            <a:off x="9924735" y="2585720"/>
            <a:ext cx="52802" cy="4237143"/>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OTLSHAPE_G_00000000000000000000000000000000_ShapeBelow10">
            <a:extLst>
              <a:ext uri="{FF2B5EF4-FFF2-40B4-BE49-F238E27FC236}">
                <a16:creationId xmlns:a16="http://schemas.microsoft.com/office/drawing/2014/main" id="{1AA08D55-0D5D-4F7A-9117-4ADA2397AA99}"/>
              </a:ext>
            </a:extLst>
          </p:cNvPr>
          <p:cNvCxnSpPr/>
          <p:nvPr>
            <p:custDataLst>
              <p:tags r:id="rId27"/>
            </p:custDataLst>
          </p:nvPr>
        </p:nvCxnSpPr>
        <p:spPr>
          <a:xfrm>
            <a:off x="10788001" y="2585720"/>
            <a:ext cx="63501" cy="4172527"/>
          </a:xfrm>
          <a:prstGeom prst="line">
            <a:avLst/>
          </a:prstGeom>
          <a:ln w="9525"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OTLSHAPE_SLT_cbc6053273674742982e85d542978064_Shape">
            <a:extLst>
              <a:ext uri="{FF2B5EF4-FFF2-40B4-BE49-F238E27FC236}">
                <a16:creationId xmlns:a16="http://schemas.microsoft.com/office/drawing/2014/main" id="{A43880E6-51DE-41F0-BFB0-F3AEB71D8109}"/>
              </a:ext>
            </a:extLst>
          </p:cNvPr>
          <p:cNvSpPr/>
          <p:nvPr>
            <p:custDataLst>
              <p:tags r:id="rId28"/>
            </p:custDataLst>
          </p:nvPr>
        </p:nvSpPr>
        <p:spPr>
          <a:xfrm>
            <a:off x="1176973" y="2809578"/>
            <a:ext cx="2030664" cy="187961"/>
          </a:xfrm>
          <a:prstGeom prst="roundRect">
            <a:avLst/>
          </a:prstGeom>
          <a:solidFill>
            <a:srgbClr val="5293CD"/>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TLSHAPE_SLT_9ce940d97a4b4fe7ac0ca3b0352deccb_Shape">
            <a:extLst>
              <a:ext uri="{FF2B5EF4-FFF2-40B4-BE49-F238E27FC236}">
                <a16:creationId xmlns:a16="http://schemas.microsoft.com/office/drawing/2014/main" id="{565FABB2-73D6-4482-9DA2-E536F30A82BD}"/>
              </a:ext>
            </a:extLst>
          </p:cNvPr>
          <p:cNvSpPr/>
          <p:nvPr>
            <p:custDataLst>
              <p:tags r:id="rId29"/>
            </p:custDataLst>
          </p:nvPr>
        </p:nvSpPr>
        <p:spPr>
          <a:xfrm>
            <a:off x="3132733" y="2997539"/>
            <a:ext cx="5885285" cy="193809"/>
          </a:xfrm>
          <a:prstGeom prst="roundRect">
            <a:avLst/>
          </a:prstGeom>
          <a:solidFill>
            <a:srgbClr val="5293CD"/>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TLSHAPE_SLT_2ff5b8e034b64a828622147da9a2f6b2_Shape">
            <a:extLst>
              <a:ext uri="{FF2B5EF4-FFF2-40B4-BE49-F238E27FC236}">
                <a16:creationId xmlns:a16="http://schemas.microsoft.com/office/drawing/2014/main" id="{00B487E9-1C90-448D-8002-CBE3C686C2DD}"/>
              </a:ext>
            </a:extLst>
          </p:cNvPr>
          <p:cNvSpPr/>
          <p:nvPr>
            <p:custDataLst>
              <p:tags r:id="rId30"/>
            </p:custDataLst>
          </p:nvPr>
        </p:nvSpPr>
        <p:spPr>
          <a:xfrm>
            <a:off x="4455622" y="3241964"/>
            <a:ext cx="1366442" cy="170092"/>
          </a:xfrm>
          <a:prstGeom prst="roundRect">
            <a:avLst/>
          </a:prstGeom>
          <a:solidFill>
            <a:srgbClr val="5293CD"/>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TLSHAPE_TB_00000000000000000000000000000000_ElapsedTime">
            <a:extLst>
              <a:ext uri="{FF2B5EF4-FFF2-40B4-BE49-F238E27FC236}">
                <a16:creationId xmlns:a16="http://schemas.microsoft.com/office/drawing/2014/main" id="{9528D16E-E026-46FE-AD6C-0602A2F8ACC5}"/>
              </a:ext>
            </a:extLst>
          </p:cNvPr>
          <p:cNvSpPr/>
          <p:nvPr>
            <p:custDataLst>
              <p:tags r:id="rId31"/>
            </p:custDataLst>
          </p:nvPr>
        </p:nvSpPr>
        <p:spPr>
          <a:xfrm>
            <a:off x="1176972" y="2534919"/>
            <a:ext cx="10509335" cy="68919"/>
          </a:xfrm>
          <a:prstGeom prst="roundRect">
            <a:avLst/>
          </a:prstGeom>
          <a:solidFill>
            <a:srgbClr val="ED7D3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47" name="OTLSHAPE_SL_79f05e8de72e4cc385fce875fa65517f_Header">
            <a:extLst>
              <a:ext uri="{FF2B5EF4-FFF2-40B4-BE49-F238E27FC236}">
                <a16:creationId xmlns:a16="http://schemas.microsoft.com/office/drawing/2014/main" id="{B2120BBA-1933-4FD7-9CFE-E7091BC07811}"/>
              </a:ext>
            </a:extLst>
          </p:cNvPr>
          <p:cNvSpPr txBox="1"/>
          <p:nvPr>
            <p:custDataLst>
              <p:tags r:id="rId32"/>
            </p:custDataLst>
          </p:nvPr>
        </p:nvSpPr>
        <p:spPr>
          <a:xfrm>
            <a:off x="396008" y="3132612"/>
            <a:ext cx="660400" cy="143976"/>
          </a:xfrm>
          <a:prstGeom prst="rect">
            <a:avLst/>
          </a:prstGeom>
          <a:noFill/>
        </p:spPr>
        <p:txBody>
          <a:bodyPr vert="horz" wrap="square" lIns="0" tIns="0" rIns="0" bIns="0" rtlCol="0" anchor="ctr" anchorCtr="0">
            <a:noAutofit/>
          </a:bodyPr>
          <a:lstStyle/>
          <a:p>
            <a:pPr algn="ctr"/>
            <a:r>
              <a:rPr lang="en-US" sz="1000" dirty="0">
                <a:solidFill>
                  <a:srgbClr val="203864"/>
                </a:solidFill>
                <a:latin typeface="Calibri" panose="020F0502020204030204" pitchFamily="34" charset="0"/>
              </a:rPr>
              <a:t>Crawl</a:t>
            </a:r>
          </a:p>
        </p:txBody>
      </p:sp>
      <p:sp>
        <p:nvSpPr>
          <p:cNvPr id="50" name="OTLSHAPE_SL_207dd3271e3446038430a776476543e7_Header">
            <a:extLst>
              <a:ext uri="{FF2B5EF4-FFF2-40B4-BE49-F238E27FC236}">
                <a16:creationId xmlns:a16="http://schemas.microsoft.com/office/drawing/2014/main" id="{90DFB556-281C-47F7-9149-392224AA4583}"/>
              </a:ext>
            </a:extLst>
          </p:cNvPr>
          <p:cNvSpPr txBox="1"/>
          <p:nvPr>
            <p:custDataLst>
              <p:tags r:id="rId33"/>
            </p:custDataLst>
          </p:nvPr>
        </p:nvSpPr>
        <p:spPr>
          <a:xfrm>
            <a:off x="396008" y="3903726"/>
            <a:ext cx="660400" cy="143976"/>
          </a:xfrm>
          <a:prstGeom prst="rect">
            <a:avLst/>
          </a:prstGeom>
          <a:noFill/>
        </p:spPr>
        <p:txBody>
          <a:bodyPr vert="horz" wrap="square" lIns="0" tIns="0" rIns="0" bIns="0" rtlCol="0" anchor="ctr" anchorCtr="0">
            <a:noAutofit/>
          </a:bodyPr>
          <a:lstStyle/>
          <a:p>
            <a:pPr algn="ctr"/>
            <a:r>
              <a:rPr lang="en-US" sz="1000" dirty="0">
                <a:solidFill>
                  <a:srgbClr val="765A00"/>
                </a:solidFill>
                <a:latin typeface="Calibri" panose="020F0502020204030204" pitchFamily="34" charset="0"/>
              </a:rPr>
              <a:t>Walk</a:t>
            </a:r>
          </a:p>
        </p:txBody>
      </p:sp>
      <p:sp>
        <p:nvSpPr>
          <p:cNvPr id="53" name="OTLSHAPE_SL_8911bceb679441adb3756a794b682f31_Header">
            <a:extLst>
              <a:ext uri="{FF2B5EF4-FFF2-40B4-BE49-F238E27FC236}">
                <a16:creationId xmlns:a16="http://schemas.microsoft.com/office/drawing/2014/main" id="{645688CC-E00D-4F99-A014-401E2A73796B}"/>
              </a:ext>
            </a:extLst>
          </p:cNvPr>
          <p:cNvSpPr txBox="1"/>
          <p:nvPr>
            <p:custDataLst>
              <p:tags r:id="rId34"/>
            </p:custDataLst>
          </p:nvPr>
        </p:nvSpPr>
        <p:spPr>
          <a:xfrm>
            <a:off x="396008" y="4747587"/>
            <a:ext cx="660400" cy="143976"/>
          </a:xfrm>
          <a:prstGeom prst="rect">
            <a:avLst/>
          </a:prstGeom>
          <a:noFill/>
        </p:spPr>
        <p:txBody>
          <a:bodyPr vert="horz" wrap="square" lIns="0" tIns="0" rIns="0" bIns="0" rtlCol="0" anchor="ctr" anchorCtr="0">
            <a:noAutofit/>
          </a:bodyPr>
          <a:lstStyle/>
          <a:p>
            <a:pPr algn="ctr"/>
            <a:r>
              <a:rPr lang="en-US" sz="1000" dirty="0">
                <a:solidFill>
                  <a:srgbClr val="276700"/>
                </a:solidFill>
                <a:latin typeface="Calibri" panose="020F0502020204030204" pitchFamily="34" charset="0"/>
              </a:rPr>
              <a:t>Run</a:t>
            </a:r>
          </a:p>
        </p:txBody>
      </p:sp>
      <p:sp>
        <p:nvSpPr>
          <p:cNvPr id="56" name="OTLSHAPE_SL_9eb76584bb32452eac07fb2637baea1a_Header">
            <a:extLst>
              <a:ext uri="{FF2B5EF4-FFF2-40B4-BE49-F238E27FC236}">
                <a16:creationId xmlns:a16="http://schemas.microsoft.com/office/drawing/2014/main" id="{181A9EFE-044E-44D5-B509-B88FDE24EC4E}"/>
              </a:ext>
            </a:extLst>
          </p:cNvPr>
          <p:cNvSpPr txBox="1"/>
          <p:nvPr>
            <p:custDataLst>
              <p:tags r:id="rId35"/>
            </p:custDataLst>
          </p:nvPr>
        </p:nvSpPr>
        <p:spPr>
          <a:xfrm>
            <a:off x="364635" y="5634985"/>
            <a:ext cx="660400" cy="143976"/>
          </a:xfrm>
          <a:prstGeom prst="rect">
            <a:avLst/>
          </a:prstGeom>
          <a:noFill/>
        </p:spPr>
        <p:txBody>
          <a:bodyPr vert="horz" wrap="square" lIns="0" tIns="0" rIns="0" bIns="0" rtlCol="0" anchor="ctr" anchorCtr="0">
            <a:noAutofit/>
          </a:bodyPr>
          <a:lstStyle/>
          <a:p>
            <a:pPr algn="ctr"/>
            <a:r>
              <a:rPr lang="en-US" sz="1000" dirty="0">
                <a:solidFill>
                  <a:schemeClr val="dk1"/>
                </a:solidFill>
                <a:latin typeface="Calibri" panose="020F0502020204030204" pitchFamily="34" charset="0"/>
              </a:rPr>
              <a:t>General Training</a:t>
            </a:r>
          </a:p>
        </p:txBody>
      </p:sp>
      <p:sp>
        <p:nvSpPr>
          <p:cNvPr id="8" name="OTLSHAPE_TB_00000000000000000000000000000000_TimescaleInterval1">
            <a:extLst>
              <a:ext uri="{FF2B5EF4-FFF2-40B4-BE49-F238E27FC236}">
                <a16:creationId xmlns:a16="http://schemas.microsoft.com/office/drawing/2014/main" id="{702D68D6-BCEE-4CD6-A859-F8FEE9A04302}"/>
              </a:ext>
            </a:extLst>
          </p:cNvPr>
          <p:cNvSpPr txBox="1"/>
          <p:nvPr>
            <p:custDataLst>
              <p:tags r:id="rId36"/>
            </p:custDataLst>
          </p:nvPr>
        </p:nvSpPr>
        <p:spPr>
          <a:xfrm>
            <a:off x="1240473" y="2369820"/>
            <a:ext cx="203582" cy="177800"/>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May </a:t>
            </a:r>
          </a:p>
        </p:txBody>
      </p:sp>
      <p:sp>
        <p:nvSpPr>
          <p:cNvPr id="9" name="OTLSHAPE_TB_00000000000000000000000000000000_TimescaleInterval2">
            <a:extLst>
              <a:ext uri="{FF2B5EF4-FFF2-40B4-BE49-F238E27FC236}">
                <a16:creationId xmlns:a16="http://schemas.microsoft.com/office/drawing/2014/main" id="{A17A889C-AF6D-42C1-8D05-20E9BED2C076}"/>
              </a:ext>
            </a:extLst>
          </p:cNvPr>
          <p:cNvSpPr txBox="1"/>
          <p:nvPr>
            <p:custDataLst>
              <p:tags r:id="rId37"/>
            </p:custDataLst>
          </p:nvPr>
        </p:nvSpPr>
        <p:spPr>
          <a:xfrm>
            <a:off x="2132515" y="2369820"/>
            <a:ext cx="225383" cy="177800"/>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June	</a:t>
            </a:r>
          </a:p>
        </p:txBody>
      </p:sp>
      <p:sp>
        <p:nvSpPr>
          <p:cNvPr id="10" name="OTLSHAPE_TB_00000000000000000000000000000000_TimescaleInterval3">
            <a:extLst>
              <a:ext uri="{FF2B5EF4-FFF2-40B4-BE49-F238E27FC236}">
                <a16:creationId xmlns:a16="http://schemas.microsoft.com/office/drawing/2014/main" id="{0664328E-1473-4111-93BA-CD26B24A80B7}"/>
              </a:ext>
            </a:extLst>
          </p:cNvPr>
          <p:cNvSpPr txBox="1"/>
          <p:nvPr>
            <p:custDataLst>
              <p:tags r:id="rId38"/>
            </p:custDataLst>
          </p:nvPr>
        </p:nvSpPr>
        <p:spPr>
          <a:xfrm>
            <a:off x="2938230" y="2369820"/>
            <a:ext cx="258084" cy="177800"/>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July</a:t>
            </a:r>
          </a:p>
        </p:txBody>
      </p:sp>
      <p:sp>
        <p:nvSpPr>
          <p:cNvPr id="11" name="OTLSHAPE_TB_00000000000000000000000000000000_TimescaleInterval4">
            <a:extLst>
              <a:ext uri="{FF2B5EF4-FFF2-40B4-BE49-F238E27FC236}">
                <a16:creationId xmlns:a16="http://schemas.microsoft.com/office/drawing/2014/main" id="{45870EA3-B0B6-458D-9DFE-2AA92AAFBE40}"/>
              </a:ext>
            </a:extLst>
          </p:cNvPr>
          <p:cNvSpPr txBox="1"/>
          <p:nvPr>
            <p:custDataLst>
              <p:tags r:id="rId39"/>
            </p:custDataLst>
          </p:nvPr>
        </p:nvSpPr>
        <p:spPr>
          <a:xfrm>
            <a:off x="3830271" y="2369820"/>
            <a:ext cx="222818" cy="177800"/>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Aug</a:t>
            </a:r>
          </a:p>
        </p:txBody>
      </p:sp>
      <p:sp>
        <p:nvSpPr>
          <p:cNvPr id="12" name="OTLSHAPE_TB_00000000000000000000000000000000_TimescaleInterval5">
            <a:extLst>
              <a:ext uri="{FF2B5EF4-FFF2-40B4-BE49-F238E27FC236}">
                <a16:creationId xmlns:a16="http://schemas.microsoft.com/office/drawing/2014/main" id="{C77FF8A0-EB15-459F-8D7C-D7C7E966148F}"/>
              </a:ext>
            </a:extLst>
          </p:cNvPr>
          <p:cNvSpPr txBox="1"/>
          <p:nvPr>
            <p:custDataLst>
              <p:tags r:id="rId40"/>
            </p:custDataLst>
          </p:nvPr>
        </p:nvSpPr>
        <p:spPr>
          <a:xfrm>
            <a:off x="4693537" y="2369820"/>
            <a:ext cx="271228" cy="177800"/>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Sept</a:t>
            </a:r>
          </a:p>
        </p:txBody>
      </p:sp>
      <p:sp>
        <p:nvSpPr>
          <p:cNvPr id="13" name="OTLSHAPE_TB_00000000000000000000000000000000_TimescaleInterval6">
            <a:extLst>
              <a:ext uri="{FF2B5EF4-FFF2-40B4-BE49-F238E27FC236}">
                <a16:creationId xmlns:a16="http://schemas.microsoft.com/office/drawing/2014/main" id="{44FB1FEC-6B05-4C2B-ADE0-DCA0A6867D6E}"/>
              </a:ext>
            </a:extLst>
          </p:cNvPr>
          <p:cNvSpPr txBox="1"/>
          <p:nvPr>
            <p:custDataLst>
              <p:tags r:id="rId41"/>
            </p:custDataLst>
          </p:nvPr>
        </p:nvSpPr>
        <p:spPr>
          <a:xfrm>
            <a:off x="5585579" y="2369820"/>
            <a:ext cx="209994" cy="177800"/>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Oct</a:t>
            </a:r>
          </a:p>
        </p:txBody>
      </p:sp>
      <p:sp>
        <p:nvSpPr>
          <p:cNvPr id="14" name="OTLSHAPE_TB_00000000000000000000000000000000_TimescaleInterval7">
            <a:extLst>
              <a:ext uri="{FF2B5EF4-FFF2-40B4-BE49-F238E27FC236}">
                <a16:creationId xmlns:a16="http://schemas.microsoft.com/office/drawing/2014/main" id="{D785A5A7-BDB7-4BB4-8818-1933CDF03BC0}"/>
              </a:ext>
            </a:extLst>
          </p:cNvPr>
          <p:cNvSpPr txBox="1"/>
          <p:nvPr>
            <p:custDataLst>
              <p:tags r:id="rId42"/>
            </p:custDataLst>
          </p:nvPr>
        </p:nvSpPr>
        <p:spPr>
          <a:xfrm>
            <a:off x="6448845" y="2369820"/>
            <a:ext cx="158185" cy="177800"/>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Nov	</a:t>
            </a:r>
          </a:p>
        </p:txBody>
      </p:sp>
      <p:sp>
        <p:nvSpPr>
          <p:cNvPr id="15" name="OTLSHAPE_TB_00000000000000000000000000000000_TimescaleInterval8">
            <a:extLst>
              <a:ext uri="{FF2B5EF4-FFF2-40B4-BE49-F238E27FC236}">
                <a16:creationId xmlns:a16="http://schemas.microsoft.com/office/drawing/2014/main" id="{CE6A966A-706B-484A-A6BC-E2FFC4BB5B28}"/>
              </a:ext>
            </a:extLst>
          </p:cNvPr>
          <p:cNvSpPr txBox="1"/>
          <p:nvPr>
            <p:custDataLst>
              <p:tags r:id="rId43"/>
            </p:custDataLst>
          </p:nvPr>
        </p:nvSpPr>
        <p:spPr>
          <a:xfrm>
            <a:off x="7340886" y="2369820"/>
            <a:ext cx="242054" cy="177800"/>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Dec</a:t>
            </a:r>
          </a:p>
        </p:txBody>
      </p:sp>
      <p:sp>
        <p:nvSpPr>
          <p:cNvPr id="16" name="OTLSHAPE_TB_00000000000000000000000000000000_TimescaleInterval9">
            <a:extLst>
              <a:ext uri="{FF2B5EF4-FFF2-40B4-BE49-F238E27FC236}">
                <a16:creationId xmlns:a16="http://schemas.microsoft.com/office/drawing/2014/main" id="{F1FB3E25-1B4D-410C-8B09-983F0806CA87}"/>
              </a:ext>
            </a:extLst>
          </p:cNvPr>
          <p:cNvSpPr txBox="1"/>
          <p:nvPr>
            <p:custDataLst>
              <p:tags r:id="rId44"/>
            </p:custDataLst>
          </p:nvPr>
        </p:nvSpPr>
        <p:spPr>
          <a:xfrm>
            <a:off x="8232928" y="2369820"/>
            <a:ext cx="227626" cy="177800"/>
          </a:xfrm>
          <a:prstGeom prst="rect">
            <a:avLst/>
          </a:prstGeom>
          <a:noFill/>
        </p:spPr>
        <p:txBody>
          <a:bodyPr vert="horz" wrap="none" lIns="0" tIns="0" rIns="0" bIns="0" rtlCol="0" anchor="ctr" anchorCtr="0">
            <a:noAutofit/>
          </a:bodyPr>
          <a:lstStyle/>
          <a:p>
            <a:r>
              <a:rPr lang="en-US" sz="1200" spc="-18" dirty="0">
                <a:solidFill>
                  <a:schemeClr val="lt1"/>
                </a:solidFill>
                <a:latin typeface="Calibri" panose="020F0502020204030204" pitchFamily="34" charset="0"/>
              </a:rPr>
              <a:t>Jan</a:t>
            </a:r>
          </a:p>
        </p:txBody>
      </p:sp>
      <p:sp>
        <p:nvSpPr>
          <p:cNvPr id="17" name="OTLSHAPE_TB_00000000000000000000000000000000_TimescaleInterval10">
            <a:extLst>
              <a:ext uri="{FF2B5EF4-FFF2-40B4-BE49-F238E27FC236}">
                <a16:creationId xmlns:a16="http://schemas.microsoft.com/office/drawing/2014/main" id="{B7DD6488-912F-42D7-B068-E78990AD1E3E}"/>
              </a:ext>
            </a:extLst>
          </p:cNvPr>
          <p:cNvSpPr txBox="1"/>
          <p:nvPr>
            <p:custDataLst>
              <p:tags r:id="rId45"/>
            </p:custDataLst>
          </p:nvPr>
        </p:nvSpPr>
        <p:spPr>
          <a:xfrm>
            <a:off x="9096194" y="2369820"/>
            <a:ext cx="211148" cy="177800"/>
          </a:xfrm>
          <a:prstGeom prst="rect">
            <a:avLst/>
          </a:prstGeom>
          <a:noFill/>
        </p:spPr>
        <p:txBody>
          <a:bodyPr vert="horz" wrap="none" lIns="0" tIns="0" rIns="0" bIns="0" rtlCol="0" anchor="ctr" anchorCtr="0">
            <a:noAutofit/>
          </a:bodyPr>
          <a:lstStyle/>
          <a:p>
            <a:r>
              <a:rPr lang="en-US" sz="1200" spc="-22" dirty="0">
                <a:solidFill>
                  <a:schemeClr val="lt1"/>
                </a:solidFill>
                <a:latin typeface="Calibri" panose="020F0502020204030204" pitchFamily="34" charset="0"/>
              </a:rPr>
              <a:t>Feb</a:t>
            </a:r>
          </a:p>
        </p:txBody>
      </p:sp>
      <p:sp>
        <p:nvSpPr>
          <p:cNvPr id="18" name="OTLSHAPE_TB_00000000000000000000000000000000_TimescaleInterval11">
            <a:extLst>
              <a:ext uri="{FF2B5EF4-FFF2-40B4-BE49-F238E27FC236}">
                <a16:creationId xmlns:a16="http://schemas.microsoft.com/office/drawing/2014/main" id="{E69C1CAF-B0FF-4E74-BDDD-613033E6DACB}"/>
              </a:ext>
            </a:extLst>
          </p:cNvPr>
          <p:cNvSpPr txBox="1"/>
          <p:nvPr>
            <p:custDataLst>
              <p:tags r:id="rId46"/>
            </p:custDataLst>
          </p:nvPr>
        </p:nvSpPr>
        <p:spPr>
          <a:xfrm>
            <a:off x="9988236" y="2369820"/>
            <a:ext cx="249364" cy="177800"/>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March</a:t>
            </a:r>
          </a:p>
        </p:txBody>
      </p:sp>
      <p:sp>
        <p:nvSpPr>
          <p:cNvPr id="19" name="OTLSHAPE_TB_00000000000000000000000000000000_TimescaleInterval12">
            <a:extLst>
              <a:ext uri="{FF2B5EF4-FFF2-40B4-BE49-F238E27FC236}">
                <a16:creationId xmlns:a16="http://schemas.microsoft.com/office/drawing/2014/main" id="{BD1E6707-9CF6-4681-83FB-0D3C21729A09}"/>
              </a:ext>
            </a:extLst>
          </p:cNvPr>
          <p:cNvSpPr txBox="1"/>
          <p:nvPr>
            <p:custDataLst>
              <p:tags r:id="rId47"/>
            </p:custDataLst>
          </p:nvPr>
        </p:nvSpPr>
        <p:spPr>
          <a:xfrm>
            <a:off x="10851502" y="2369820"/>
            <a:ext cx="237244" cy="177800"/>
          </a:xfrm>
          <a:prstGeom prst="rect">
            <a:avLst/>
          </a:prstGeom>
          <a:noFill/>
        </p:spPr>
        <p:txBody>
          <a:bodyPr vert="horz" wrap="none" lIns="0" tIns="0" rIns="0" bIns="0" rtlCol="0" anchor="ctr" anchorCtr="0">
            <a:noAutofit/>
          </a:bodyPr>
          <a:lstStyle/>
          <a:p>
            <a:r>
              <a:rPr lang="en-US" sz="1200" spc="-22" dirty="0">
                <a:solidFill>
                  <a:schemeClr val="lt1"/>
                </a:solidFill>
                <a:latin typeface="Calibri" panose="020F0502020204030204" pitchFamily="34" charset="0"/>
              </a:rPr>
              <a:t>April</a:t>
            </a:r>
          </a:p>
        </p:txBody>
      </p:sp>
      <p:sp>
        <p:nvSpPr>
          <p:cNvPr id="20" name="OTLSHAPE_TB_00000000000000000000000000000000_ScaleMarking1">
            <a:extLst>
              <a:ext uri="{FF2B5EF4-FFF2-40B4-BE49-F238E27FC236}">
                <a16:creationId xmlns:a16="http://schemas.microsoft.com/office/drawing/2014/main" id="{09E6FF19-4953-49FD-9AD0-8981123C6B99}"/>
              </a:ext>
            </a:extLst>
          </p:cNvPr>
          <p:cNvSpPr txBox="1"/>
          <p:nvPr>
            <p:custDataLst>
              <p:tags r:id="rId48"/>
            </p:custDataLst>
          </p:nvPr>
        </p:nvSpPr>
        <p:spPr>
          <a:xfrm>
            <a:off x="1240473" y="2145665"/>
            <a:ext cx="304955" cy="186055"/>
          </a:xfrm>
          <a:prstGeom prst="rect">
            <a:avLst/>
          </a:prstGeom>
          <a:noFill/>
        </p:spPr>
        <p:txBody>
          <a:bodyPr vert="horz" wrap="none" lIns="0" tIns="0" rIns="0" bIns="0" rtlCol="0" anchor="ctr" anchorCtr="0">
            <a:noAutofit/>
          </a:bodyPr>
          <a:lstStyle/>
          <a:p>
            <a:r>
              <a:rPr lang="en-US" sz="1200" spc="-20" dirty="0">
                <a:solidFill>
                  <a:schemeClr val="dk2"/>
                </a:solidFill>
                <a:latin typeface="Calibri" panose="020F0502020204030204" pitchFamily="34" charset="0"/>
              </a:rPr>
              <a:t>2022</a:t>
            </a:r>
          </a:p>
        </p:txBody>
      </p:sp>
      <p:sp>
        <p:nvSpPr>
          <p:cNvPr id="75" name="OTLSHAPE_SLT_cbc6053273674742982e85d542978064_Title">
            <a:extLst>
              <a:ext uri="{FF2B5EF4-FFF2-40B4-BE49-F238E27FC236}">
                <a16:creationId xmlns:a16="http://schemas.microsoft.com/office/drawing/2014/main" id="{94BC634B-A5ED-40B5-964E-7ED6F1D3F43E}"/>
              </a:ext>
            </a:extLst>
          </p:cNvPr>
          <p:cNvSpPr txBox="1"/>
          <p:nvPr>
            <p:custDataLst>
              <p:tags r:id="rId49"/>
            </p:custDataLst>
          </p:nvPr>
        </p:nvSpPr>
        <p:spPr>
          <a:xfrm>
            <a:off x="1204566" y="2809578"/>
            <a:ext cx="1985931" cy="187961"/>
          </a:xfrm>
          <a:prstGeom prst="rect">
            <a:avLst/>
          </a:prstGeom>
          <a:noFill/>
        </p:spPr>
        <p:txBody>
          <a:bodyPr vert="horz" wrap="square" lIns="0" tIns="0" rIns="0" bIns="0" rtlCol="0" anchor="ctr" anchorCtr="0">
            <a:noAutofit/>
          </a:bodyPr>
          <a:lstStyle/>
          <a:p>
            <a:r>
              <a:rPr lang="en-US" sz="900" spc="-4" dirty="0">
                <a:solidFill>
                  <a:schemeClr val="lt1"/>
                </a:solidFill>
                <a:latin typeface="Calibri" panose="020F0502020204030204" pitchFamily="34" charset="0"/>
              </a:rPr>
              <a:t>Goal Setting                 School Design Plans</a:t>
            </a:r>
          </a:p>
        </p:txBody>
      </p:sp>
      <p:sp>
        <p:nvSpPr>
          <p:cNvPr id="83" name="OTLSHAPE_SLT_9ce940d97a4b4fe7ac0ca3b0352deccb_Title">
            <a:extLst>
              <a:ext uri="{FF2B5EF4-FFF2-40B4-BE49-F238E27FC236}">
                <a16:creationId xmlns:a16="http://schemas.microsoft.com/office/drawing/2014/main" id="{6E16CE07-08E1-42A7-9C17-80B2CD69A4E1}"/>
              </a:ext>
            </a:extLst>
          </p:cNvPr>
          <p:cNvSpPr txBox="1"/>
          <p:nvPr>
            <p:custDataLst>
              <p:tags r:id="rId50"/>
            </p:custDataLst>
          </p:nvPr>
        </p:nvSpPr>
        <p:spPr>
          <a:xfrm>
            <a:off x="3190497" y="3016252"/>
            <a:ext cx="5840169" cy="153727"/>
          </a:xfrm>
          <a:prstGeom prst="rect">
            <a:avLst/>
          </a:prstGeom>
          <a:noFill/>
        </p:spPr>
        <p:txBody>
          <a:bodyPr vert="horz" wrap="square" lIns="0" tIns="0" rIns="0" bIns="0" rtlCol="0" anchor="ctr" anchorCtr="0">
            <a:noAutofit/>
          </a:bodyPr>
          <a:lstStyle/>
          <a:p>
            <a:r>
              <a:rPr lang="en-US" sz="900" spc="-6" dirty="0">
                <a:solidFill>
                  <a:schemeClr val="lt1"/>
                </a:solidFill>
                <a:latin typeface="Calibri" panose="020F0502020204030204" pitchFamily="34" charset="0"/>
              </a:rPr>
              <a:t>Orientation                          1 Digital Assignment per Week</a:t>
            </a:r>
          </a:p>
        </p:txBody>
      </p:sp>
      <p:sp>
        <p:nvSpPr>
          <p:cNvPr id="91" name="OTLSHAPE_SLT_2ff5b8e034b64a828622147da9a2f6b2_Title">
            <a:extLst>
              <a:ext uri="{FF2B5EF4-FFF2-40B4-BE49-F238E27FC236}">
                <a16:creationId xmlns:a16="http://schemas.microsoft.com/office/drawing/2014/main" id="{CECBA7D8-6BBD-45A7-A6DD-F6893F100364}"/>
              </a:ext>
            </a:extLst>
          </p:cNvPr>
          <p:cNvSpPr txBox="1"/>
          <p:nvPr>
            <p:custDataLst>
              <p:tags r:id="rId51"/>
            </p:custDataLst>
          </p:nvPr>
        </p:nvSpPr>
        <p:spPr>
          <a:xfrm>
            <a:off x="4647675" y="3233480"/>
            <a:ext cx="1042576" cy="152506"/>
          </a:xfrm>
          <a:prstGeom prst="rect">
            <a:avLst/>
          </a:prstGeom>
          <a:noFill/>
        </p:spPr>
        <p:txBody>
          <a:bodyPr vert="horz" wrap="square" lIns="0" tIns="0" rIns="0" bIns="0" rtlCol="0" anchor="ctr" anchorCtr="0">
            <a:noAutofit/>
          </a:bodyPr>
          <a:lstStyle/>
          <a:p>
            <a:pPr algn="ctr"/>
            <a:r>
              <a:rPr lang="en-US" sz="900" spc="-4" dirty="0">
                <a:solidFill>
                  <a:schemeClr val="lt1"/>
                </a:solidFill>
                <a:latin typeface="Calibri" panose="020F0502020204030204" pitchFamily="34" charset="0"/>
              </a:rPr>
              <a:t>Creating Assignments</a:t>
            </a:r>
          </a:p>
        </p:txBody>
      </p:sp>
      <p:sp>
        <p:nvSpPr>
          <p:cNvPr id="29" name="OTLSHAPE_M_177188707e544830b8ce884a45b14d3a_Shape">
            <a:extLst>
              <a:ext uri="{FF2B5EF4-FFF2-40B4-BE49-F238E27FC236}">
                <a16:creationId xmlns:a16="http://schemas.microsoft.com/office/drawing/2014/main" id="{ECDFB61D-AC6B-45F1-A384-6EF28796D17D}"/>
              </a:ext>
            </a:extLst>
          </p:cNvPr>
          <p:cNvSpPr/>
          <p:nvPr>
            <p:custDataLst>
              <p:tags r:id="rId52"/>
            </p:custDataLst>
          </p:nvPr>
        </p:nvSpPr>
        <p:spPr>
          <a:xfrm>
            <a:off x="1551294" y="1802999"/>
            <a:ext cx="165100" cy="165100"/>
          </a:xfrm>
          <a:prstGeom prst="wave">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TLSHAPE_M_e7d42421d9e640a2a107afa423141c46_Shape">
            <a:extLst>
              <a:ext uri="{FF2B5EF4-FFF2-40B4-BE49-F238E27FC236}">
                <a16:creationId xmlns:a16="http://schemas.microsoft.com/office/drawing/2014/main" id="{8B8DCAA7-5420-43E6-B8FB-21FDEE654B0D}"/>
              </a:ext>
            </a:extLst>
          </p:cNvPr>
          <p:cNvSpPr/>
          <p:nvPr>
            <p:custDataLst>
              <p:tags r:id="rId53"/>
            </p:custDataLst>
          </p:nvPr>
        </p:nvSpPr>
        <p:spPr>
          <a:xfrm>
            <a:off x="2422788" y="1327946"/>
            <a:ext cx="165100" cy="165100"/>
          </a:xfrm>
          <a:prstGeom prst="wave">
            <a:avLst/>
          </a:prstGeom>
          <a:solidFill>
            <a:srgbClr val="B20E1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TLSHAPE_M_0e28a84cf6724e00a089964be0d24b0c_Shape">
            <a:extLst>
              <a:ext uri="{FF2B5EF4-FFF2-40B4-BE49-F238E27FC236}">
                <a16:creationId xmlns:a16="http://schemas.microsoft.com/office/drawing/2014/main" id="{3223E2B2-E965-4E8C-AD2B-FF863878FB76}"/>
              </a:ext>
            </a:extLst>
          </p:cNvPr>
          <p:cNvSpPr/>
          <p:nvPr>
            <p:custDataLst>
              <p:tags r:id="rId54"/>
            </p:custDataLst>
          </p:nvPr>
        </p:nvSpPr>
        <p:spPr>
          <a:xfrm>
            <a:off x="3247765" y="1868445"/>
            <a:ext cx="165100" cy="165100"/>
          </a:xfrm>
          <a:prstGeom prst="wave">
            <a:avLst/>
          </a:prstGeom>
          <a:solidFill>
            <a:srgbClr val="B20E1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TLSHAPE_M_b8c603269952439b977cb103e5f76bdb_Shape">
            <a:extLst>
              <a:ext uri="{FF2B5EF4-FFF2-40B4-BE49-F238E27FC236}">
                <a16:creationId xmlns:a16="http://schemas.microsoft.com/office/drawing/2014/main" id="{52B5167D-8048-45C0-AC8C-49EF3DA1032E}"/>
              </a:ext>
            </a:extLst>
          </p:cNvPr>
          <p:cNvSpPr/>
          <p:nvPr>
            <p:custDataLst>
              <p:tags r:id="rId55"/>
            </p:custDataLst>
          </p:nvPr>
        </p:nvSpPr>
        <p:spPr>
          <a:xfrm>
            <a:off x="4893581" y="1644559"/>
            <a:ext cx="165100" cy="165100"/>
          </a:xfrm>
          <a:prstGeom prst="wave">
            <a:avLst/>
          </a:prstGeom>
          <a:solidFill>
            <a:srgbClr val="5293CD"/>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TLSHAPE_M_78ab908f14c74c8898ac34d2665e12f2_Shape">
            <a:extLst>
              <a:ext uri="{FF2B5EF4-FFF2-40B4-BE49-F238E27FC236}">
                <a16:creationId xmlns:a16="http://schemas.microsoft.com/office/drawing/2014/main" id="{AB4CC178-048A-4B0C-B134-C59A89BA7156}"/>
              </a:ext>
            </a:extLst>
          </p:cNvPr>
          <p:cNvSpPr/>
          <p:nvPr>
            <p:custDataLst>
              <p:tags r:id="rId56"/>
            </p:custDataLst>
          </p:nvPr>
        </p:nvSpPr>
        <p:spPr>
          <a:xfrm>
            <a:off x="9064137" y="1440841"/>
            <a:ext cx="165100" cy="165100"/>
          </a:xfrm>
          <a:prstGeom prst="wave">
            <a:avLst/>
          </a:prstGeom>
          <a:solidFill>
            <a:srgbClr val="5293CD"/>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TLSHAPE_M_b1a2b0ad50c54f3db24b3aab69d68fc5_Shape">
            <a:extLst>
              <a:ext uri="{FF2B5EF4-FFF2-40B4-BE49-F238E27FC236}">
                <a16:creationId xmlns:a16="http://schemas.microsoft.com/office/drawing/2014/main" id="{27D65077-D737-4E93-81C7-9DF03A9B4F1D}"/>
              </a:ext>
            </a:extLst>
          </p:cNvPr>
          <p:cNvSpPr/>
          <p:nvPr>
            <p:custDataLst>
              <p:tags r:id="rId57"/>
            </p:custDataLst>
          </p:nvPr>
        </p:nvSpPr>
        <p:spPr>
          <a:xfrm>
            <a:off x="10079097" y="1839479"/>
            <a:ext cx="165100" cy="165100"/>
          </a:xfrm>
          <a:prstGeom prst="wave">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TLSHAPE_M_177188707e544830b8ce884a45b14d3a_Title">
            <a:extLst>
              <a:ext uri="{FF2B5EF4-FFF2-40B4-BE49-F238E27FC236}">
                <a16:creationId xmlns:a16="http://schemas.microsoft.com/office/drawing/2014/main" id="{986964FC-E7AC-496E-84F2-2A6DE81A8F68}"/>
              </a:ext>
            </a:extLst>
          </p:cNvPr>
          <p:cNvSpPr txBox="1"/>
          <p:nvPr>
            <p:custDataLst>
              <p:tags r:id="rId58"/>
            </p:custDataLst>
          </p:nvPr>
        </p:nvSpPr>
        <p:spPr>
          <a:xfrm>
            <a:off x="1683016" y="1682042"/>
            <a:ext cx="838200" cy="170519"/>
          </a:xfrm>
          <a:prstGeom prst="rect">
            <a:avLst/>
          </a:prstGeom>
          <a:noFill/>
        </p:spPr>
        <p:txBody>
          <a:bodyPr vert="horz" wrap="square" lIns="0" tIns="0" rIns="0" bIns="0" rtlCol="0" anchor="ctr" anchorCtr="0">
            <a:spAutoFit/>
          </a:bodyPr>
          <a:lstStyle/>
          <a:p>
            <a:r>
              <a:rPr lang="en-US" sz="1100" b="1" spc="-8" dirty="0">
                <a:solidFill>
                  <a:schemeClr val="dk1"/>
                </a:solidFill>
                <a:latin typeface="Calibri" panose="020F0502020204030204" pitchFamily="34" charset="0"/>
              </a:rPr>
              <a:t>CWR Kickoff</a:t>
            </a:r>
          </a:p>
        </p:txBody>
      </p:sp>
      <p:sp>
        <p:nvSpPr>
          <p:cNvPr id="28" name="OTLSHAPE_M_177188707e544830b8ce884a45b14d3a_Date">
            <a:extLst>
              <a:ext uri="{FF2B5EF4-FFF2-40B4-BE49-F238E27FC236}">
                <a16:creationId xmlns:a16="http://schemas.microsoft.com/office/drawing/2014/main" id="{0C06C5E3-D887-4715-8D48-84E99654EC6F}"/>
              </a:ext>
            </a:extLst>
          </p:cNvPr>
          <p:cNvSpPr txBox="1"/>
          <p:nvPr>
            <p:custDataLst>
              <p:tags r:id="rId59"/>
            </p:custDataLst>
          </p:nvPr>
        </p:nvSpPr>
        <p:spPr>
          <a:xfrm>
            <a:off x="1768837" y="1877452"/>
            <a:ext cx="330200" cy="155025"/>
          </a:xfrm>
          <a:prstGeom prst="rect">
            <a:avLst/>
          </a:prstGeom>
          <a:noFill/>
        </p:spPr>
        <p:txBody>
          <a:bodyPr vert="horz" wrap="square" lIns="0" tIns="0" rIns="0" bIns="0" rtlCol="0" anchor="ctr" anchorCtr="0">
            <a:spAutoFit/>
          </a:bodyPr>
          <a:lstStyle/>
          <a:p>
            <a:r>
              <a:rPr lang="en-US" sz="1000" spc="-6" dirty="0">
                <a:solidFill>
                  <a:schemeClr val="dk2"/>
                </a:solidFill>
                <a:latin typeface="Calibri" panose="020F0502020204030204" pitchFamily="34" charset="0"/>
              </a:rPr>
              <a:t>May 5</a:t>
            </a:r>
          </a:p>
        </p:txBody>
      </p:sp>
      <p:sp>
        <p:nvSpPr>
          <p:cNvPr id="30" name="OTLSHAPE_M_e7d42421d9e640a2a107afa423141c46_Title">
            <a:extLst>
              <a:ext uri="{FF2B5EF4-FFF2-40B4-BE49-F238E27FC236}">
                <a16:creationId xmlns:a16="http://schemas.microsoft.com/office/drawing/2014/main" id="{3580D050-52C1-4CE9-8E25-8620120EE892}"/>
              </a:ext>
            </a:extLst>
          </p:cNvPr>
          <p:cNvSpPr txBox="1"/>
          <p:nvPr>
            <p:custDataLst>
              <p:tags r:id="rId60"/>
            </p:custDataLst>
          </p:nvPr>
        </p:nvSpPr>
        <p:spPr>
          <a:xfrm>
            <a:off x="2652778" y="1399751"/>
            <a:ext cx="1003300" cy="170519"/>
          </a:xfrm>
          <a:prstGeom prst="rect">
            <a:avLst/>
          </a:prstGeom>
          <a:noFill/>
        </p:spPr>
        <p:txBody>
          <a:bodyPr vert="horz" wrap="square" lIns="0" tIns="0" rIns="0" bIns="0" rtlCol="0" anchor="ctr" anchorCtr="0">
            <a:noAutofit/>
          </a:bodyPr>
          <a:lstStyle/>
          <a:p>
            <a:r>
              <a:rPr lang="en-US" sz="1100" b="1" spc="-10" dirty="0">
                <a:solidFill>
                  <a:schemeClr val="dk1"/>
                </a:solidFill>
                <a:latin typeface="Calibri" panose="020F0502020204030204" pitchFamily="34" charset="0"/>
              </a:rPr>
              <a:t>School Design Plans Complete</a:t>
            </a:r>
          </a:p>
        </p:txBody>
      </p:sp>
      <p:sp>
        <p:nvSpPr>
          <p:cNvPr id="31" name="OTLSHAPE_M_e7d42421d9e640a2a107afa423141c46_Date">
            <a:extLst>
              <a:ext uri="{FF2B5EF4-FFF2-40B4-BE49-F238E27FC236}">
                <a16:creationId xmlns:a16="http://schemas.microsoft.com/office/drawing/2014/main" id="{73EF2BF6-E854-4FC5-8F55-D9A1D7209279}"/>
              </a:ext>
            </a:extLst>
          </p:cNvPr>
          <p:cNvSpPr txBox="1"/>
          <p:nvPr>
            <p:custDataLst>
              <p:tags r:id="rId61"/>
            </p:custDataLst>
          </p:nvPr>
        </p:nvSpPr>
        <p:spPr>
          <a:xfrm>
            <a:off x="2652778" y="1631219"/>
            <a:ext cx="493695" cy="153888"/>
          </a:xfrm>
          <a:prstGeom prst="rect">
            <a:avLst/>
          </a:prstGeom>
          <a:noFill/>
        </p:spPr>
        <p:txBody>
          <a:bodyPr vert="horz" wrap="square" lIns="0" tIns="0" rIns="0" bIns="0" rtlCol="0" anchor="ctr" anchorCtr="0">
            <a:spAutoFit/>
          </a:bodyPr>
          <a:lstStyle/>
          <a:p>
            <a:r>
              <a:rPr lang="en-US" sz="1000" spc="-4" dirty="0">
                <a:solidFill>
                  <a:schemeClr val="dk2"/>
                </a:solidFill>
                <a:latin typeface="Calibri" panose="020F0502020204030204" pitchFamily="34" charset="0"/>
              </a:rPr>
              <a:t>June 14</a:t>
            </a:r>
          </a:p>
        </p:txBody>
      </p:sp>
      <p:sp>
        <p:nvSpPr>
          <p:cNvPr id="33" name="OTLSHAPE_M_0e28a84cf6724e00a089964be0d24b0c_Title">
            <a:extLst>
              <a:ext uri="{FF2B5EF4-FFF2-40B4-BE49-F238E27FC236}">
                <a16:creationId xmlns:a16="http://schemas.microsoft.com/office/drawing/2014/main" id="{557C00DC-FBE0-40D6-B23E-E5B78DC41423}"/>
              </a:ext>
            </a:extLst>
          </p:cNvPr>
          <p:cNvSpPr txBox="1"/>
          <p:nvPr>
            <p:custDataLst>
              <p:tags r:id="rId62"/>
            </p:custDataLst>
          </p:nvPr>
        </p:nvSpPr>
        <p:spPr>
          <a:xfrm>
            <a:off x="3459009" y="1790276"/>
            <a:ext cx="1287777" cy="143615"/>
          </a:xfrm>
          <a:prstGeom prst="rect">
            <a:avLst/>
          </a:prstGeom>
          <a:noFill/>
        </p:spPr>
        <p:txBody>
          <a:bodyPr vert="horz" wrap="square" lIns="0" tIns="0" rIns="0" bIns="0" rtlCol="0" anchor="ctr" anchorCtr="0">
            <a:noAutofit/>
          </a:bodyPr>
          <a:lstStyle/>
          <a:p>
            <a:r>
              <a:rPr lang="en-US" sz="1100" b="1" spc="-6" dirty="0">
                <a:solidFill>
                  <a:schemeClr val="dk1"/>
                </a:solidFill>
                <a:latin typeface="Calibri" panose="020F0502020204030204" pitchFamily="34" charset="0"/>
              </a:rPr>
              <a:t>School Training Begins</a:t>
            </a:r>
          </a:p>
        </p:txBody>
      </p:sp>
      <p:sp>
        <p:nvSpPr>
          <p:cNvPr id="34" name="OTLSHAPE_M_0e28a84cf6724e00a089964be0d24b0c_Date">
            <a:extLst>
              <a:ext uri="{FF2B5EF4-FFF2-40B4-BE49-F238E27FC236}">
                <a16:creationId xmlns:a16="http://schemas.microsoft.com/office/drawing/2014/main" id="{274436F1-2815-4843-BC21-5AC9E3FC5A02}"/>
              </a:ext>
            </a:extLst>
          </p:cNvPr>
          <p:cNvSpPr txBox="1"/>
          <p:nvPr>
            <p:custDataLst>
              <p:tags r:id="rId63"/>
            </p:custDataLst>
          </p:nvPr>
        </p:nvSpPr>
        <p:spPr>
          <a:xfrm>
            <a:off x="3475747" y="2027936"/>
            <a:ext cx="381000" cy="155025"/>
          </a:xfrm>
          <a:prstGeom prst="rect">
            <a:avLst/>
          </a:prstGeom>
          <a:noFill/>
        </p:spPr>
        <p:txBody>
          <a:bodyPr vert="horz" wrap="square" lIns="0" tIns="0" rIns="0" bIns="0" rtlCol="0" anchor="ctr" anchorCtr="0">
            <a:spAutoFit/>
          </a:bodyPr>
          <a:lstStyle/>
          <a:p>
            <a:r>
              <a:rPr lang="en-US" sz="1000" spc="-4" dirty="0">
                <a:solidFill>
                  <a:schemeClr val="dk2"/>
                </a:solidFill>
                <a:latin typeface="Calibri" panose="020F0502020204030204" pitchFamily="34" charset="0"/>
              </a:rPr>
              <a:t>July  21</a:t>
            </a:r>
          </a:p>
        </p:txBody>
      </p:sp>
      <p:sp>
        <p:nvSpPr>
          <p:cNvPr id="36" name="OTLSHAPE_M_b8c603269952439b977cb103e5f76bdb_Title">
            <a:extLst>
              <a:ext uri="{FF2B5EF4-FFF2-40B4-BE49-F238E27FC236}">
                <a16:creationId xmlns:a16="http://schemas.microsoft.com/office/drawing/2014/main" id="{9C22486C-E8C0-4417-A19C-A579F89D7765}"/>
              </a:ext>
            </a:extLst>
          </p:cNvPr>
          <p:cNvSpPr txBox="1"/>
          <p:nvPr>
            <p:custDataLst>
              <p:tags r:id="rId64"/>
            </p:custDataLst>
          </p:nvPr>
        </p:nvSpPr>
        <p:spPr>
          <a:xfrm>
            <a:off x="5154111" y="1638469"/>
            <a:ext cx="1959615" cy="169277"/>
          </a:xfrm>
          <a:prstGeom prst="rect">
            <a:avLst/>
          </a:prstGeom>
          <a:noFill/>
        </p:spPr>
        <p:txBody>
          <a:bodyPr vert="horz" wrap="square" lIns="0" tIns="0" rIns="0" bIns="0" rtlCol="0" anchor="ctr" anchorCtr="0">
            <a:spAutoFit/>
          </a:bodyPr>
          <a:lstStyle/>
          <a:p>
            <a:r>
              <a:rPr lang="en-US" sz="1100" b="1" spc="-6" dirty="0">
                <a:solidFill>
                  <a:schemeClr val="dk1"/>
                </a:solidFill>
                <a:latin typeface="Calibri" panose="020F0502020204030204" pitchFamily="34" charset="0"/>
              </a:rPr>
              <a:t>Specific School Trainings Continue</a:t>
            </a:r>
          </a:p>
        </p:txBody>
      </p:sp>
      <p:sp>
        <p:nvSpPr>
          <p:cNvPr id="37" name="OTLSHAPE_M_b8c603269952439b977cb103e5f76bdb_Date">
            <a:extLst>
              <a:ext uri="{FF2B5EF4-FFF2-40B4-BE49-F238E27FC236}">
                <a16:creationId xmlns:a16="http://schemas.microsoft.com/office/drawing/2014/main" id="{86DFB39A-FFCD-4650-88EF-82872C17D9DA}"/>
              </a:ext>
            </a:extLst>
          </p:cNvPr>
          <p:cNvSpPr txBox="1"/>
          <p:nvPr>
            <p:custDataLst>
              <p:tags r:id="rId65"/>
            </p:custDataLst>
          </p:nvPr>
        </p:nvSpPr>
        <p:spPr>
          <a:xfrm>
            <a:off x="5168106" y="1838407"/>
            <a:ext cx="342900" cy="155025"/>
          </a:xfrm>
          <a:prstGeom prst="rect">
            <a:avLst/>
          </a:prstGeom>
          <a:noFill/>
        </p:spPr>
        <p:txBody>
          <a:bodyPr vert="horz" wrap="square" lIns="0" tIns="0" rIns="0" bIns="0" rtlCol="0" anchor="ctr" anchorCtr="0">
            <a:spAutoFit/>
          </a:bodyPr>
          <a:lstStyle/>
          <a:p>
            <a:r>
              <a:rPr lang="en-US" sz="1000" spc="-6" dirty="0">
                <a:solidFill>
                  <a:schemeClr val="dk2"/>
                </a:solidFill>
                <a:latin typeface="Calibri" panose="020F0502020204030204" pitchFamily="34" charset="0"/>
              </a:rPr>
              <a:t>Sept 7</a:t>
            </a:r>
          </a:p>
        </p:txBody>
      </p:sp>
      <p:sp>
        <p:nvSpPr>
          <p:cNvPr id="39" name="OTLSHAPE_M_78ab908f14c74c8898ac34d2665e12f2_Title">
            <a:extLst>
              <a:ext uri="{FF2B5EF4-FFF2-40B4-BE49-F238E27FC236}">
                <a16:creationId xmlns:a16="http://schemas.microsoft.com/office/drawing/2014/main" id="{C73C7AC7-5B05-4809-AAFF-70D4EC29CFED}"/>
              </a:ext>
            </a:extLst>
          </p:cNvPr>
          <p:cNvSpPr txBox="1"/>
          <p:nvPr>
            <p:custDataLst>
              <p:tags r:id="rId66"/>
            </p:custDataLst>
          </p:nvPr>
        </p:nvSpPr>
        <p:spPr>
          <a:xfrm>
            <a:off x="9275660" y="1351054"/>
            <a:ext cx="1896643" cy="169277"/>
          </a:xfrm>
          <a:prstGeom prst="rect">
            <a:avLst/>
          </a:prstGeom>
          <a:noFill/>
        </p:spPr>
        <p:txBody>
          <a:bodyPr vert="horz" wrap="square" lIns="0" tIns="0" rIns="0" bIns="0" rtlCol="0" anchor="ctr" anchorCtr="0">
            <a:spAutoFit/>
          </a:bodyPr>
          <a:lstStyle/>
          <a:p>
            <a:r>
              <a:rPr lang="en-US" sz="1100" b="1" spc="-6" dirty="0">
                <a:solidFill>
                  <a:schemeClr val="dk1"/>
                </a:solidFill>
                <a:latin typeface="Calibri" panose="020F0502020204030204" pitchFamily="34" charset="0"/>
              </a:rPr>
              <a:t>Begin Training Phase 2 Schools</a:t>
            </a:r>
          </a:p>
        </p:txBody>
      </p:sp>
      <p:sp>
        <p:nvSpPr>
          <p:cNvPr id="40" name="OTLSHAPE_M_78ab908f14c74c8898ac34d2665e12f2_Date">
            <a:extLst>
              <a:ext uri="{FF2B5EF4-FFF2-40B4-BE49-F238E27FC236}">
                <a16:creationId xmlns:a16="http://schemas.microsoft.com/office/drawing/2014/main" id="{F9C8488A-F93B-4FCC-9A45-CC3170BE7D85}"/>
              </a:ext>
            </a:extLst>
          </p:cNvPr>
          <p:cNvSpPr txBox="1"/>
          <p:nvPr>
            <p:custDataLst>
              <p:tags r:id="rId67"/>
            </p:custDataLst>
          </p:nvPr>
        </p:nvSpPr>
        <p:spPr>
          <a:xfrm>
            <a:off x="9275660" y="1521520"/>
            <a:ext cx="360531" cy="153888"/>
          </a:xfrm>
          <a:prstGeom prst="rect">
            <a:avLst/>
          </a:prstGeom>
          <a:noFill/>
        </p:spPr>
        <p:txBody>
          <a:bodyPr vert="horz" wrap="square" lIns="0" tIns="0" rIns="0" bIns="0" rtlCol="0" anchor="ctr" anchorCtr="0">
            <a:spAutoFit/>
          </a:bodyPr>
          <a:lstStyle/>
          <a:p>
            <a:r>
              <a:rPr lang="en-US" sz="1000" spc="-6" dirty="0">
                <a:solidFill>
                  <a:srgbClr val="737373"/>
                </a:solidFill>
                <a:latin typeface="Calibri" panose="020F0502020204030204" pitchFamily="34" charset="0"/>
              </a:rPr>
              <a:t>Jan 31</a:t>
            </a:r>
          </a:p>
        </p:txBody>
      </p:sp>
      <p:sp>
        <p:nvSpPr>
          <p:cNvPr id="42" name="OTLSHAPE_M_b1a2b0ad50c54f3db24b3aab69d68fc5_Title">
            <a:extLst>
              <a:ext uri="{FF2B5EF4-FFF2-40B4-BE49-F238E27FC236}">
                <a16:creationId xmlns:a16="http://schemas.microsoft.com/office/drawing/2014/main" id="{C53EE7DD-C6F8-4046-9454-3CD857EAC8D5}"/>
              </a:ext>
            </a:extLst>
          </p:cNvPr>
          <p:cNvSpPr txBox="1"/>
          <p:nvPr>
            <p:custDataLst>
              <p:tags r:id="rId68"/>
            </p:custDataLst>
          </p:nvPr>
        </p:nvSpPr>
        <p:spPr>
          <a:xfrm>
            <a:off x="10410302" y="1733213"/>
            <a:ext cx="1510148" cy="169277"/>
          </a:xfrm>
          <a:prstGeom prst="rect">
            <a:avLst/>
          </a:prstGeom>
          <a:noFill/>
        </p:spPr>
        <p:txBody>
          <a:bodyPr vert="horz" wrap="square" lIns="0" tIns="0" rIns="0" bIns="0" rtlCol="0" anchor="ctr" anchorCtr="0">
            <a:spAutoFit/>
          </a:bodyPr>
          <a:lstStyle/>
          <a:p>
            <a:r>
              <a:rPr lang="en-US" sz="1100" b="1" spc="-6" dirty="0">
                <a:solidFill>
                  <a:srgbClr val="3A8900"/>
                </a:solidFill>
                <a:latin typeface="Calibri" panose="020F0502020204030204" pitchFamily="34" charset="0"/>
              </a:rPr>
              <a:t>Star Teacher Recognition</a:t>
            </a:r>
          </a:p>
        </p:txBody>
      </p:sp>
      <p:sp>
        <p:nvSpPr>
          <p:cNvPr id="43" name="OTLSHAPE_M_b1a2b0ad50c54f3db24b3aab69d68fc5_Date">
            <a:extLst>
              <a:ext uri="{FF2B5EF4-FFF2-40B4-BE49-F238E27FC236}">
                <a16:creationId xmlns:a16="http://schemas.microsoft.com/office/drawing/2014/main" id="{17CF2225-DBED-40E6-A852-CC85BAAFA140}"/>
              </a:ext>
            </a:extLst>
          </p:cNvPr>
          <p:cNvSpPr txBox="1"/>
          <p:nvPr>
            <p:custDataLst>
              <p:tags r:id="rId69"/>
            </p:custDataLst>
          </p:nvPr>
        </p:nvSpPr>
        <p:spPr>
          <a:xfrm>
            <a:off x="10410303" y="1944556"/>
            <a:ext cx="608006" cy="153888"/>
          </a:xfrm>
          <a:prstGeom prst="rect">
            <a:avLst/>
          </a:prstGeom>
          <a:noFill/>
        </p:spPr>
        <p:txBody>
          <a:bodyPr vert="horz" wrap="square" lIns="0" tIns="0" rIns="0" bIns="0" rtlCol="0" anchor="ctr" anchorCtr="0">
            <a:spAutoFit/>
          </a:bodyPr>
          <a:lstStyle/>
          <a:p>
            <a:r>
              <a:rPr lang="en-US" sz="1000" spc="-6" dirty="0">
                <a:solidFill>
                  <a:srgbClr val="3A8900"/>
                </a:solidFill>
                <a:latin typeface="Calibri" panose="020F0502020204030204" pitchFamily="34" charset="0"/>
              </a:rPr>
              <a:t>March 7</a:t>
            </a:r>
          </a:p>
        </p:txBody>
      </p:sp>
      <p:sp>
        <p:nvSpPr>
          <p:cNvPr id="212" name="TextBox 211">
            <a:extLst>
              <a:ext uri="{FF2B5EF4-FFF2-40B4-BE49-F238E27FC236}">
                <a16:creationId xmlns:a16="http://schemas.microsoft.com/office/drawing/2014/main" id="{CDB2FF1F-063A-4956-AEC3-B0105D22CD44}"/>
              </a:ext>
            </a:extLst>
          </p:cNvPr>
          <p:cNvSpPr txBox="1"/>
          <p:nvPr/>
        </p:nvSpPr>
        <p:spPr>
          <a:xfrm>
            <a:off x="2589617" y="440454"/>
            <a:ext cx="7029273" cy="707886"/>
          </a:xfrm>
          <a:prstGeom prst="rect">
            <a:avLst/>
          </a:prstGeom>
          <a:noFill/>
        </p:spPr>
        <p:txBody>
          <a:bodyPr wrap="square" lIns="91440" tIns="45720" rIns="91440" bIns="45720" rtlCol="0" anchor="t">
            <a:spAutoFit/>
          </a:bodyPr>
          <a:lstStyle/>
          <a:p>
            <a:r>
              <a:rPr lang="en-GB" sz="4000" b="1" dirty="0">
                <a:solidFill>
                  <a:schemeClr val="accent2"/>
                </a:solidFill>
                <a:latin typeface="Calibri" panose="020F0502020204030204" pitchFamily="34" charset="0"/>
                <a:cs typeface="Calibri" panose="020F0502020204030204" pitchFamily="34" charset="0"/>
              </a:rPr>
              <a:t>Crawl, Walk, Run Flowchart</a:t>
            </a:r>
            <a:endParaRPr lang="en-US" sz="4000" b="1" dirty="0">
              <a:solidFill>
                <a:schemeClr val="accent2"/>
              </a:solidFill>
              <a:latin typeface="Calibri" panose="020F0502020204030204" pitchFamily="34" charset="0"/>
              <a:cs typeface="Calibri" panose="020F0502020204030204" pitchFamily="34" charset="0"/>
            </a:endParaRPr>
          </a:p>
        </p:txBody>
      </p:sp>
      <p:sp>
        <p:nvSpPr>
          <p:cNvPr id="137" name="OTLSHAPE_SLT_7ca32acd5908471a904296b070111595_Shape">
            <a:extLst>
              <a:ext uri="{FF2B5EF4-FFF2-40B4-BE49-F238E27FC236}">
                <a16:creationId xmlns:a16="http://schemas.microsoft.com/office/drawing/2014/main" id="{2010659B-5837-49D4-8A69-E7D1399781EE}"/>
              </a:ext>
            </a:extLst>
          </p:cNvPr>
          <p:cNvSpPr/>
          <p:nvPr>
            <p:custDataLst>
              <p:tags r:id="rId70"/>
            </p:custDataLst>
          </p:nvPr>
        </p:nvSpPr>
        <p:spPr>
          <a:xfrm>
            <a:off x="5818072" y="3241964"/>
            <a:ext cx="5808885" cy="178008"/>
          </a:xfrm>
          <a:prstGeom prst="roundRect">
            <a:avLst/>
          </a:prstGeom>
          <a:solidFill>
            <a:srgbClr val="5293CD"/>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TLSHAPE_SLT_2ff5b8e034b64a828622147da9a2f6b2_Title">
            <a:extLst>
              <a:ext uri="{FF2B5EF4-FFF2-40B4-BE49-F238E27FC236}">
                <a16:creationId xmlns:a16="http://schemas.microsoft.com/office/drawing/2014/main" id="{CECBA7D8-6BBD-45A7-A6DD-F6893F100364}"/>
              </a:ext>
            </a:extLst>
          </p:cNvPr>
          <p:cNvSpPr txBox="1"/>
          <p:nvPr>
            <p:custDataLst>
              <p:tags r:id="rId71"/>
            </p:custDataLst>
          </p:nvPr>
        </p:nvSpPr>
        <p:spPr>
          <a:xfrm>
            <a:off x="5818072" y="3222579"/>
            <a:ext cx="5804735" cy="168660"/>
          </a:xfrm>
          <a:prstGeom prst="rect">
            <a:avLst/>
          </a:prstGeom>
          <a:noFill/>
        </p:spPr>
        <p:txBody>
          <a:bodyPr vert="horz" wrap="square" lIns="0" tIns="0" rIns="0" bIns="0" rtlCol="0" anchor="ctr" anchorCtr="0">
            <a:noAutofit/>
          </a:bodyPr>
          <a:lstStyle/>
          <a:p>
            <a:r>
              <a:rPr lang="en-US" sz="900" spc="-4" dirty="0">
                <a:solidFill>
                  <a:schemeClr val="lt1"/>
                </a:solidFill>
                <a:latin typeface="Calibri" panose="020F0502020204030204" pitchFamily="34" charset="0"/>
              </a:rPr>
              <a:t>Writing Assignments           Communities of Practice           Authentic Feedback                                                            Assess Results  </a:t>
            </a:r>
          </a:p>
        </p:txBody>
      </p:sp>
      <p:sp>
        <p:nvSpPr>
          <p:cNvPr id="138" name="OTLSHAPE_SLT_47cbe89cdf5541999ae0d3ac526194f6_Shape">
            <a:extLst>
              <a:ext uri="{FF2B5EF4-FFF2-40B4-BE49-F238E27FC236}">
                <a16:creationId xmlns:a16="http://schemas.microsoft.com/office/drawing/2014/main" id="{E55FAA1B-9D37-42C2-89C0-161D81A6F2EB}"/>
              </a:ext>
            </a:extLst>
          </p:cNvPr>
          <p:cNvSpPr/>
          <p:nvPr>
            <p:custDataLst>
              <p:tags r:id="rId72"/>
            </p:custDataLst>
          </p:nvPr>
        </p:nvSpPr>
        <p:spPr>
          <a:xfrm>
            <a:off x="9628247" y="2962298"/>
            <a:ext cx="1231900" cy="170519"/>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9" name="OTLSHAPE_SLT_2ff5b8e034b64a828622147da9a2f6b2_Title">
            <a:extLst>
              <a:ext uri="{FF2B5EF4-FFF2-40B4-BE49-F238E27FC236}">
                <a16:creationId xmlns:a16="http://schemas.microsoft.com/office/drawing/2014/main" id="{CECBA7D8-6BBD-45A7-A6DD-F6893F100364}"/>
              </a:ext>
            </a:extLst>
          </p:cNvPr>
          <p:cNvSpPr txBox="1"/>
          <p:nvPr>
            <p:custDataLst>
              <p:tags r:id="rId73"/>
            </p:custDataLst>
          </p:nvPr>
        </p:nvSpPr>
        <p:spPr>
          <a:xfrm>
            <a:off x="9636192" y="2944186"/>
            <a:ext cx="1131702" cy="188631"/>
          </a:xfrm>
          <a:prstGeom prst="rect">
            <a:avLst/>
          </a:prstGeom>
          <a:noFill/>
        </p:spPr>
        <p:txBody>
          <a:bodyPr vert="horz" wrap="square" lIns="0" tIns="0" rIns="0" bIns="0" rtlCol="0" anchor="ctr" anchorCtr="0">
            <a:noAutofit/>
          </a:bodyPr>
          <a:lstStyle/>
          <a:p>
            <a:pPr algn="ctr"/>
            <a:r>
              <a:rPr lang="en-US" sz="900" spc="-4" dirty="0">
                <a:solidFill>
                  <a:schemeClr val="lt1"/>
                </a:solidFill>
                <a:latin typeface="Calibri" panose="020F0502020204030204" pitchFamily="34" charset="0"/>
              </a:rPr>
              <a:t>Year 2 Planning</a:t>
            </a:r>
          </a:p>
        </p:txBody>
      </p:sp>
      <p:sp>
        <p:nvSpPr>
          <p:cNvPr id="79" name="Rounded Rectangle 78"/>
          <p:cNvSpPr/>
          <p:nvPr/>
        </p:nvSpPr>
        <p:spPr>
          <a:xfrm>
            <a:off x="1176972" y="3654898"/>
            <a:ext cx="1977456" cy="1774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0" name="OTLSHAPE_SLT_cbc6053273674742982e85d542978064_Title">
            <a:extLst>
              <a:ext uri="{FF2B5EF4-FFF2-40B4-BE49-F238E27FC236}">
                <a16:creationId xmlns:a16="http://schemas.microsoft.com/office/drawing/2014/main" id="{94BC634B-A5ED-40B5-964E-7ED6F1D3F43E}"/>
              </a:ext>
            </a:extLst>
          </p:cNvPr>
          <p:cNvSpPr txBox="1"/>
          <p:nvPr>
            <p:custDataLst>
              <p:tags r:id="rId74"/>
            </p:custDataLst>
          </p:nvPr>
        </p:nvSpPr>
        <p:spPr>
          <a:xfrm>
            <a:off x="1216986" y="3644358"/>
            <a:ext cx="1985931" cy="187961"/>
          </a:xfrm>
          <a:prstGeom prst="rect">
            <a:avLst/>
          </a:prstGeom>
          <a:noFill/>
        </p:spPr>
        <p:txBody>
          <a:bodyPr vert="horz" wrap="square" lIns="0" tIns="0" rIns="0" bIns="0" rtlCol="0" anchor="ctr" anchorCtr="0">
            <a:noAutofit/>
          </a:bodyPr>
          <a:lstStyle/>
          <a:p>
            <a:r>
              <a:rPr lang="en-US" sz="900" spc="-4" dirty="0">
                <a:solidFill>
                  <a:schemeClr val="lt1"/>
                </a:solidFill>
                <a:latin typeface="Calibri" panose="020F0502020204030204" pitchFamily="34" charset="0"/>
              </a:rPr>
              <a:t>Goal Setting                 School Design Plans</a:t>
            </a:r>
          </a:p>
        </p:txBody>
      </p:sp>
      <p:sp>
        <p:nvSpPr>
          <p:cNvPr id="80" name="Rounded Rectangle 79"/>
          <p:cNvSpPr/>
          <p:nvPr/>
        </p:nvSpPr>
        <p:spPr>
          <a:xfrm>
            <a:off x="3154428" y="3846743"/>
            <a:ext cx="5898983" cy="1700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4" name="OTLSHAPE_SLT_9ce940d97a4b4fe7ac0ca3b0352deccb_Title">
            <a:extLst>
              <a:ext uri="{FF2B5EF4-FFF2-40B4-BE49-F238E27FC236}">
                <a16:creationId xmlns:a16="http://schemas.microsoft.com/office/drawing/2014/main" id="{6E16CE07-08E1-42A7-9C17-80B2CD69A4E1}"/>
              </a:ext>
            </a:extLst>
          </p:cNvPr>
          <p:cNvSpPr txBox="1"/>
          <p:nvPr>
            <p:custDataLst>
              <p:tags r:id="rId75"/>
            </p:custDataLst>
          </p:nvPr>
        </p:nvSpPr>
        <p:spPr>
          <a:xfrm>
            <a:off x="3223968" y="3859160"/>
            <a:ext cx="5840169" cy="153727"/>
          </a:xfrm>
          <a:prstGeom prst="rect">
            <a:avLst/>
          </a:prstGeom>
          <a:noFill/>
        </p:spPr>
        <p:txBody>
          <a:bodyPr vert="horz" wrap="square" lIns="0" tIns="0" rIns="0" bIns="0" rtlCol="0" anchor="ctr" anchorCtr="0">
            <a:noAutofit/>
          </a:bodyPr>
          <a:lstStyle/>
          <a:p>
            <a:r>
              <a:rPr lang="en-US" sz="900" spc="-6" dirty="0">
                <a:solidFill>
                  <a:schemeClr val="lt1"/>
                </a:solidFill>
                <a:latin typeface="Calibri" panose="020F0502020204030204" pitchFamily="34" charset="0"/>
              </a:rPr>
              <a:t>Orientation                          2 - 4 Digital Assignments per Week</a:t>
            </a:r>
          </a:p>
        </p:txBody>
      </p:sp>
      <p:sp>
        <p:nvSpPr>
          <p:cNvPr id="85" name="Rounded Rectangle 84"/>
          <p:cNvSpPr/>
          <p:nvPr/>
        </p:nvSpPr>
        <p:spPr>
          <a:xfrm>
            <a:off x="4455622" y="4047702"/>
            <a:ext cx="7167185" cy="15853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6" name="OTLSHAPE_SLT_9ce940d97a4b4fe7ac0ca3b0352deccb_Title">
            <a:extLst>
              <a:ext uri="{FF2B5EF4-FFF2-40B4-BE49-F238E27FC236}">
                <a16:creationId xmlns:a16="http://schemas.microsoft.com/office/drawing/2014/main" id="{6E16CE07-08E1-42A7-9C17-80B2CD69A4E1}"/>
              </a:ext>
            </a:extLst>
          </p:cNvPr>
          <p:cNvSpPr txBox="1"/>
          <p:nvPr>
            <p:custDataLst>
              <p:tags r:id="rId76"/>
            </p:custDataLst>
          </p:nvPr>
        </p:nvSpPr>
        <p:spPr>
          <a:xfrm>
            <a:off x="4612537" y="4041728"/>
            <a:ext cx="7010270" cy="187404"/>
          </a:xfrm>
          <a:prstGeom prst="rect">
            <a:avLst/>
          </a:prstGeom>
          <a:noFill/>
        </p:spPr>
        <p:txBody>
          <a:bodyPr vert="horz" wrap="square" lIns="0" tIns="0" rIns="0" bIns="0" rtlCol="0" anchor="ctr" anchorCtr="0">
            <a:noAutofit/>
          </a:bodyPr>
          <a:lstStyle/>
          <a:p>
            <a:r>
              <a:rPr lang="en-US" sz="900" spc="-6" dirty="0">
                <a:solidFill>
                  <a:schemeClr val="lt1"/>
                </a:solidFill>
                <a:latin typeface="Calibri" panose="020F0502020204030204" pitchFamily="34" charset="0"/>
              </a:rPr>
              <a:t>Pacing               Curriculum Customization                     Advanced Grading                                      Grouping                                                                  Assess Results</a:t>
            </a:r>
          </a:p>
        </p:txBody>
      </p:sp>
      <p:sp>
        <p:nvSpPr>
          <p:cNvPr id="147" name="OTLSHAPE_SLT_47cbe89cdf5541999ae0d3ac526194f6_Shape">
            <a:extLst>
              <a:ext uri="{FF2B5EF4-FFF2-40B4-BE49-F238E27FC236}">
                <a16:creationId xmlns:a16="http://schemas.microsoft.com/office/drawing/2014/main" id="{E55FAA1B-9D37-42C2-89C0-161D81A6F2EB}"/>
              </a:ext>
            </a:extLst>
          </p:cNvPr>
          <p:cNvSpPr/>
          <p:nvPr>
            <p:custDataLst>
              <p:tags r:id="rId77"/>
            </p:custDataLst>
          </p:nvPr>
        </p:nvSpPr>
        <p:spPr>
          <a:xfrm>
            <a:off x="9614045" y="3804068"/>
            <a:ext cx="1231900" cy="170519"/>
          </a:xfrm>
          <a:prstGeom prst="homePlate">
            <a:avLst/>
          </a:prstGeom>
          <a:solidFill>
            <a:schemeClr val="accent4"/>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8" name="OTLSHAPE_SLT_2ff5b8e034b64a828622147da9a2f6b2_Title">
            <a:extLst>
              <a:ext uri="{FF2B5EF4-FFF2-40B4-BE49-F238E27FC236}">
                <a16:creationId xmlns:a16="http://schemas.microsoft.com/office/drawing/2014/main" id="{CECBA7D8-6BBD-45A7-A6DD-F6893F100364}"/>
              </a:ext>
            </a:extLst>
          </p:cNvPr>
          <p:cNvSpPr txBox="1"/>
          <p:nvPr>
            <p:custDataLst>
              <p:tags r:id="rId78"/>
            </p:custDataLst>
          </p:nvPr>
        </p:nvSpPr>
        <p:spPr>
          <a:xfrm>
            <a:off x="9669663" y="3803991"/>
            <a:ext cx="1131702" cy="188631"/>
          </a:xfrm>
          <a:prstGeom prst="rect">
            <a:avLst/>
          </a:prstGeom>
          <a:noFill/>
        </p:spPr>
        <p:txBody>
          <a:bodyPr vert="horz" wrap="square" lIns="0" tIns="0" rIns="0" bIns="0" rtlCol="0" anchor="ctr" anchorCtr="0">
            <a:noAutofit/>
          </a:bodyPr>
          <a:lstStyle/>
          <a:p>
            <a:pPr algn="ctr"/>
            <a:r>
              <a:rPr lang="en-US" sz="900" spc="-4" dirty="0">
                <a:solidFill>
                  <a:schemeClr val="lt1"/>
                </a:solidFill>
                <a:latin typeface="Calibri" panose="020F0502020204030204" pitchFamily="34" charset="0"/>
              </a:rPr>
              <a:t>Year 2 Planning</a:t>
            </a:r>
          </a:p>
        </p:txBody>
      </p:sp>
      <p:sp>
        <p:nvSpPr>
          <p:cNvPr id="86" name="Rounded Rectangle 85"/>
          <p:cNvSpPr/>
          <p:nvPr/>
        </p:nvSpPr>
        <p:spPr>
          <a:xfrm>
            <a:off x="1178488" y="4135430"/>
            <a:ext cx="2001362" cy="16834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9" name="OTLSHAPE_SLT_cbc6053273674742982e85d542978064_Title">
            <a:extLst>
              <a:ext uri="{FF2B5EF4-FFF2-40B4-BE49-F238E27FC236}">
                <a16:creationId xmlns:a16="http://schemas.microsoft.com/office/drawing/2014/main" id="{94BC634B-A5ED-40B5-964E-7ED6F1D3F43E}"/>
              </a:ext>
            </a:extLst>
          </p:cNvPr>
          <p:cNvSpPr txBox="1"/>
          <p:nvPr>
            <p:custDataLst>
              <p:tags r:id="rId79"/>
            </p:custDataLst>
          </p:nvPr>
        </p:nvSpPr>
        <p:spPr>
          <a:xfrm>
            <a:off x="1193090" y="4128647"/>
            <a:ext cx="1985931" cy="187961"/>
          </a:xfrm>
          <a:prstGeom prst="rect">
            <a:avLst/>
          </a:prstGeom>
          <a:noFill/>
        </p:spPr>
        <p:txBody>
          <a:bodyPr vert="horz" wrap="square" lIns="0" tIns="0" rIns="0" bIns="0" rtlCol="0" anchor="ctr" anchorCtr="0">
            <a:noAutofit/>
          </a:bodyPr>
          <a:lstStyle/>
          <a:p>
            <a:r>
              <a:rPr lang="en-US" sz="900" spc="-4" dirty="0">
                <a:solidFill>
                  <a:schemeClr val="lt1"/>
                </a:solidFill>
                <a:latin typeface="Calibri" panose="020F0502020204030204" pitchFamily="34" charset="0"/>
              </a:rPr>
              <a:t>Curriculum Purchased or placed in the LMS</a:t>
            </a:r>
          </a:p>
        </p:txBody>
      </p:sp>
      <p:sp>
        <p:nvSpPr>
          <p:cNvPr id="89" name="Rounded Rectangle 88"/>
          <p:cNvSpPr/>
          <p:nvPr/>
        </p:nvSpPr>
        <p:spPr>
          <a:xfrm>
            <a:off x="1168497" y="4367277"/>
            <a:ext cx="1949735" cy="17978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4" name="OTLSHAPE_SLT_cbc6053273674742982e85d542978064_Title">
            <a:extLst>
              <a:ext uri="{FF2B5EF4-FFF2-40B4-BE49-F238E27FC236}">
                <a16:creationId xmlns:a16="http://schemas.microsoft.com/office/drawing/2014/main" id="{94BC634B-A5ED-40B5-964E-7ED6F1D3F43E}"/>
              </a:ext>
            </a:extLst>
          </p:cNvPr>
          <p:cNvSpPr txBox="1"/>
          <p:nvPr>
            <p:custDataLst>
              <p:tags r:id="rId80"/>
            </p:custDataLst>
          </p:nvPr>
        </p:nvSpPr>
        <p:spPr>
          <a:xfrm>
            <a:off x="1193919" y="4362619"/>
            <a:ext cx="1985931" cy="187961"/>
          </a:xfrm>
          <a:prstGeom prst="rect">
            <a:avLst/>
          </a:prstGeom>
          <a:noFill/>
        </p:spPr>
        <p:txBody>
          <a:bodyPr vert="horz" wrap="square" lIns="0" tIns="0" rIns="0" bIns="0" rtlCol="0" anchor="ctr" anchorCtr="0">
            <a:noAutofit/>
          </a:bodyPr>
          <a:lstStyle/>
          <a:p>
            <a:r>
              <a:rPr lang="en-US" sz="900" spc="-4" dirty="0">
                <a:solidFill>
                  <a:schemeClr val="lt1"/>
                </a:solidFill>
                <a:latin typeface="Calibri" panose="020F0502020204030204" pitchFamily="34" charset="0"/>
              </a:rPr>
              <a:t>Goal Setting                 School Design Plans</a:t>
            </a:r>
          </a:p>
        </p:txBody>
      </p:sp>
      <p:sp>
        <p:nvSpPr>
          <p:cNvPr id="90" name="Rounded Rectangle 89"/>
          <p:cNvSpPr/>
          <p:nvPr/>
        </p:nvSpPr>
        <p:spPr>
          <a:xfrm>
            <a:off x="1155581" y="5067541"/>
            <a:ext cx="2024269" cy="1748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6" name="OTLSHAPE_SLT_cbc6053273674742982e85d542978064_Title">
            <a:extLst>
              <a:ext uri="{FF2B5EF4-FFF2-40B4-BE49-F238E27FC236}">
                <a16:creationId xmlns:a16="http://schemas.microsoft.com/office/drawing/2014/main" id="{94BC634B-A5ED-40B5-964E-7ED6F1D3F43E}"/>
              </a:ext>
            </a:extLst>
          </p:cNvPr>
          <p:cNvSpPr txBox="1"/>
          <p:nvPr>
            <p:custDataLst>
              <p:tags r:id="rId81"/>
            </p:custDataLst>
          </p:nvPr>
        </p:nvSpPr>
        <p:spPr>
          <a:xfrm>
            <a:off x="1160542" y="5042272"/>
            <a:ext cx="1985931" cy="187961"/>
          </a:xfrm>
          <a:prstGeom prst="rect">
            <a:avLst/>
          </a:prstGeom>
          <a:noFill/>
        </p:spPr>
        <p:txBody>
          <a:bodyPr vert="horz" wrap="square" lIns="0" tIns="0" rIns="0" bIns="0" rtlCol="0" anchor="ctr" anchorCtr="0">
            <a:noAutofit/>
          </a:bodyPr>
          <a:lstStyle/>
          <a:p>
            <a:r>
              <a:rPr lang="en-US" sz="900" spc="-4" dirty="0">
                <a:solidFill>
                  <a:schemeClr val="lt1"/>
                </a:solidFill>
                <a:latin typeface="Calibri" panose="020F0502020204030204" pitchFamily="34" charset="0"/>
              </a:rPr>
              <a:t>Curriculum Purchased or placed in the LMS</a:t>
            </a:r>
          </a:p>
        </p:txBody>
      </p:sp>
      <p:sp>
        <p:nvSpPr>
          <p:cNvPr id="93" name="Rounded Rectangle 92"/>
          <p:cNvSpPr/>
          <p:nvPr/>
        </p:nvSpPr>
        <p:spPr>
          <a:xfrm>
            <a:off x="3132733" y="4585162"/>
            <a:ext cx="5946078" cy="1820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0" name="OTLSHAPE_SLT_9ce940d97a4b4fe7ac0ca3b0352deccb_Title">
            <a:extLst>
              <a:ext uri="{FF2B5EF4-FFF2-40B4-BE49-F238E27FC236}">
                <a16:creationId xmlns:a16="http://schemas.microsoft.com/office/drawing/2014/main" id="{6E16CE07-08E1-42A7-9C17-80B2CD69A4E1}"/>
              </a:ext>
            </a:extLst>
          </p:cNvPr>
          <p:cNvSpPr txBox="1"/>
          <p:nvPr>
            <p:custDataLst>
              <p:tags r:id="rId82"/>
            </p:custDataLst>
          </p:nvPr>
        </p:nvSpPr>
        <p:spPr>
          <a:xfrm>
            <a:off x="3202917" y="4587754"/>
            <a:ext cx="5840169" cy="153727"/>
          </a:xfrm>
          <a:prstGeom prst="rect">
            <a:avLst/>
          </a:prstGeom>
          <a:noFill/>
        </p:spPr>
        <p:txBody>
          <a:bodyPr vert="horz" wrap="square" lIns="0" tIns="0" rIns="0" bIns="0" rtlCol="0" anchor="ctr" anchorCtr="0">
            <a:noAutofit/>
          </a:bodyPr>
          <a:lstStyle/>
          <a:p>
            <a:r>
              <a:rPr lang="en-US" sz="900" spc="-6" dirty="0">
                <a:solidFill>
                  <a:schemeClr val="lt1"/>
                </a:solidFill>
                <a:latin typeface="Calibri" panose="020F0502020204030204" pitchFamily="34" charset="0"/>
              </a:rPr>
              <a:t>Orientation                          5 or more Digital Assignments per Week</a:t>
            </a:r>
          </a:p>
        </p:txBody>
      </p:sp>
      <p:sp>
        <p:nvSpPr>
          <p:cNvPr id="94" name="Rounded Rectangle 93"/>
          <p:cNvSpPr/>
          <p:nvPr/>
        </p:nvSpPr>
        <p:spPr>
          <a:xfrm>
            <a:off x="4469370" y="4819575"/>
            <a:ext cx="7166372" cy="1597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1" name="OTLSHAPE_SLT_9ce940d97a4b4fe7ac0ca3b0352deccb_Title">
            <a:extLst>
              <a:ext uri="{FF2B5EF4-FFF2-40B4-BE49-F238E27FC236}">
                <a16:creationId xmlns:a16="http://schemas.microsoft.com/office/drawing/2014/main" id="{6E16CE07-08E1-42A7-9C17-80B2CD69A4E1}"/>
              </a:ext>
            </a:extLst>
          </p:cNvPr>
          <p:cNvSpPr txBox="1"/>
          <p:nvPr>
            <p:custDataLst>
              <p:tags r:id="rId83"/>
            </p:custDataLst>
          </p:nvPr>
        </p:nvSpPr>
        <p:spPr>
          <a:xfrm>
            <a:off x="4578604" y="4790314"/>
            <a:ext cx="7010270" cy="187404"/>
          </a:xfrm>
          <a:prstGeom prst="rect">
            <a:avLst/>
          </a:prstGeom>
          <a:noFill/>
        </p:spPr>
        <p:txBody>
          <a:bodyPr vert="horz" wrap="square" lIns="0" tIns="0" rIns="0" bIns="0" rtlCol="0" anchor="ctr" anchorCtr="0">
            <a:noAutofit/>
          </a:bodyPr>
          <a:lstStyle/>
          <a:p>
            <a:r>
              <a:rPr lang="en-US" sz="900" spc="-6" dirty="0">
                <a:solidFill>
                  <a:schemeClr val="lt1"/>
                </a:solidFill>
                <a:latin typeface="Calibri" panose="020F0502020204030204" pitchFamily="34" charset="0"/>
              </a:rPr>
              <a:t>Pacing               Curriculum Editing                      Video Creation               Objective Alignment        Grouping                                                                  Assess Results</a:t>
            </a:r>
          </a:p>
        </p:txBody>
      </p:sp>
      <p:sp>
        <p:nvSpPr>
          <p:cNvPr id="95" name="Rounded Rectangle 94"/>
          <p:cNvSpPr/>
          <p:nvPr/>
        </p:nvSpPr>
        <p:spPr>
          <a:xfrm>
            <a:off x="1176972" y="5358107"/>
            <a:ext cx="10411902" cy="425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2" name="OTLSHAPE_SLT_9ce940d97a4b4fe7ac0ca3b0352deccb_Title">
            <a:extLst>
              <a:ext uri="{FF2B5EF4-FFF2-40B4-BE49-F238E27FC236}">
                <a16:creationId xmlns:a16="http://schemas.microsoft.com/office/drawing/2014/main" id="{6E16CE07-08E1-42A7-9C17-80B2CD69A4E1}"/>
              </a:ext>
            </a:extLst>
          </p:cNvPr>
          <p:cNvSpPr txBox="1"/>
          <p:nvPr>
            <p:custDataLst>
              <p:tags r:id="rId84"/>
            </p:custDataLst>
          </p:nvPr>
        </p:nvSpPr>
        <p:spPr>
          <a:xfrm>
            <a:off x="1216986" y="5375038"/>
            <a:ext cx="10271201" cy="400299"/>
          </a:xfrm>
          <a:prstGeom prst="rect">
            <a:avLst/>
          </a:prstGeom>
          <a:noFill/>
        </p:spPr>
        <p:txBody>
          <a:bodyPr vert="horz" wrap="square" lIns="0" tIns="0" rIns="0" bIns="0" rtlCol="0" anchor="ctr" anchorCtr="0">
            <a:noAutofit/>
          </a:bodyPr>
          <a:lstStyle/>
          <a:p>
            <a:r>
              <a:rPr lang="en-US" sz="900" spc="-6" dirty="0">
                <a:solidFill>
                  <a:schemeClr val="lt1"/>
                </a:solidFill>
                <a:latin typeface="Calibri" panose="020F0502020204030204" pitchFamily="34" charset="0"/>
              </a:rPr>
              <a:t>Technology                Intermediate SEL/ Technology                 </a:t>
            </a:r>
            <a:r>
              <a:rPr lang="en-US" sz="900" spc="-6" dirty="0" err="1">
                <a:solidFill>
                  <a:schemeClr val="lt1"/>
                </a:solidFill>
                <a:latin typeface="Calibri" panose="020F0502020204030204" pitchFamily="34" charset="0"/>
              </a:rPr>
              <a:t>Technology</a:t>
            </a:r>
            <a:r>
              <a:rPr lang="en-US" sz="900" spc="-6" dirty="0">
                <a:solidFill>
                  <a:schemeClr val="lt1"/>
                </a:solidFill>
                <a:latin typeface="Calibri" panose="020F0502020204030204" pitchFamily="34" charset="0"/>
              </a:rPr>
              <a:t> Applications         </a:t>
            </a:r>
            <a:r>
              <a:rPr lang="en-US" sz="900" spc="-6" dirty="0" err="1">
                <a:solidFill>
                  <a:schemeClr val="lt1"/>
                </a:solidFill>
                <a:latin typeface="Calibri" panose="020F0502020204030204" pitchFamily="34" charset="0"/>
              </a:rPr>
              <a:t>Adv</a:t>
            </a:r>
            <a:r>
              <a:rPr lang="en-US" sz="900" spc="-6" dirty="0">
                <a:solidFill>
                  <a:schemeClr val="lt1"/>
                </a:solidFill>
                <a:latin typeface="Calibri" panose="020F0502020204030204" pitchFamily="34" charset="0"/>
              </a:rPr>
              <a:t> SEL            Video Library         Importing Content            Choosing Curriculum     Alignment of Objectives in Schoology     </a:t>
            </a:r>
          </a:p>
          <a:p>
            <a:r>
              <a:rPr lang="en-US" sz="900" spc="-6" dirty="0">
                <a:solidFill>
                  <a:schemeClr val="lt1"/>
                </a:solidFill>
                <a:latin typeface="Calibri" panose="020F0502020204030204" pitchFamily="34" charset="0"/>
              </a:rPr>
              <a:t>SEL                                Principals Training                                       </a:t>
            </a:r>
          </a:p>
          <a:p>
            <a:r>
              <a:rPr lang="en-US" sz="900" spc="-6" dirty="0">
                <a:solidFill>
                  <a:schemeClr val="lt1"/>
                </a:solidFill>
                <a:latin typeface="Calibri" panose="020F0502020204030204" pitchFamily="34" charset="0"/>
              </a:rPr>
              <a:t>Digital Learning         Schoology Train the Trainer</a:t>
            </a:r>
          </a:p>
        </p:txBody>
      </p:sp>
      <p:sp>
        <p:nvSpPr>
          <p:cNvPr id="96" name="Rounded Rectangle 95"/>
          <p:cNvSpPr/>
          <p:nvPr/>
        </p:nvSpPr>
        <p:spPr>
          <a:xfrm>
            <a:off x="1168497" y="5833956"/>
            <a:ext cx="10395784" cy="209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5" name="OTLSHAPE_SLT_9ce940d97a4b4fe7ac0ca3b0352deccb_Title">
            <a:extLst>
              <a:ext uri="{FF2B5EF4-FFF2-40B4-BE49-F238E27FC236}">
                <a16:creationId xmlns:a16="http://schemas.microsoft.com/office/drawing/2014/main" id="{6E16CE07-08E1-42A7-9C17-80B2CD69A4E1}"/>
              </a:ext>
            </a:extLst>
          </p:cNvPr>
          <p:cNvSpPr txBox="1"/>
          <p:nvPr>
            <p:custDataLst>
              <p:tags r:id="rId85"/>
            </p:custDataLst>
          </p:nvPr>
        </p:nvSpPr>
        <p:spPr>
          <a:xfrm>
            <a:off x="1250426" y="5861992"/>
            <a:ext cx="10237761" cy="169136"/>
          </a:xfrm>
          <a:prstGeom prst="rect">
            <a:avLst/>
          </a:prstGeom>
          <a:noFill/>
        </p:spPr>
        <p:txBody>
          <a:bodyPr vert="horz" wrap="square" lIns="0" tIns="0" rIns="0" bIns="0" rtlCol="0" anchor="ctr" anchorCtr="0">
            <a:noAutofit/>
          </a:bodyPr>
          <a:lstStyle/>
          <a:p>
            <a:r>
              <a:rPr lang="en-US" sz="900" spc="-6" dirty="0">
                <a:solidFill>
                  <a:schemeClr val="lt1"/>
                </a:solidFill>
                <a:latin typeface="Calibri" panose="020F0502020204030204" pitchFamily="34" charset="0"/>
              </a:rPr>
              <a:t>Family and Parent Strand:  Introduction to Digital Learning/ Technology     Logging In   Orientation      Navigation     Student Success        Monitoring Progress</a:t>
            </a:r>
          </a:p>
        </p:txBody>
      </p:sp>
      <p:sp>
        <p:nvSpPr>
          <p:cNvPr id="2" name="Slide Number Placeholder 1">
            <a:extLst>
              <a:ext uri="{FF2B5EF4-FFF2-40B4-BE49-F238E27FC236}">
                <a16:creationId xmlns:a16="http://schemas.microsoft.com/office/drawing/2014/main" id="{CC8F79DD-A94A-E4FF-4DF2-68C1D264E2A8}"/>
              </a:ext>
            </a:extLst>
          </p:cNvPr>
          <p:cNvSpPr>
            <a:spLocks noGrp="1"/>
          </p:cNvSpPr>
          <p:nvPr>
            <p:ph type="sldNum" sz="quarter" idx="12"/>
          </p:nvPr>
        </p:nvSpPr>
        <p:spPr>
          <a:xfrm>
            <a:off x="8943108" y="6356350"/>
            <a:ext cx="2743200" cy="365125"/>
          </a:xfrm>
        </p:spPr>
        <p:txBody>
          <a:bodyPr/>
          <a:lstStyle/>
          <a:p>
            <a:fld id="{25ADD42A-4186-4E53-892B-E7C62DC54584}" type="slidenum">
              <a:rPr lang="en-US" smtClean="0"/>
              <a:t>17</a:t>
            </a:fld>
            <a:endParaRPr lang="en-US"/>
          </a:p>
        </p:txBody>
      </p:sp>
    </p:spTree>
    <p:custDataLst>
      <p:tags r:id="rId1"/>
    </p:custDataLst>
    <p:extLst>
      <p:ext uri="{BB962C8B-B14F-4D97-AF65-F5344CB8AC3E}">
        <p14:creationId xmlns:p14="http://schemas.microsoft.com/office/powerpoint/2010/main" val="2480438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858CCF-AA0B-8058-EF2E-B71324F08327}"/>
              </a:ext>
            </a:extLst>
          </p:cNvPr>
          <p:cNvSpPr/>
          <p:nvPr/>
        </p:nvSpPr>
        <p:spPr>
          <a:xfrm>
            <a:off x="4285031" y="1139755"/>
            <a:ext cx="3615447" cy="1678022"/>
          </a:xfrm>
          <a:prstGeom prst="rect">
            <a:avLst/>
          </a:prstGeom>
          <a:solidFill>
            <a:srgbClr val="FFF5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AE69891-900E-0A46-2F72-A212931E67F5}"/>
              </a:ext>
            </a:extLst>
          </p:cNvPr>
          <p:cNvSpPr/>
          <p:nvPr/>
        </p:nvSpPr>
        <p:spPr>
          <a:xfrm>
            <a:off x="7916691" y="1139755"/>
            <a:ext cx="3631659" cy="1678022"/>
          </a:xfrm>
          <a:prstGeom prst="rect">
            <a:avLst/>
          </a:prstGeom>
          <a:solidFill>
            <a:srgbClr val="FFF5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20F28EC-A8CE-AB4F-7CC1-016F3A995588}"/>
              </a:ext>
            </a:extLst>
          </p:cNvPr>
          <p:cNvSpPr/>
          <p:nvPr/>
        </p:nvSpPr>
        <p:spPr>
          <a:xfrm>
            <a:off x="645266" y="1139756"/>
            <a:ext cx="3607341" cy="1678022"/>
          </a:xfrm>
          <a:prstGeom prst="rect">
            <a:avLst/>
          </a:prstGeom>
          <a:solidFill>
            <a:srgbClr val="FFF5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3.jpeg">
            <a:extLst>
              <a:ext uri="{FF2B5EF4-FFF2-40B4-BE49-F238E27FC236}">
                <a16:creationId xmlns:a16="http://schemas.microsoft.com/office/drawing/2014/main" id="{31658280-69CC-4C83-9DEB-E8D6D766BF0E}"/>
              </a:ext>
            </a:extLst>
          </p:cNvPr>
          <p:cNvPicPr>
            <a:picLocks noChangeAspect="1"/>
          </p:cNvPicPr>
          <p:nvPr/>
        </p:nvPicPr>
        <p:blipFill>
          <a:blip r:embed="rId2" cstate="print"/>
          <a:stretch>
            <a:fillRect/>
          </a:stretch>
        </p:blipFill>
        <p:spPr>
          <a:xfrm>
            <a:off x="1081391" y="1906577"/>
            <a:ext cx="1544320" cy="781685"/>
          </a:xfrm>
          <a:prstGeom prst="rect">
            <a:avLst/>
          </a:prstGeom>
        </p:spPr>
      </p:pic>
      <p:pic>
        <p:nvPicPr>
          <p:cNvPr id="5" name="image4.jpeg">
            <a:extLst>
              <a:ext uri="{FF2B5EF4-FFF2-40B4-BE49-F238E27FC236}">
                <a16:creationId xmlns:a16="http://schemas.microsoft.com/office/drawing/2014/main" id="{C5A00835-B109-48A4-9D13-5C9EB904FD0B}"/>
              </a:ext>
            </a:extLst>
          </p:cNvPr>
          <p:cNvPicPr>
            <a:picLocks noChangeAspect="1"/>
          </p:cNvPicPr>
          <p:nvPr/>
        </p:nvPicPr>
        <p:blipFill>
          <a:blip r:embed="rId3" cstate="print"/>
          <a:stretch>
            <a:fillRect/>
          </a:stretch>
        </p:blipFill>
        <p:spPr>
          <a:xfrm>
            <a:off x="2747115" y="2038806"/>
            <a:ext cx="1062355" cy="641350"/>
          </a:xfrm>
          <a:prstGeom prst="rect">
            <a:avLst/>
          </a:prstGeom>
        </p:spPr>
      </p:pic>
      <p:sp>
        <p:nvSpPr>
          <p:cNvPr id="6" name="TextBox 5">
            <a:extLst>
              <a:ext uri="{FF2B5EF4-FFF2-40B4-BE49-F238E27FC236}">
                <a16:creationId xmlns:a16="http://schemas.microsoft.com/office/drawing/2014/main" id="{0A748FDD-E2DA-47A3-9D86-CB0F63E6479D}"/>
              </a:ext>
            </a:extLst>
          </p:cNvPr>
          <p:cNvSpPr txBox="1"/>
          <p:nvPr/>
        </p:nvSpPr>
        <p:spPr>
          <a:xfrm>
            <a:off x="781456" y="1177399"/>
            <a:ext cx="3522503" cy="646331"/>
          </a:xfrm>
          <a:prstGeom prst="rect">
            <a:avLst/>
          </a:prstGeom>
          <a:noFill/>
        </p:spPr>
        <p:txBody>
          <a:bodyPr wrap="square" lIns="91440" tIns="45720" rIns="91440" bIns="45720" rtlCol="0" anchor="t">
            <a:spAutoFit/>
          </a:bodyPr>
          <a:lstStyle/>
          <a:p>
            <a:pPr algn="ctr"/>
            <a:r>
              <a:rPr lang="en-US" b="1" dirty="0"/>
              <a:t>YEAR 1 </a:t>
            </a:r>
            <a:endParaRPr lang="en-US">
              <a:ea typeface="Calibri" panose="020F0502020204030204"/>
              <a:cs typeface="Calibri" panose="020F0502020204030204"/>
            </a:endParaRPr>
          </a:p>
          <a:p>
            <a:pPr algn="ctr"/>
            <a:r>
              <a:rPr lang="en-US" b="1" dirty="0"/>
              <a:t>PARTIALLY BLENDED CLASSROOM</a:t>
            </a:r>
            <a:endParaRPr lang="en-US">
              <a:ea typeface="Calibri" panose="020F0502020204030204"/>
              <a:cs typeface="Calibri" panose="020F0502020204030204"/>
            </a:endParaRPr>
          </a:p>
        </p:txBody>
      </p:sp>
      <p:pic>
        <p:nvPicPr>
          <p:cNvPr id="7" name="image9.jpeg">
            <a:extLst>
              <a:ext uri="{FF2B5EF4-FFF2-40B4-BE49-F238E27FC236}">
                <a16:creationId xmlns:a16="http://schemas.microsoft.com/office/drawing/2014/main" id="{A1C70C83-0C64-4341-8BC8-339F2BF1ACDD}"/>
              </a:ext>
            </a:extLst>
          </p:cNvPr>
          <p:cNvPicPr>
            <a:picLocks noChangeAspect="1"/>
          </p:cNvPicPr>
          <p:nvPr/>
        </p:nvPicPr>
        <p:blipFill>
          <a:blip r:embed="rId4" cstate="print"/>
          <a:stretch>
            <a:fillRect/>
          </a:stretch>
        </p:blipFill>
        <p:spPr>
          <a:xfrm>
            <a:off x="4590348" y="1909104"/>
            <a:ext cx="1403985" cy="775970"/>
          </a:xfrm>
          <a:prstGeom prst="rect">
            <a:avLst/>
          </a:prstGeom>
        </p:spPr>
      </p:pic>
      <p:pic>
        <p:nvPicPr>
          <p:cNvPr id="8" name="image10.jpeg">
            <a:extLst>
              <a:ext uri="{FF2B5EF4-FFF2-40B4-BE49-F238E27FC236}">
                <a16:creationId xmlns:a16="http://schemas.microsoft.com/office/drawing/2014/main" id="{DBFF986F-B38A-4995-A9E3-4C66BEA80DD4}"/>
              </a:ext>
            </a:extLst>
          </p:cNvPr>
          <p:cNvPicPr>
            <a:picLocks noChangeAspect="1"/>
          </p:cNvPicPr>
          <p:nvPr/>
        </p:nvPicPr>
        <p:blipFill>
          <a:blip r:embed="rId5" cstate="print"/>
          <a:stretch>
            <a:fillRect/>
          </a:stretch>
        </p:blipFill>
        <p:spPr>
          <a:xfrm>
            <a:off x="6155106" y="2005137"/>
            <a:ext cx="1635760" cy="567690"/>
          </a:xfrm>
          <a:prstGeom prst="rect">
            <a:avLst/>
          </a:prstGeom>
        </p:spPr>
      </p:pic>
      <p:sp>
        <p:nvSpPr>
          <p:cNvPr id="9" name="TextBox 8">
            <a:extLst>
              <a:ext uri="{FF2B5EF4-FFF2-40B4-BE49-F238E27FC236}">
                <a16:creationId xmlns:a16="http://schemas.microsoft.com/office/drawing/2014/main" id="{80F64B78-93F4-452D-826A-4903732B2E33}"/>
              </a:ext>
            </a:extLst>
          </p:cNvPr>
          <p:cNvSpPr txBox="1"/>
          <p:nvPr/>
        </p:nvSpPr>
        <p:spPr>
          <a:xfrm>
            <a:off x="4618134" y="1177399"/>
            <a:ext cx="3125291" cy="646331"/>
          </a:xfrm>
          <a:prstGeom prst="rect">
            <a:avLst/>
          </a:prstGeom>
          <a:noFill/>
        </p:spPr>
        <p:txBody>
          <a:bodyPr wrap="square" lIns="91440" tIns="45720" rIns="91440" bIns="45720" rtlCol="0" anchor="t">
            <a:spAutoFit/>
          </a:bodyPr>
          <a:lstStyle/>
          <a:p>
            <a:pPr algn="ctr"/>
            <a:r>
              <a:rPr lang="en-US" b="1" dirty="0"/>
              <a:t>YEAR 2 </a:t>
            </a:r>
            <a:endParaRPr lang="en-US" b="1">
              <a:ea typeface="Calibri" panose="020F0502020204030204"/>
              <a:cs typeface="Calibri" panose="020F0502020204030204"/>
            </a:endParaRPr>
          </a:p>
          <a:p>
            <a:pPr algn="ctr"/>
            <a:r>
              <a:rPr lang="en-US" b="1" dirty="0"/>
              <a:t>BLENDED CLASSROOM</a:t>
            </a:r>
            <a:endParaRPr lang="en-US" b="1" dirty="0">
              <a:ea typeface="Calibri"/>
              <a:cs typeface="Calibri"/>
            </a:endParaRPr>
          </a:p>
        </p:txBody>
      </p:sp>
      <p:pic>
        <p:nvPicPr>
          <p:cNvPr id="10" name="image6.jpeg">
            <a:extLst>
              <a:ext uri="{FF2B5EF4-FFF2-40B4-BE49-F238E27FC236}">
                <a16:creationId xmlns:a16="http://schemas.microsoft.com/office/drawing/2014/main" id="{E8604F5F-9322-451B-B4EB-51CFADFF5324}"/>
              </a:ext>
            </a:extLst>
          </p:cNvPr>
          <p:cNvPicPr>
            <a:picLocks noChangeAspect="1"/>
          </p:cNvPicPr>
          <p:nvPr/>
        </p:nvPicPr>
        <p:blipFill>
          <a:blip r:embed="rId6" cstate="print"/>
          <a:stretch>
            <a:fillRect/>
          </a:stretch>
        </p:blipFill>
        <p:spPr>
          <a:xfrm>
            <a:off x="8542629" y="1954651"/>
            <a:ext cx="836295" cy="794385"/>
          </a:xfrm>
          <a:prstGeom prst="rect">
            <a:avLst/>
          </a:prstGeom>
        </p:spPr>
      </p:pic>
      <p:pic>
        <p:nvPicPr>
          <p:cNvPr id="11" name="image7.jpeg">
            <a:extLst>
              <a:ext uri="{FF2B5EF4-FFF2-40B4-BE49-F238E27FC236}">
                <a16:creationId xmlns:a16="http://schemas.microsoft.com/office/drawing/2014/main" id="{91AF7D83-6C4F-4BD4-83C5-61348A5A56B0}"/>
              </a:ext>
            </a:extLst>
          </p:cNvPr>
          <p:cNvPicPr>
            <a:picLocks noChangeAspect="1"/>
          </p:cNvPicPr>
          <p:nvPr/>
        </p:nvPicPr>
        <p:blipFill>
          <a:blip r:embed="rId7" cstate="print"/>
          <a:stretch>
            <a:fillRect/>
          </a:stretch>
        </p:blipFill>
        <p:spPr>
          <a:xfrm>
            <a:off x="9513563" y="2046439"/>
            <a:ext cx="445135" cy="525145"/>
          </a:xfrm>
          <a:prstGeom prst="rect">
            <a:avLst/>
          </a:prstGeom>
        </p:spPr>
      </p:pic>
      <p:pic>
        <p:nvPicPr>
          <p:cNvPr id="13" name="image8.jpeg">
            <a:extLst>
              <a:ext uri="{FF2B5EF4-FFF2-40B4-BE49-F238E27FC236}">
                <a16:creationId xmlns:a16="http://schemas.microsoft.com/office/drawing/2014/main" id="{4801899E-3B53-44AD-B480-44B369243AA1}"/>
              </a:ext>
            </a:extLst>
          </p:cNvPr>
          <p:cNvPicPr>
            <a:picLocks noChangeAspect="1"/>
          </p:cNvPicPr>
          <p:nvPr/>
        </p:nvPicPr>
        <p:blipFill>
          <a:blip r:embed="rId8" cstate="print"/>
          <a:stretch>
            <a:fillRect/>
          </a:stretch>
        </p:blipFill>
        <p:spPr>
          <a:xfrm>
            <a:off x="10177035" y="2046389"/>
            <a:ext cx="921385" cy="641350"/>
          </a:xfrm>
          <a:prstGeom prst="rect">
            <a:avLst/>
          </a:prstGeom>
        </p:spPr>
      </p:pic>
      <p:sp>
        <p:nvSpPr>
          <p:cNvPr id="14" name="TextBox 13">
            <a:extLst>
              <a:ext uri="{FF2B5EF4-FFF2-40B4-BE49-F238E27FC236}">
                <a16:creationId xmlns:a16="http://schemas.microsoft.com/office/drawing/2014/main" id="{5A5E0985-CFD2-460C-B6F8-384F70963DA4}"/>
              </a:ext>
            </a:extLst>
          </p:cNvPr>
          <p:cNvSpPr txBox="1"/>
          <p:nvPr/>
        </p:nvSpPr>
        <p:spPr>
          <a:xfrm>
            <a:off x="8284579" y="1178569"/>
            <a:ext cx="3125291" cy="646331"/>
          </a:xfrm>
          <a:prstGeom prst="rect">
            <a:avLst/>
          </a:prstGeom>
          <a:noFill/>
        </p:spPr>
        <p:txBody>
          <a:bodyPr wrap="square" lIns="91440" tIns="45720" rIns="91440" bIns="45720" rtlCol="0" anchor="t">
            <a:spAutoFit/>
          </a:bodyPr>
          <a:lstStyle/>
          <a:p>
            <a:pPr algn="ctr"/>
            <a:r>
              <a:rPr lang="en-US" b="1" dirty="0"/>
              <a:t>YEAR 3</a:t>
            </a:r>
            <a:endParaRPr lang="en-US">
              <a:ea typeface="Calibri"/>
              <a:cs typeface="Calibri"/>
            </a:endParaRPr>
          </a:p>
          <a:p>
            <a:pPr algn="ctr"/>
            <a:r>
              <a:rPr lang="en-US" b="1" dirty="0"/>
              <a:t>TRANSFORMATION</a:t>
            </a:r>
            <a:endParaRPr lang="en-US" b="1" dirty="0">
              <a:ea typeface="Calibri"/>
              <a:cs typeface="Calibri"/>
            </a:endParaRPr>
          </a:p>
        </p:txBody>
      </p:sp>
      <p:sp>
        <p:nvSpPr>
          <p:cNvPr id="15" name="TextBox 14">
            <a:extLst>
              <a:ext uri="{FF2B5EF4-FFF2-40B4-BE49-F238E27FC236}">
                <a16:creationId xmlns:a16="http://schemas.microsoft.com/office/drawing/2014/main" id="{38A5CB27-DF6E-45C4-A4C8-57890C9B941F}"/>
              </a:ext>
            </a:extLst>
          </p:cNvPr>
          <p:cNvSpPr txBox="1"/>
          <p:nvPr/>
        </p:nvSpPr>
        <p:spPr>
          <a:xfrm>
            <a:off x="592966" y="3301079"/>
            <a:ext cx="3798121" cy="369332"/>
          </a:xfrm>
          <a:prstGeom prst="rect">
            <a:avLst/>
          </a:prstGeom>
          <a:noFill/>
        </p:spPr>
        <p:txBody>
          <a:bodyPr wrap="square" lIns="91440" tIns="45720" rIns="91440" bIns="45720" rtlCol="0" anchor="t">
            <a:spAutoFit/>
          </a:bodyPr>
          <a:lstStyle/>
          <a:p>
            <a:pPr algn="ctr"/>
            <a:r>
              <a:rPr lang="en-US" dirty="0"/>
              <a:t>Lecturer/ Coordinator</a:t>
            </a:r>
            <a:endParaRPr lang="en-US"/>
          </a:p>
        </p:txBody>
      </p:sp>
      <p:sp>
        <p:nvSpPr>
          <p:cNvPr id="16" name="TextBox 15">
            <a:extLst>
              <a:ext uri="{FF2B5EF4-FFF2-40B4-BE49-F238E27FC236}">
                <a16:creationId xmlns:a16="http://schemas.microsoft.com/office/drawing/2014/main" id="{123DE5B7-10B2-4303-8D1E-CD5E3305B0BA}"/>
              </a:ext>
            </a:extLst>
          </p:cNvPr>
          <p:cNvSpPr txBox="1"/>
          <p:nvPr/>
        </p:nvSpPr>
        <p:spPr>
          <a:xfrm>
            <a:off x="4277598" y="3303421"/>
            <a:ext cx="3644098" cy="377438"/>
          </a:xfrm>
          <a:prstGeom prst="rect">
            <a:avLst/>
          </a:prstGeom>
          <a:noFill/>
        </p:spPr>
        <p:txBody>
          <a:bodyPr wrap="square" rtlCol="0">
            <a:spAutoFit/>
          </a:bodyPr>
          <a:lstStyle/>
          <a:p>
            <a:pPr algn="ctr"/>
            <a:r>
              <a:rPr lang="en-US" dirty="0"/>
              <a:t>Facilitator</a:t>
            </a:r>
          </a:p>
        </p:txBody>
      </p:sp>
      <p:sp>
        <p:nvSpPr>
          <p:cNvPr id="17" name="TextBox 16">
            <a:extLst>
              <a:ext uri="{FF2B5EF4-FFF2-40B4-BE49-F238E27FC236}">
                <a16:creationId xmlns:a16="http://schemas.microsoft.com/office/drawing/2014/main" id="{98AE25BB-956F-4123-8D5D-91DA6BD0F91A}"/>
              </a:ext>
            </a:extLst>
          </p:cNvPr>
          <p:cNvSpPr txBox="1"/>
          <p:nvPr/>
        </p:nvSpPr>
        <p:spPr>
          <a:xfrm>
            <a:off x="7919244" y="3313434"/>
            <a:ext cx="3644098" cy="369332"/>
          </a:xfrm>
          <a:prstGeom prst="rect">
            <a:avLst/>
          </a:prstGeom>
          <a:noFill/>
        </p:spPr>
        <p:txBody>
          <a:bodyPr wrap="square" lIns="91440" tIns="45720" rIns="91440" bIns="45720" rtlCol="0" anchor="t">
            <a:spAutoFit/>
          </a:bodyPr>
          <a:lstStyle/>
          <a:p>
            <a:pPr algn="ctr"/>
            <a:r>
              <a:rPr lang="en-US" dirty="0"/>
              <a:t>Coach/ Leader</a:t>
            </a:r>
            <a:endParaRPr lang="en-US"/>
          </a:p>
        </p:txBody>
      </p:sp>
      <p:sp>
        <p:nvSpPr>
          <p:cNvPr id="18" name="TextBox 17">
            <a:extLst>
              <a:ext uri="{FF2B5EF4-FFF2-40B4-BE49-F238E27FC236}">
                <a16:creationId xmlns:a16="http://schemas.microsoft.com/office/drawing/2014/main" id="{DA194E69-6420-42B5-B7A9-ECC3D3C27AEE}"/>
              </a:ext>
            </a:extLst>
          </p:cNvPr>
          <p:cNvSpPr txBox="1"/>
          <p:nvPr/>
        </p:nvSpPr>
        <p:spPr>
          <a:xfrm>
            <a:off x="636244" y="2814776"/>
            <a:ext cx="10943162" cy="369332"/>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pPr algn="ctr"/>
            <a:r>
              <a:rPr lang="en-US" dirty="0">
                <a:solidFill>
                  <a:schemeClr val="bg1"/>
                </a:solidFill>
              </a:rPr>
              <a:t>TEACHER/ LEARNING METHODS</a:t>
            </a:r>
            <a:endParaRPr lang="en-US" dirty="0">
              <a:solidFill>
                <a:schemeClr val="bg1"/>
              </a:solidFill>
              <a:ea typeface="Calibri"/>
              <a:cs typeface="Calibri"/>
            </a:endParaRPr>
          </a:p>
        </p:txBody>
      </p:sp>
      <p:sp>
        <p:nvSpPr>
          <p:cNvPr id="19" name="TextBox 18">
            <a:extLst>
              <a:ext uri="{FF2B5EF4-FFF2-40B4-BE49-F238E27FC236}">
                <a16:creationId xmlns:a16="http://schemas.microsoft.com/office/drawing/2014/main" id="{09D0B9A8-195A-40DA-8F4D-E6C1E3F05176}"/>
              </a:ext>
            </a:extLst>
          </p:cNvPr>
          <p:cNvSpPr txBox="1"/>
          <p:nvPr/>
        </p:nvSpPr>
        <p:spPr>
          <a:xfrm>
            <a:off x="636578" y="3869006"/>
            <a:ext cx="10926949" cy="369332"/>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pPr algn="ctr"/>
            <a:r>
              <a:rPr lang="en-US" dirty="0">
                <a:solidFill>
                  <a:schemeClr val="bg1"/>
                </a:solidFill>
              </a:rPr>
              <a:t>TECHNOLOGY UTILIZATION</a:t>
            </a:r>
            <a:endParaRPr lang="en-US" dirty="0">
              <a:solidFill>
                <a:schemeClr val="bg1"/>
              </a:solidFill>
              <a:ea typeface="Calibri"/>
              <a:cs typeface="Calibri"/>
            </a:endParaRPr>
          </a:p>
        </p:txBody>
      </p:sp>
      <p:sp>
        <p:nvSpPr>
          <p:cNvPr id="20" name="TextBox 19">
            <a:extLst>
              <a:ext uri="{FF2B5EF4-FFF2-40B4-BE49-F238E27FC236}">
                <a16:creationId xmlns:a16="http://schemas.microsoft.com/office/drawing/2014/main" id="{19383515-53FA-4619-9A96-17ED52F72CE2}"/>
              </a:ext>
            </a:extLst>
          </p:cNvPr>
          <p:cNvSpPr txBox="1"/>
          <p:nvPr/>
        </p:nvSpPr>
        <p:spPr>
          <a:xfrm>
            <a:off x="643648" y="4415644"/>
            <a:ext cx="3635991" cy="646331"/>
          </a:xfrm>
          <a:prstGeom prst="rect">
            <a:avLst/>
          </a:prstGeom>
          <a:noFill/>
        </p:spPr>
        <p:txBody>
          <a:bodyPr wrap="square" lIns="91440" tIns="45720" rIns="91440" bIns="45720" rtlCol="0" anchor="t">
            <a:spAutoFit/>
          </a:bodyPr>
          <a:lstStyle/>
          <a:p>
            <a:pPr algn="ctr"/>
            <a:r>
              <a:rPr lang="en-US" dirty="0"/>
              <a:t>LMS and Supplemental Digital Tools Introduced and Used Sparingly</a:t>
            </a:r>
            <a:endParaRPr lang="en-US"/>
          </a:p>
        </p:txBody>
      </p:sp>
      <p:sp>
        <p:nvSpPr>
          <p:cNvPr id="21" name="TextBox 20">
            <a:extLst>
              <a:ext uri="{FF2B5EF4-FFF2-40B4-BE49-F238E27FC236}">
                <a16:creationId xmlns:a16="http://schemas.microsoft.com/office/drawing/2014/main" id="{48B0DB46-C904-48BE-A5B0-D0F9E7C583ED}"/>
              </a:ext>
            </a:extLst>
          </p:cNvPr>
          <p:cNvSpPr txBox="1"/>
          <p:nvPr/>
        </p:nvSpPr>
        <p:spPr>
          <a:xfrm>
            <a:off x="4301917" y="4470898"/>
            <a:ext cx="3603567" cy="369332"/>
          </a:xfrm>
          <a:prstGeom prst="rect">
            <a:avLst/>
          </a:prstGeom>
          <a:noFill/>
        </p:spPr>
        <p:txBody>
          <a:bodyPr wrap="square" lIns="91440" tIns="45720" rIns="91440" bIns="45720" rtlCol="0" anchor="t">
            <a:spAutoFit/>
          </a:bodyPr>
          <a:lstStyle/>
          <a:p>
            <a:pPr algn="ctr"/>
            <a:r>
              <a:rPr lang="en-US" dirty="0"/>
              <a:t>LMS and Tools are Used Regularly</a:t>
            </a:r>
            <a:endParaRPr lang="en-US"/>
          </a:p>
        </p:txBody>
      </p:sp>
      <p:sp>
        <p:nvSpPr>
          <p:cNvPr id="22" name="TextBox 21">
            <a:extLst>
              <a:ext uri="{FF2B5EF4-FFF2-40B4-BE49-F238E27FC236}">
                <a16:creationId xmlns:a16="http://schemas.microsoft.com/office/drawing/2014/main" id="{6744E363-5CBF-4645-8F22-4539ABCE6033}"/>
              </a:ext>
            </a:extLst>
          </p:cNvPr>
          <p:cNvSpPr txBox="1"/>
          <p:nvPr/>
        </p:nvSpPr>
        <p:spPr>
          <a:xfrm>
            <a:off x="7938400" y="4326474"/>
            <a:ext cx="3611673" cy="923330"/>
          </a:xfrm>
          <a:prstGeom prst="rect">
            <a:avLst/>
          </a:prstGeom>
          <a:noFill/>
        </p:spPr>
        <p:txBody>
          <a:bodyPr wrap="square" lIns="91440" tIns="45720" rIns="91440" bIns="45720" rtlCol="0" anchor="t">
            <a:spAutoFit/>
          </a:bodyPr>
          <a:lstStyle/>
          <a:p>
            <a:pPr algn="ctr"/>
            <a:r>
              <a:rPr lang="en-US" dirty="0"/>
              <a:t>LMS and Tools are Daily and Fully Integrated into the Daily </a:t>
            </a:r>
            <a:endParaRPr lang="en-US"/>
          </a:p>
          <a:p>
            <a:pPr algn="ctr"/>
            <a:r>
              <a:rPr lang="en-US" dirty="0"/>
              <a:t>Learning Routines</a:t>
            </a:r>
            <a:endParaRPr lang="en-US" dirty="0">
              <a:ea typeface="Calibri"/>
              <a:cs typeface="Calibri"/>
            </a:endParaRPr>
          </a:p>
        </p:txBody>
      </p:sp>
      <p:sp>
        <p:nvSpPr>
          <p:cNvPr id="23" name="TextBox 22">
            <a:extLst>
              <a:ext uri="{FF2B5EF4-FFF2-40B4-BE49-F238E27FC236}">
                <a16:creationId xmlns:a16="http://schemas.microsoft.com/office/drawing/2014/main" id="{5C52D068-B02E-4EB1-9234-F75541878733}"/>
              </a:ext>
            </a:extLst>
          </p:cNvPr>
          <p:cNvSpPr txBox="1"/>
          <p:nvPr/>
        </p:nvSpPr>
        <p:spPr>
          <a:xfrm>
            <a:off x="644684" y="5254319"/>
            <a:ext cx="10926949" cy="369332"/>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pPr algn="ctr"/>
            <a:r>
              <a:rPr lang="en-US" dirty="0">
                <a:solidFill>
                  <a:schemeClr val="bg1"/>
                </a:solidFill>
              </a:rPr>
              <a:t>DATA USAGE</a:t>
            </a:r>
            <a:endParaRPr lang="en-US" dirty="0">
              <a:solidFill>
                <a:schemeClr val="bg1"/>
              </a:solidFill>
              <a:ea typeface="Calibri"/>
              <a:cs typeface="Calibri"/>
            </a:endParaRPr>
          </a:p>
        </p:txBody>
      </p:sp>
      <p:sp>
        <p:nvSpPr>
          <p:cNvPr id="24" name="TextBox 23">
            <a:extLst>
              <a:ext uri="{FF2B5EF4-FFF2-40B4-BE49-F238E27FC236}">
                <a16:creationId xmlns:a16="http://schemas.microsoft.com/office/drawing/2014/main" id="{9D7DE482-288E-42CD-9DED-3170D13134D0}"/>
              </a:ext>
            </a:extLst>
          </p:cNvPr>
          <p:cNvSpPr txBox="1"/>
          <p:nvPr/>
        </p:nvSpPr>
        <p:spPr>
          <a:xfrm>
            <a:off x="645269" y="5874340"/>
            <a:ext cx="3660311" cy="369332"/>
          </a:xfrm>
          <a:prstGeom prst="rect">
            <a:avLst/>
          </a:prstGeom>
          <a:noFill/>
        </p:spPr>
        <p:txBody>
          <a:bodyPr wrap="square" lIns="91440" tIns="45720" rIns="91440" bIns="45720" rtlCol="0" anchor="t">
            <a:spAutoFit/>
          </a:bodyPr>
          <a:lstStyle/>
          <a:p>
            <a:pPr algn="ctr"/>
            <a:r>
              <a:rPr lang="en-US"/>
              <a:t>Data is Available and Reviewed</a:t>
            </a:r>
          </a:p>
        </p:txBody>
      </p:sp>
      <p:sp>
        <p:nvSpPr>
          <p:cNvPr id="25" name="TextBox 24">
            <a:extLst>
              <a:ext uri="{FF2B5EF4-FFF2-40B4-BE49-F238E27FC236}">
                <a16:creationId xmlns:a16="http://schemas.microsoft.com/office/drawing/2014/main" id="{F2CB1B96-D57E-42D5-9BAE-43EBB9945065}"/>
              </a:ext>
            </a:extLst>
          </p:cNvPr>
          <p:cNvSpPr txBox="1"/>
          <p:nvPr/>
        </p:nvSpPr>
        <p:spPr>
          <a:xfrm>
            <a:off x="4298269" y="5715239"/>
            <a:ext cx="3635992" cy="646331"/>
          </a:xfrm>
          <a:prstGeom prst="rect">
            <a:avLst/>
          </a:prstGeom>
          <a:noFill/>
        </p:spPr>
        <p:txBody>
          <a:bodyPr wrap="square" lIns="91440" tIns="45720" rIns="91440" bIns="45720" rtlCol="0" anchor="t">
            <a:spAutoFit/>
          </a:bodyPr>
          <a:lstStyle/>
          <a:p>
            <a:pPr algn="ctr"/>
            <a:r>
              <a:rPr lang="en-US" dirty="0"/>
              <a:t>Data is Reviewed with Adjustments at Class and Student Level</a:t>
            </a:r>
            <a:endParaRPr lang="en-US"/>
          </a:p>
        </p:txBody>
      </p:sp>
      <p:sp>
        <p:nvSpPr>
          <p:cNvPr id="29" name="TextBox 28">
            <a:extLst>
              <a:ext uri="{FF2B5EF4-FFF2-40B4-BE49-F238E27FC236}">
                <a16:creationId xmlns:a16="http://schemas.microsoft.com/office/drawing/2014/main" id="{199277BC-0647-4AF2-9C03-F396B9BB998D}"/>
              </a:ext>
            </a:extLst>
          </p:cNvPr>
          <p:cNvSpPr txBox="1"/>
          <p:nvPr/>
        </p:nvSpPr>
        <p:spPr>
          <a:xfrm>
            <a:off x="7905559" y="5716270"/>
            <a:ext cx="3635992" cy="923330"/>
          </a:xfrm>
          <a:prstGeom prst="rect">
            <a:avLst/>
          </a:prstGeom>
          <a:noFill/>
        </p:spPr>
        <p:txBody>
          <a:bodyPr wrap="square" lIns="91440" tIns="45720" rIns="91440" bIns="45720" rtlCol="0" anchor="t">
            <a:spAutoFit/>
          </a:bodyPr>
          <a:lstStyle/>
          <a:p>
            <a:pPr algn="ctr"/>
            <a:r>
              <a:rPr lang="en-US" dirty="0"/>
              <a:t>Data is Reviewed with Daily Adjustments at Class and </a:t>
            </a:r>
            <a:endParaRPr lang="en-US"/>
          </a:p>
          <a:p>
            <a:pPr algn="ctr"/>
            <a:r>
              <a:rPr lang="en-US" dirty="0"/>
              <a:t>Student Level</a:t>
            </a:r>
            <a:endParaRPr lang="en-US" dirty="0">
              <a:ea typeface="Calibri"/>
              <a:cs typeface="Calibri"/>
            </a:endParaRPr>
          </a:p>
        </p:txBody>
      </p:sp>
      <p:sp>
        <p:nvSpPr>
          <p:cNvPr id="2" name="Rectangle 1">
            <a:extLst>
              <a:ext uri="{FF2B5EF4-FFF2-40B4-BE49-F238E27FC236}">
                <a16:creationId xmlns:a16="http://schemas.microsoft.com/office/drawing/2014/main" id="{6D0C9187-88EE-E52E-A151-93636F7047BA}"/>
              </a:ext>
            </a:extLst>
          </p:cNvPr>
          <p:cNvSpPr/>
          <p:nvPr/>
        </p:nvSpPr>
        <p:spPr>
          <a:xfrm>
            <a:off x="645267" y="1139756"/>
            <a:ext cx="3639765" cy="55817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FE52F0-BF80-5888-3303-FC179A0EF5BB}"/>
              </a:ext>
            </a:extLst>
          </p:cNvPr>
          <p:cNvSpPr/>
          <p:nvPr/>
        </p:nvSpPr>
        <p:spPr>
          <a:xfrm>
            <a:off x="4285032" y="1139755"/>
            <a:ext cx="3631659" cy="5581720"/>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889EE4E-2CBE-2AB0-59D3-371D679DE44B}"/>
              </a:ext>
            </a:extLst>
          </p:cNvPr>
          <p:cNvSpPr/>
          <p:nvPr/>
        </p:nvSpPr>
        <p:spPr>
          <a:xfrm>
            <a:off x="7916693" y="1139755"/>
            <a:ext cx="3639765" cy="5581720"/>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14DF12-3EFC-5A14-4C9E-C34ACEF42F92}"/>
              </a:ext>
            </a:extLst>
          </p:cNvPr>
          <p:cNvSpPr txBox="1"/>
          <p:nvPr/>
        </p:nvSpPr>
        <p:spPr>
          <a:xfrm>
            <a:off x="733109" y="302645"/>
            <a:ext cx="7029273" cy="707886"/>
          </a:xfrm>
          <a:prstGeom prst="rect">
            <a:avLst/>
          </a:prstGeom>
          <a:noFill/>
        </p:spPr>
        <p:txBody>
          <a:bodyPr wrap="square" lIns="91440" tIns="45720" rIns="91440" bIns="45720" rtlCol="0" anchor="t">
            <a:spAutoFit/>
          </a:bodyPr>
          <a:lstStyle/>
          <a:p>
            <a:r>
              <a:rPr lang="en-GB" sz="4000" b="1" dirty="0">
                <a:solidFill>
                  <a:schemeClr val="accent2"/>
                </a:solidFill>
                <a:latin typeface="Calibri" panose="020F0502020204030204" pitchFamily="34" charset="0"/>
                <a:cs typeface="Calibri" panose="020F0502020204030204" pitchFamily="34" charset="0"/>
              </a:rPr>
              <a:t>Three Year Transformation </a:t>
            </a:r>
            <a:endParaRPr lang="en-US" sz="4000" b="1" dirty="0">
              <a:solidFill>
                <a:schemeClr val="accent2"/>
              </a:solidFill>
              <a:latin typeface="Calibri" panose="020F0502020204030204" pitchFamily="34" charset="0"/>
              <a:cs typeface="Calibri" panose="020F0502020204030204" pitchFamily="34" charset="0"/>
            </a:endParaRPr>
          </a:p>
        </p:txBody>
      </p:sp>
      <p:sp>
        <p:nvSpPr>
          <p:cNvPr id="31" name="Slide Number Placeholder 30">
            <a:extLst>
              <a:ext uri="{FF2B5EF4-FFF2-40B4-BE49-F238E27FC236}">
                <a16:creationId xmlns:a16="http://schemas.microsoft.com/office/drawing/2014/main" id="{B11859C4-2A7F-B362-3D43-ED23A530AECF}"/>
              </a:ext>
            </a:extLst>
          </p:cNvPr>
          <p:cNvSpPr>
            <a:spLocks noGrp="1"/>
          </p:cNvSpPr>
          <p:nvPr>
            <p:ph type="sldNum" sz="quarter" idx="12"/>
          </p:nvPr>
        </p:nvSpPr>
        <p:spPr/>
        <p:txBody>
          <a:bodyPr/>
          <a:lstStyle/>
          <a:p>
            <a:fld id="{43DECC74-0D30-4E65-8DC2-465ABB3A77A3}" type="slidenum">
              <a:rPr lang="en-US" smtClean="0"/>
              <a:t>18</a:t>
            </a:fld>
            <a:endParaRPr lang="en-US"/>
          </a:p>
        </p:txBody>
      </p:sp>
    </p:spTree>
    <p:extLst>
      <p:ext uri="{BB962C8B-B14F-4D97-AF65-F5344CB8AC3E}">
        <p14:creationId xmlns:p14="http://schemas.microsoft.com/office/powerpoint/2010/main" val="35582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35F6A9-EBC4-4AB6-AA42-A0CB66DE079C}"/>
              </a:ext>
            </a:extLst>
          </p:cNvPr>
          <p:cNvSpPr>
            <a:spLocks noGrp="1"/>
          </p:cNvSpPr>
          <p:nvPr>
            <p:ph idx="1"/>
          </p:nvPr>
        </p:nvSpPr>
        <p:spPr>
          <a:xfrm>
            <a:off x="1073285" y="2482242"/>
            <a:ext cx="6111240" cy="3976912"/>
          </a:xfrm>
        </p:spPr>
        <p:txBody>
          <a:bodyPr vert="horz" lIns="91440" tIns="45720" rIns="91440" bIns="45720" rtlCol="0" anchor="t">
            <a:normAutofit/>
          </a:bodyPr>
          <a:lstStyle/>
          <a:p>
            <a:r>
              <a:rPr lang="en-US" sz="1800" b="0" dirty="0">
                <a:solidFill>
                  <a:schemeClr val="tx1"/>
                </a:solidFill>
                <a:latin typeface="Calibri"/>
                <a:ea typeface="Calibri"/>
                <a:cs typeface="Calibri"/>
              </a:rPr>
              <a:t>Blended learning is “any formal education program in which a student learns at least in part through online learning, with some element of student control over time, place, path, and/or pace” (Horn, Staker, and Christensen, 2015, p. 34)</a:t>
            </a:r>
          </a:p>
          <a:p>
            <a:r>
              <a:rPr lang="en-US" sz="1800" b="0" dirty="0">
                <a:solidFill>
                  <a:schemeClr val="tx1"/>
                </a:solidFill>
                <a:latin typeface="Calibri"/>
                <a:ea typeface="Calibri"/>
                <a:cs typeface="Calibri"/>
              </a:rPr>
              <a:t>Blended learning can be implemented through a variety of ways, generally using a combination of one or more models.</a:t>
            </a:r>
          </a:p>
        </p:txBody>
      </p:sp>
      <p:pic>
        <p:nvPicPr>
          <p:cNvPr id="9" name="Picture Placeholder 8" descr="A young child writing on a book&#10;&#10;Description automatically generated with low confidence">
            <a:extLst>
              <a:ext uri="{FF2B5EF4-FFF2-40B4-BE49-F238E27FC236}">
                <a16:creationId xmlns:a16="http://schemas.microsoft.com/office/drawing/2014/main" id="{1EF786BD-9868-44FC-AD6A-E3B010CCA72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5011" b="15011"/>
          <a:stretch/>
        </p:blipFill>
        <p:spPr>
          <a:xfrm rot="386686">
            <a:off x="8280587" y="782897"/>
            <a:ext cx="3611140" cy="2527509"/>
          </a:xfrm>
        </p:spPr>
      </p:pic>
      <p:pic>
        <p:nvPicPr>
          <p:cNvPr id="11" name="Picture Placeholder 10" descr="A person using a tablet&#10;&#10;Description automatically generated with low confidence">
            <a:extLst>
              <a:ext uri="{FF2B5EF4-FFF2-40B4-BE49-F238E27FC236}">
                <a16:creationId xmlns:a16="http://schemas.microsoft.com/office/drawing/2014/main" id="{2C9EC2F1-CCCB-4A9B-B8CC-0B0B5E66B65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87" r="2387"/>
          <a:stretch/>
        </p:blipFill>
        <p:spPr>
          <a:xfrm rot="21288546">
            <a:off x="8347944" y="3384216"/>
            <a:ext cx="3611136" cy="2527506"/>
          </a:xfrm>
        </p:spPr>
      </p:pic>
      <p:sp>
        <p:nvSpPr>
          <p:cNvPr id="4" name="Title 3">
            <a:extLst>
              <a:ext uri="{FF2B5EF4-FFF2-40B4-BE49-F238E27FC236}">
                <a16:creationId xmlns:a16="http://schemas.microsoft.com/office/drawing/2014/main" id="{65431BFC-48A1-419D-B404-19566B81525D}"/>
              </a:ext>
            </a:extLst>
          </p:cNvPr>
          <p:cNvSpPr>
            <a:spLocks noGrp="1"/>
          </p:cNvSpPr>
          <p:nvPr>
            <p:ph type="title"/>
          </p:nvPr>
        </p:nvSpPr>
        <p:spPr>
          <a:xfrm>
            <a:off x="813882" y="1185523"/>
            <a:ext cx="6720840" cy="1105037"/>
          </a:xfrm>
        </p:spPr>
        <p:txBody>
          <a:bodyPr>
            <a:normAutofit fontScale="90000"/>
          </a:bodyPr>
          <a:lstStyle/>
          <a:p>
            <a:r>
              <a:rPr lang="en-US" dirty="0">
                <a:solidFill>
                  <a:schemeClr val="bg2"/>
                </a:solidFill>
              </a:rPr>
              <a:t>What is blended learning?</a:t>
            </a:r>
          </a:p>
        </p:txBody>
      </p:sp>
      <p:sp>
        <p:nvSpPr>
          <p:cNvPr id="2" name="Slide Number Placeholder 1">
            <a:extLst>
              <a:ext uri="{FF2B5EF4-FFF2-40B4-BE49-F238E27FC236}">
                <a16:creationId xmlns:a16="http://schemas.microsoft.com/office/drawing/2014/main" id="{C467111E-4CAA-5CBE-821E-03B155377F87}"/>
              </a:ext>
            </a:extLst>
          </p:cNvPr>
          <p:cNvSpPr>
            <a:spLocks noGrp="1"/>
          </p:cNvSpPr>
          <p:nvPr>
            <p:ph type="sldNum" sz="quarter" idx="17"/>
          </p:nvPr>
        </p:nvSpPr>
        <p:spPr/>
        <p:txBody>
          <a:bodyPr/>
          <a:lstStyle/>
          <a:p>
            <a:fld id="{5B4CAECD-02FE-4C4A-9471-426DCC91B0DD}" type="slidenum">
              <a:rPr lang="en-US" smtClean="0"/>
              <a:pPr/>
              <a:t>19</a:t>
            </a:fld>
            <a:endParaRPr lang="en-US"/>
          </a:p>
        </p:txBody>
      </p:sp>
    </p:spTree>
    <p:extLst>
      <p:ext uri="{BB962C8B-B14F-4D97-AF65-F5344CB8AC3E}">
        <p14:creationId xmlns:p14="http://schemas.microsoft.com/office/powerpoint/2010/main" val="353861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B234A-2B12-43E5-A4E8-CBEE5D72C0D9}"/>
              </a:ext>
            </a:extLst>
          </p:cNvPr>
          <p:cNvSpPr>
            <a:spLocks noGrp="1"/>
          </p:cNvSpPr>
          <p:nvPr>
            <p:ph type="title"/>
          </p:nvPr>
        </p:nvSpPr>
        <p:spPr/>
        <p:txBody>
          <a:bodyPr>
            <a:normAutofit/>
          </a:bodyPr>
          <a:lstStyle/>
          <a:p>
            <a:r>
              <a:rPr lang="en-US" dirty="0"/>
              <a:t>BUREAU OF </a:t>
            </a:r>
            <a:r>
              <a:rPr lang="en-US" dirty="0" err="1"/>
              <a:t>iNDIAN</a:t>
            </a:r>
            <a:r>
              <a:rPr lang="en-US" dirty="0"/>
              <a:t> </a:t>
            </a:r>
            <a:r>
              <a:rPr lang="en-US" dirty="0" err="1"/>
              <a:t>eDUCATION</a:t>
            </a:r>
            <a:r>
              <a:rPr lang="en-US" dirty="0"/>
              <a:t> STEP INITIATIVE AND </a:t>
            </a:r>
            <a:r>
              <a:rPr lang="en-US" i="1" cap="none" dirty="0"/>
              <a:t>e</a:t>
            </a:r>
            <a:r>
              <a:rPr lang="en-US" dirty="0"/>
              <a:t>lms</a:t>
            </a:r>
          </a:p>
        </p:txBody>
      </p:sp>
    </p:spTree>
    <p:extLst>
      <p:ext uri="{BB962C8B-B14F-4D97-AF65-F5344CB8AC3E}">
        <p14:creationId xmlns:p14="http://schemas.microsoft.com/office/powerpoint/2010/main" val="1368786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D669C0-0C05-498F-A55B-75DBD69D698A}"/>
              </a:ext>
            </a:extLst>
          </p:cNvPr>
          <p:cNvSpPr/>
          <p:nvPr/>
        </p:nvSpPr>
        <p:spPr>
          <a:xfrm>
            <a:off x="2504868" y="2381956"/>
            <a:ext cx="1603022" cy="3973687"/>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00" dirty="0"/>
          </a:p>
          <a:p>
            <a:pPr algn="ctr"/>
            <a:endParaRPr lang="en-US" sz="1400" dirty="0"/>
          </a:p>
          <a:p>
            <a:pPr algn="ctr"/>
            <a:endParaRPr lang="en-US" sz="1400" dirty="0"/>
          </a:p>
          <a:p>
            <a:pPr algn="ctr"/>
            <a:r>
              <a:rPr lang="en-US" sz="1400" dirty="0"/>
              <a:t>A model that includes any course or subject in which students rotate between various modalities, one of which is online. There are four common types of this model: Station Rotation, Lab Rotation, Individual Rotation, and Flipped Classroom.</a:t>
            </a:r>
          </a:p>
        </p:txBody>
      </p:sp>
      <p:sp>
        <p:nvSpPr>
          <p:cNvPr id="25" name="Rectangle 24">
            <a:extLst>
              <a:ext uri="{FF2B5EF4-FFF2-40B4-BE49-F238E27FC236}">
                <a16:creationId xmlns:a16="http://schemas.microsoft.com/office/drawing/2014/main" id="{F509EC1F-3788-4747-A3D6-29BBED57E3A4}"/>
              </a:ext>
            </a:extLst>
          </p:cNvPr>
          <p:cNvSpPr/>
          <p:nvPr/>
        </p:nvSpPr>
        <p:spPr>
          <a:xfrm>
            <a:off x="9454562" y="2381956"/>
            <a:ext cx="1603022" cy="397368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400" dirty="0"/>
              <a:t>A model that offers face-to-face sessions and allows students complete their work online from a location of their choosing.</a:t>
            </a:r>
          </a:p>
        </p:txBody>
      </p:sp>
      <p:sp>
        <p:nvSpPr>
          <p:cNvPr id="24" name="Rectangle 23">
            <a:extLst>
              <a:ext uri="{FF2B5EF4-FFF2-40B4-BE49-F238E27FC236}">
                <a16:creationId xmlns:a16="http://schemas.microsoft.com/office/drawing/2014/main" id="{416729FC-1B80-4251-90E0-67DFB62C3B7E}"/>
              </a:ext>
            </a:extLst>
          </p:cNvPr>
          <p:cNvSpPr/>
          <p:nvPr/>
        </p:nvSpPr>
        <p:spPr>
          <a:xfrm>
            <a:off x="7150245" y="2381956"/>
            <a:ext cx="1603022" cy="397368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400" dirty="0"/>
              <a:t>Courses that students take entirely online while attending school in person. This is typically done in high schools for foreign language and AP courses.</a:t>
            </a:r>
          </a:p>
        </p:txBody>
      </p:sp>
      <p:sp>
        <p:nvSpPr>
          <p:cNvPr id="23" name="Rectangle 22">
            <a:extLst>
              <a:ext uri="{FF2B5EF4-FFF2-40B4-BE49-F238E27FC236}">
                <a16:creationId xmlns:a16="http://schemas.microsoft.com/office/drawing/2014/main" id="{C599D1F8-746E-447C-B56B-80885E3D1C8D}"/>
              </a:ext>
            </a:extLst>
          </p:cNvPr>
          <p:cNvSpPr/>
          <p:nvPr/>
        </p:nvSpPr>
        <p:spPr>
          <a:xfrm>
            <a:off x="4809185" y="2571044"/>
            <a:ext cx="1603022" cy="378459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400" dirty="0"/>
              <a:t>A model in which students schedules are flexible based on their needs. Teacher support and instruction are flexible and used as-needed while students work through courses online.</a:t>
            </a:r>
          </a:p>
        </p:txBody>
      </p:sp>
      <p:sp>
        <p:nvSpPr>
          <p:cNvPr id="5" name="Title 4">
            <a:extLst>
              <a:ext uri="{FF2B5EF4-FFF2-40B4-BE49-F238E27FC236}">
                <a16:creationId xmlns:a16="http://schemas.microsoft.com/office/drawing/2014/main" id="{C9A9D67A-C3BB-4D51-A08A-FA8C02DC8C1D}"/>
              </a:ext>
            </a:extLst>
          </p:cNvPr>
          <p:cNvSpPr>
            <a:spLocks noGrp="1"/>
          </p:cNvSpPr>
          <p:nvPr>
            <p:ph type="title"/>
          </p:nvPr>
        </p:nvSpPr>
        <p:spPr>
          <a:xfrm>
            <a:off x="2430684" y="585651"/>
            <a:ext cx="7490119" cy="1105037"/>
          </a:xfrm>
        </p:spPr>
        <p:txBody>
          <a:bodyPr>
            <a:normAutofit fontScale="90000"/>
          </a:bodyPr>
          <a:lstStyle/>
          <a:p>
            <a:r>
              <a:rPr lang="en-US" dirty="0"/>
              <a:t>Four models of blended learning</a:t>
            </a:r>
          </a:p>
        </p:txBody>
      </p:sp>
      <p:sp>
        <p:nvSpPr>
          <p:cNvPr id="2" name="Oval 1">
            <a:extLst>
              <a:ext uri="{FF2B5EF4-FFF2-40B4-BE49-F238E27FC236}">
                <a16:creationId xmlns:a16="http://schemas.microsoft.com/office/drawing/2014/main" id="{C39FFA45-1540-4FE5-B856-035CBF769171}"/>
              </a:ext>
            </a:extLst>
          </p:cNvPr>
          <p:cNvSpPr/>
          <p:nvPr/>
        </p:nvSpPr>
        <p:spPr>
          <a:xfrm>
            <a:off x="2369401" y="1955939"/>
            <a:ext cx="1896533" cy="110503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Rotation Model</a:t>
            </a:r>
          </a:p>
        </p:txBody>
      </p:sp>
      <p:sp>
        <p:nvSpPr>
          <p:cNvPr id="10" name="Oval 9">
            <a:extLst>
              <a:ext uri="{FF2B5EF4-FFF2-40B4-BE49-F238E27FC236}">
                <a16:creationId xmlns:a16="http://schemas.microsoft.com/office/drawing/2014/main" id="{6E2CD517-2C80-459D-A8BA-0CA9297B683A}"/>
              </a:ext>
            </a:extLst>
          </p:cNvPr>
          <p:cNvSpPr/>
          <p:nvPr/>
        </p:nvSpPr>
        <p:spPr>
          <a:xfrm>
            <a:off x="4664559" y="1955938"/>
            <a:ext cx="1896533" cy="110503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Flex Model</a:t>
            </a:r>
          </a:p>
        </p:txBody>
      </p:sp>
      <p:sp>
        <p:nvSpPr>
          <p:cNvPr id="11" name="Oval 10">
            <a:extLst>
              <a:ext uri="{FF2B5EF4-FFF2-40B4-BE49-F238E27FC236}">
                <a16:creationId xmlns:a16="http://schemas.microsoft.com/office/drawing/2014/main" id="{54ABA5FB-4F8D-4821-90C9-7CBD87D6C053}"/>
              </a:ext>
            </a:extLst>
          </p:cNvPr>
          <p:cNvSpPr/>
          <p:nvPr/>
        </p:nvSpPr>
        <p:spPr>
          <a:xfrm>
            <a:off x="7003490" y="1916989"/>
            <a:ext cx="1896533" cy="110503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A La Carte Model</a:t>
            </a:r>
          </a:p>
        </p:txBody>
      </p:sp>
      <p:sp>
        <p:nvSpPr>
          <p:cNvPr id="12" name="Oval 11">
            <a:extLst>
              <a:ext uri="{FF2B5EF4-FFF2-40B4-BE49-F238E27FC236}">
                <a16:creationId xmlns:a16="http://schemas.microsoft.com/office/drawing/2014/main" id="{DD700709-D2F2-448A-B9EB-EB577FC02771}"/>
              </a:ext>
            </a:extLst>
          </p:cNvPr>
          <p:cNvSpPr/>
          <p:nvPr/>
        </p:nvSpPr>
        <p:spPr>
          <a:xfrm>
            <a:off x="9298648" y="1955938"/>
            <a:ext cx="1896533" cy="110503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Enriched Virtual Model</a:t>
            </a:r>
          </a:p>
        </p:txBody>
      </p:sp>
    </p:spTree>
    <p:extLst>
      <p:ext uri="{BB962C8B-B14F-4D97-AF65-F5344CB8AC3E}">
        <p14:creationId xmlns:p14="http://schemas.microsoft.com/office/powerpoint/2010/main" val="330575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0DE56-0D39-4F05-8EA5-0130ED31986E}"/>
              </a:ext>
            </a:extLst>
          </p:cNvPr>
          <p:cNvSpPr>
            <a:spLocks noGrp="1"/>
          </p:cNvSpPr>
          <p:nvPr>
            <p:ph type="title"/>
          </p:nvPr>
        </p:nvSpPr>
        <p:spPr>
          <a:xfrm>
            <a:off x="838200" y="585651"/>
            <a:ext cx="9082603" cy="1105037"/>
          </a:xfrm>
        </p:spPr>
        <p:txBody>
          <a:bodyPr/>
          <a:lstStyle/>
          <a:p>
            <a:r>
              <a:rPr lang="en-US" dirty="0"/>
              <a:t>Station rotation</a:t>
            </a:r>
          </a:p>
        </p:txBody>
      </p:sp>
      <p:sp>
        <p:nvSpPr>
          <p:cNvPr id="8" name="Text Placeholder 7">
            <a:extLst>
              <a:ext uri="{FF2B5EF4-FFF2-40B4-BE49-F238E27FC236}">
                <a16:creationId xmlns:a16="http://schemas.microsoft.com/office/drawing/2014/main" id="{458287F0-2317-4524-9E72-74389C746168}"/>
              </a:ext>
            </a:extLst>
          </p:cNvPr>
          <p:cNvSpPr>
            <a:spLocks noGrp="1"/>
          </p:cNvSpPr>
          <p:nvPr>
            <p:ph type="body" sz="quarter" idx="15"/>
          </p:nvPr>
        </p:nvSpPr>
        <p:spPr>
          <a:xfrm>
            <a:off x="838200" y="1690688"/>
            <a:ext cx="8994422" cy="799085"/>
          </a:xfrm>
        </p:spPr>
        <p:txBody>
          <a:bodyPr>
            <a:normAutofit fontScale="92500" lnSpcReduction="20000"/>
          </a:bodyPr>
          <a:lstStyle/>
          <a:p>
            <a:pPr marL="0" indent="0">
              <a:buNone/>
            </a:pPr>
            <a:r>
              <a:rPr lang="en-US" dirty="0"/>
              <a:t>Students rotate within a classroom or a set of classrooms.</a:t>
            </a:r>
          </a:p>
        </p:txBody>
      </p:sp>
      <p:sp>
        <p:nvSpPr>
          <p:cNvPr id="26" name="Flowchart: Connector 25">
            <a:extLst>
              <a:ext uri="{FF2B5EF4-FFF2-40B4-BE49-F238E27FC236}">
                <a16:creationId xmlns:a16="http://schemas.microsoft.com/office/drawing/2014/main" id="{C019A46A-DCE9-4004-9D3B-1F1BF125AE9F}"/>
              </a:ext>
            </a:extLst>
          </p:cNvPr>
          <p:cNvSpPr/>
          <p:nvPr/>
        </p:nvSpPr>
        <p:spPr>
          <a:xfrm>
            <a:off x="2967708" y="2408491"/>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Online Instruction</a:t>
            </a:r>
          </a:p>
        </p:txBody>
      </p:sp>
      <p:sp>
        <p:nvSpPr>
          <p:cNvPr id="32" name="Flowchart: Connector 31">
            <a:extLst>
              <a:ext uri="{FF2B5EF4-FFF2-40B4-BE49-F238E27FC236}">
                <a16:creationId xmlns:a16="http://schemas.microsoft.com/office/drawing/2014/main" id="{AA725AA8-AA2A-4DA6-A821-750CFA557AB3}"/>
              </a:ext>
            </a:extLst>
          </p:cNvPr>
          <p:cNvSpPr/>
          <p:nvPr/>
        </p:nvSpPr>
        <p:spPr>
          <a:xfrm>
            <a:off x="7732774" y="2408491"/>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Teacher-Led Instruction</a:t>
            </a:r>
          </a:p>
        </p:txBody>
      </p:sp>
      <p:sp>
        <p:nvSpPr>
          <p:cNvPr id="33" name="Flowchart: Connector 32">
            <a:extLst>
              <a:ext uri="{FF2B5EF4-FFF2-40B4-BE49-F238E27FC236}">
                <a16:creationId xmlns:a16="http://schemas.microsoft.com/office/drawing/2014/main" id="{2CBF2748-3736-4F12-86BE-485D00634CC9}"/>
              </a:ext>
            </a:extLst>
          </p:cNvPr>
          <p:cNvSpPr/>
          <p:nvPr/>
        </p:nvSpPr>
        <p:spPr>
          <a:xfrm>
            <a:off x="5335411" y="4764557"/>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Collaborative Activities and Stations</a:t>
            </a:r>
          </a:p>
        </p:txBody>
      </p:sp>
      <p:cxnSp>
        <p:nvCxnSpPr>
          <p:cNvPr id="36" name="Straight Arrow Connector 35">
            <a:extLst>
              <a:ext uri="{FF2B5EF4-FFF2-40B4-BE49-F238E27FC236}">
                <a16:creationId xmlns:a16="http://schemas.microsoft.com/office/drawing/2014/main" id="{5ED72342-CBE0-4349-9923-16A5CA3FC4B1}"/>
              </a:ext>
            </a:extLst>
          </p:cNvPr>
          <p:cNvCxnSpPr/>
          <p:nvPr/>
        </p:nvCxnSpPr>
        <p:spPr>
          <a:xfrm>
            <a:off x="5355115" y="3161485"/>
            <a:ext cx="1960083" cy="0"/>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6103940E-5FEB-45ED-ABBF-B4BE6C28524E}"/>
              </a:ext>
            </a:extLst>
          </p:cNvPr>
          <p:cNvCxnSpPr>
            <a:cxnSpLocks/>
          </p:cNvCxnSpPr>
          <p:nvPr/>
        </p:nvCxnSpPr>
        <p:spPr>
          <a:xfrm flipV="1">
            <a:off x="7510272" y="4321643"/>
            <a:ext cx="793649" cy="845669"/>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7" name="Straight Arrow Connector 46">
            <a:extLst>
              <a:ext uri="{FF2B5EF4-FFF2-40B4-BE49-F238E27FC236}">
                <a16:creationId xmlns:a16="http://schemas.microsoft.com/office/drawing/2014/main" id="{5C0A516F-6D3A-47ED-A513-A6D53F46F99B}"/>
              </a:ext>
            </a:extLst>
          </p:cNvPr>
          <p:cNvCxnSpPr>
            <a:cxnSpLocks/>
          </p:cNvCxnSpPr>
          <p:nvPr/>
        </p:nvCxnSpPr>
        <p:spPr>
          <a:xfrm>
            <a:off x="4401312" y="4321643"/>
            <a:ext cx="934099" cy="845669"/>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pic>
        <p:nvPicPr>
          <p:cNvPr id="46" name="Graphic 45" descr="Laptop outline">
            <a:extLst>
              <a:ext uri="{FF2B5EF4-FFF2-40B4-BE49-F238E27FC236}">
                <a16:creationId xmlns:a16="http://schemas.microsoft.com/office/drawing/2014/main" id="{569705B1-B8F9-4837-854B-F2138974B3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5965" y="2712765"/>
            <a:ext cx="914400" cy="914400"/>
          </a:xfrm>
          <a:prstGeom prst="rect">
            <a:avLst/>
          </a:prstGeom>
        </p:spPr>
      </p:pic>
      <p:pic>
        <p:nvPicPr>
          <p:cNvPr id="49" name="Graphic 48" descr="Classroom outline">
            <a:extLst>
              <a:ext uri="{FF2B5EF4-FFF2-40B4-BE49-F238E27FC236}">
                <a16:creationId xmlns:a16="http://schemas.microsoft.com/office/drawing/2014/main" id="{37D709BD-D070-4232-9A7A-32B550924F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1661" y="2750005"/>
            <a:ext cx="914400" cy="914400"/>
          </a:xfrm>
          <a:prstGeom prst="rect">
            <a:avLst/>
          </a:prstGeom>
        </p:spPr>
      </p:pic>
      <p:pic>
        <p:nvPicPr>
          <p:cNvPr id="51" name="Graphic 50" descr="Group outline">
            <a:extLst>
              <a:ext uri="{FF2B5EF4-FFF2-40B4-BE49-F238E27FC236}">
                <a16:creationId xmlns:a16="http://schemas.microsoft.com/office/drawing/2014/main" id="{FCA615FA-E0D6-4AAA-97BD-24237CEC8E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6848" y="5376859"/>
            <a:ext cx="1060704" cy="1060704"/>
          </a:xfrm>
          <a:prstGeom prst="rect">
            <a:avLst/>
          </a:prstGeom>
        </p:spPr>
      </p:pic>
      <p:pic>
        <p:nvPicPr>
          <p:cNvPr id="55" name="Graphic 54" descr="Man outline">
            <a:extLst>
              <a:ext uri="{FF2B5EF4-FFF2-40B4-BE49-F238E27FC236}">
                <a16:creationId xmlns:a16="http://schemas.microsoft.com/office/drawing/2014/main" id="{C4880B5B-3067-4AB9-B4C3-9DBA5DDBAE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3974" y="4321643"/>
            <a:ext cx="914400" cy="914400"/>
          </a:xfrm>
          <a:prstGeom prst="rect">
            <a:avLst/>
          </a:prstGeom>
        </p:spPr>
      </p:pic>
      <p:pic>
        <p:nvPicPr>
          <p:cNvPr id="60" name="Graphic 59" descr="Man outline">
            <a:extLst>
              <a:ext uri="{FF2B5EF4-FFF2-40B4-BE49-F238E27FC236}">
                <a16:creationId xmlns:a16="http://schemas.microsoft.com/office/drawing/2014/main" id="{2E4EED8D-6571-4135-BF22-A8ABDFED66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30" y="6110142"/>
            <a:ext cx="654841" cy="654841"/>
          </a:xfrm>
          <a:prstGeom prst="rect">
            <a:avLst/>
          </a:prstGeom>
        </p:spPr>
      </p:pic>
      <p:sp>
        <p:nvSpPr>
          <p:cNvPr id="56" name="TextBox 55">
            <a:extLst>
              <a:ext uri="{FF2B5EF4-FFF2-40B4-BE49-F238E27FC236}">
                <a16:creationId xmlns:a16="http://schemas.microsoft.com/office/drawing/2014/main" id="{1C21FC3C-15B8-4356-A0D5-314082445C19}"/>
              </a:ext>
            </a:extLst>
          </p:cNvPr>
          <p:cNvSpPr txBox="1"/>
          <p:nvPr/>
        </p:nvSpPr>
        <p:spPr>
          <a:xfrm>
            <a:off x="415881" y="6147131"/>
            <a:ext cx="3252493" cy="646331"/>
          </a:xfrm>
          <a:prstGeom prst="rect">
            <a:avLst/>
          </a:prstGeom>
          <a:noFill/>
        </p:spPr>
        <p:txBody>
          <a:bodyPr wrap="square" rtlCol="0">
            <a:spAutoFit/>
          </a:bodyPr>
          <a:lstStyle/>
          <a:p>
            <a:r>
              <a:rPr lang="en-US" sz="1200" dirty="0">
                <a:solidFill>
                  <a:schemeClr val="bg1"/>
                </a:solidFill>
              </a:rPr>
              <a:t>If students rotate between classrooms, a floating teacher, paraprofessional, or educational technologist often support.</a:t>
            </a:r>
          </a:p>
        </p:txBody>
      </p:sp>
    </p:spTree>
    <p:extLst>
      <p:ext uri="{BB962C8B-B14F-4D97-AF65-F5344CB8AC3E}">
        <p14:creationId xmlns:p14="http://schemas.microsoft.com/office/powerpoint/2010/main" val="174971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0DE56-0D39-4F05-8EA5-0130ED31986E}"/>
              </a:ext>
            </a:extLst>
          </p:cNvPr>
          <p:cNvSpPr>
            <a:spLocks noGrp="1"/>
          </p:cNvSpPr>
          <p:nvPr>
            <p:ph type="title"/>
          </p:nvPr>
        </p:nvSpPr>
        <p:spPr>
          <a:xfrm>
            <a:off x="838200" y="585651"/>
            <a:ext cx="9082603" cy="1105037"/>
          </a:xfrm>
        </p:spPr>
        <p:txBody>
          <a:bodyPr/>
          <a:lstStyle/>
          <a:p>
            <a:r>
              <a:rPr lang="en-US" dirty="0"/>
              <a:t>Lab rotation</a:t>
            </a:r>
          </a:p>
        </p:txBody>
      </p:sp>
      <p:sp>
        <p:nvSpPr>
          <p:cNvPr id="8" name="Text Placeholder 7">
            <a:extLst>
              <a:ext uri="{FF2B5EF4-FFF2-40B4-BE49-F238E27FC236}">
                <a16:creationId xmlns:a16="http://schemas.microsoft.com/office/drawing/2014/main" id="{458287F0-2317-4524-9E72-74389C746168}"/>
              </a:ext>
            </a:extLst>
          </p:cNvPr>
          <p:cNvSpPr>
            <a:spLocks noGrp="1"/>
          </p:cNvSpPr>
          <p:nvPr>
            <p:ph type="body" sz="quarter" idx="15"/>
          </p:nvPr>
        </p:nvSpPr>
        <p:spPr>
          <a:xfrm>
            <a:off x="838200" y="1690688"/>
            <a:ext cx="8994422" cy="799085"/>
          </a:xfrm>
        </p:spPr>
        <p:txBody>
          <a:bodyPr>
            <a:normAutofit fontScale="92500" lnSpcReduction="20000"/>
          </a:bodyPr>
          <a:lstStyle/>
          <a:p>
            <a:pPr marL="0" indent="0">
              <a:buNone/>
            </a:pPr>
            <a:r>
              <a:rPr lang="en-US" dirty="0"/>
              <a:t>Students go to a computer lab for the online-learning portion of the course.</a:t>
            </a:r>
          </a:p>
        </p:txBody>
      </p:sp>
      <p:sp>
        <p:nvSpPr>
          <p:cNvPr id="26" name="Flowchart: Connector 25">
            <a:extLst>
              <a:ext uri="{FF2B5EF4-FFF2-40B4-BE49-F238E27FC236}">
                <a16:creationId xmlns:a16="http://schemas.microsoft.com/office/drawing/2014/main" id="{C019A46A-DCE9-4004-9D3B-1F1BF125AE9F}"/>
              </a:ext>
            </a:extLst>
          </p:cNvPr>
          <p:cNvSpPr/>
          <p:nvPr/>
        </p:nvSpPr>
        <p:spPr>
          <a:xfrm>
            <a:off x="4388195" y="2395936"/>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Teacher-Led Instruction</a:t>
            </a:r>
          </a:p>
        </p:txBody>
      </p:sp>
      <p:sp>
        <p:nvSpPr>
          <p:cNvPr id="32" name="Flowchart: Connector 31">
            <a:extLst>
              <a:ext uri="{FF2B5EF4-FFF2-40B4-BE49-F238E27FC236}">
                <a16:creationId xmlns:a16="http://schemas.microsoft.com/office/drawing/2014/main" id="{AA725AA8-AA2A-4DA6-A821-750CFA557AB3}"/>
              </a:ext>
            </a:extLst>
          </p:cNvPr>
          <p:cNvSpPr/>
          <p:nvPr/>
        </p:nvSpPr>
        <p:spPr>
          <a:xfrm>
            <a:off x="7751078" y="2294652"/>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Teacher-Led Instruction</a:t>
            </a:r>
          </a:p>
        </p:txBody>
      </p:sp>
      <p:sp>
        <p:nvSpPr>
          <p:cNvPr id="33" name="Flowchart: Connector 32">
            <a:extLst>
              <a:ext uri="{FF2B5EF4-FFF2-40B4-BE49-F238E27FC236}">
                <a16:creationId xmlns:a16="http://schemas.microsoft.com/office/drawing/2014/main" id="{2CBF2748-3736-4F12-86BE-485D00634CC9}"/>
              </a:ext>
            </a:extLst>
          </p:cNvPr>
          <p:cNvSpPr/>
          <p:nvPr/>
        </p:nvSpPr>
        <p:spPr>
          <a:xfrm>
            <a:off x="2938220" y="4218640"/>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Teacher-Led Instruction</a:t>
            </a:r>
          </a:p>
        </p:txBody>
      </p:sp>
      <p:cxnSp>
        <p:nvCxnSpPr>
          <p:cNvPr id="36" name="Straight Arrow Connector 35">
            <a:extLst>
              <a:ext uri="{FF2B5EF4-FFF2-40B4-BE49-F238E27FC236}">
                <a16:creationId xmlns:a16="http://schemas.microsoft.com/office/drawing/2014/main" id="{5ED72342-CBE0-4349-9923-16A5CA3FC4B1}"/>
              </a:ext>
            </a:extLst>
          </p:cNvPr>
          <p:cNvCxnSpPr>
            <a:cxnSpLocks/>
          </p:cNvCxnSpPr>
          <p:nvPr/>
        </p:nvCxnSpPr>
        <p:spPr>
          <a:xfrm>
            <a:off x="5081997" y="5380347"/>
            <a:ext cx="1349241" cy="128631"/>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6103940E-5FEB-45ED-ABBF-B4BE6C28524E}"/>
              </a:ext>
            </a:extLst>
          </p:cNvPr>
          <p:cNvCxnSpPr>
            <a:cxnSpLocks/>
          </p:cNvCxnSpPr>
          <p:nvPr/>
        </p:nvCxnSpPr>
        <p:spPr>
          <a:xfrm flipV="1">
            <a:off x="8100254" y="4143121"/>
            <a:ext cx="391468" cy="689376"/>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7" name="Straight Arrow Connector 46">
            <a:extLst>
              <a:ext uri="{FF2B5EF4-FFF2-40B4-BE49-F238E27FC236}">
                <a16:creationId xmlns:a16="http://schemas.microsoft.com/office/drawing/2014/main" id="{5C0A516F-6D3A-47ED-A513-A6D53F46F99B}"/>
              </a:ext>
            </a:extLst>
          </p:cNvPr>
          <p:cNvCxnSpPr>
            <a:cxnSpLocks/>
          </p:cNvCxnSpPr>
          <p:nvPr/>
        </p:nvCxnSpPr>
        <p:spPr>
          <a:xfrm>
            <a:off x="6254044" y="4037463"/>
            <a:ext cx="755260" cy="800720"/>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pic>
        <p:nvPicPr>
          <p:cNvPr id="46" name="Graphic 45" descr="Laptop outline">
            <a:extLst>
              <a:ext uri="{FF2B5EF4-FFF2-40B4-BE49-F238E27FC236}">
                <a16:creationId xmlns:a16="http://schemas.microsoft.com/office/drawing/2014/main" id="{569705B1-B8F9-4837-854B-F2138974B3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38608" y="5290700"/>
            <a:ext cx="914400" cy="914400"/>
          </a:xfrm>
          <a:prstGeom prst="rect">
            <a:avLst/>
          </a:prstGeom>
        </p:spPr>
      </p:pic>
      <p:pic>
        <p:nvPicPr>
          <p:cNvPr id="49" name="Graphic 48" descr="Classroom outline">
            <a:extLst>
              <a:ext uri="{FF2B5EF4-FFF2-40B4-BE49-F238E27FC236}">
                <a16:creationId xmlns:a16="http://schemas.microsoft.com/office/drawing/2014/main" id="{37D709BD-D070-4232-9A7A-32B550924F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1661" y="2750005"/>
            <a:ext cx="914400" cy="914400"/>
          </a:xfrm>
          <a:prstGeom prst="rect">
            <a:avLst/>
          </a:prstGeom>
        </p:spPr>
      </p:pic>
      <p:pic>
        <p:nvPicPr>
          <p:cNvPr id="55" name="Graphic 54" descr="Man outline">
            <a:extLst>
              <a:ext uri="{FF2B5EF4-FFF2-40B4-BE49-F238E27FC236}">
                <a16:creationId xmlns:a16="http://schemas.microsoft.com/office/drawing/2014/main" id="{C4880B5B-3067-4AB9-B4C3-9DBA5DDBAE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91816" y="5195742"/>
            <a:ext cx="914400" cy="914400"/>
          </a:xfrm>
          <a:prstGeom prst="rect">
            <a:avLst/>
          </a:prstGeom>
        </p:spPr>
      </p:pic>
      <p:pic>
        <p:nvPicPr>
          <p:cNvPr id="60" name="Graphic 59" descr="Man outline">
            <a:extLst>
              <a:ext uri="{FF2B5EF4-FFF2-40B4-BE49-F238E27FC236}">
                <a16:creationId xmlns:a16="http://schemas.microsoft.com/office/drawing/2014/main" id="{2E4EED8D-6571-4135-BF22-A8ABDFED66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30" y="6110142"/>
            <a:ext cx="654841" cy="654841"/>
          </a:xfrm>
          <a:prstGeom prst="rect">
            <a:avLst/>
          </a:prstGeom>
        </p:spPr>
      </p:pic>
      <p:sp>
        <p:nvSpPr>
          <p:cNvPr id="56" name="TextBox 55">
            <a:extLst>
              <a:ext uri="{FF2B5EF4-FFF2-40B4-BE49-F238E27FC236}">
                <a16:creationId xmlns:a16="http://schemas.microsoft.com/office/drawing/2014/main" id="{1C21FC3C-15B8-4356-A0D5-314082445C19}"/>
              </a:ext>
            </a:extLst>
          </p:cNvPr>
          <p:cNvSpPr txBox="1"/>
          <p:nvPr/>
        </p:nvSpPr>
        <p:spPr>
          <a:xfrm>
            <a:off x="415881" y="6147131"/>
            <a:ext cx="3252493" cy="646331"/>
          </a:xfrm>
          <a:prstGeom prst="rect">
            <a:avLst/>
          </a:prstGeom>
          <a:noFill/>
        </p:spPr>
        <p:txBody>
          <a:bodyPr wrap="square" rtlCol="0">
            <a:spAutoFit/>
          </a:bodyPr>
          <a:lstStyle/>
          <a:p>
            <a:r>
              <a:rPr lang="en-US" sz="1200" dirty="0">
                <a:solidFill>
                  <a:schemeClr val="bg1"/>
                </a:solidFill>
              </a:rPr>
              <a:t>A floating teacher, paraprofessional, or educational technologist is often used to support the computer lab.</a:t>
            </a:r>
          </a:p>
        </p:txBody>
      </p:sp>
      <p:pic>
        <p:nvPicPr>
          <p:cNvPr id="16" name="Graphic 15" descr="Classroom outline">
            <a:extLst>
              <a:ext uri="{FF2B5EF4-FFF2-40B4-BE49-F238E27FC236}">
                <a16:creationId xmlns:a16="http://schemas.microsoft.com/office/drawing/2014/main" id="{68DE78A7-C5D0-4233-8F4C-30CC148FE4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9328" y="2680410"/>
            <a:ext cx="914400" cy="914400"/>
          </a:xfrm>
          <a:prstGeom prst="rect">
            <a:avLst/>
          </a:prstGeom>
        </p:spPr>
      </p:pic>
      <p:pic>
        <p:nvPicPr>
          <p:cNvPr id="17" name="Graphic 16" descr="Classroom outline">
            <a:extLst>
              <a:ext uri="{FF2B5EF4-FFF2-40B4-BE49-F238E27FC236}">
                <a16:creationId xmlns:a16="http://schemas.microsoft.com/office/drawing/2014/main" id="{E96C8FF3-B39F-4400-890D-AC1F8A8C47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2158" y="4763278"/>
            <a:ext cx="914400" cy="914400"/>
          </a:xfrm>
          <a:prstGeom prst="rect">
            <a:avLst/>
          </a:prstGeom>
        </p:spPr>
      </p:pic>
      <p:sp>
        <p:nvSpPr>
          <p:cNvPr id="19" name="Flowchart: Connector 18">
            <a:extLst>
              <a:ext uri="{FF2B5EF4-FFF2-40B4-BE49-F238E27FC236}">
                <a16:creationId xmlns:a16="http://schemas.microsoft.com/office/drawing/2014/main" id="{9F0A2F50-BF73-4BC3-BFB3-D082D576C079}"/>
              </a:ext>
            </a:extLst>
          </p:cNvPr>
          <p:cNvSpPr/>
          <p:nvPr/>
        </p:nvSpPr>
        <p:spPr>
          <a:xfrm>
            <a:off x="6587061" y="4836548"/>
            <a:ext cx="2081544" cy="1822704"/>
          </a:xfrm>
          <a:prstGeom prst="flowChartConnector">
            <a:avLst/>
          </a:prstGeom>
          <a:solidFill>
            <a:schemeClr val="tx2"/>
          </a:solidFill>
          <a:ln>
            <a:solidFill>
              <a:schemeClr val="tx2"/>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dirty="0"/>
              <a:t>Computer Lab</a:t>
            </a:r>
          </a:p>
        </p:txBody>
      </p:sp>
    </p:spTree>
    <p:extLst>
      <p:ext uri="{BB962C8B-B14F-4D97-AF65-F5344CB8AC3E}">
        <p14:creationId xmlns:p14="http://schemas.microsoft.com/office/powerpoint/2010/main" val="2821550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0DE56-0D39-4F05-8EA5-0130ED31986E}"/>
              </a:ext>
            </a:extLst>
          </p:cNvPr>
          <p:cNvSpPr>
            <a:spLocks noGrp="1"/>
          </p:cNvSpPr>
          <p:nvPr>
            <p:ph type="title"/>
          </p:nvPr>
        </p:nvSpPr>
        <p:spPr>
          <a:xfrm>
            <a:off x="838200" y="585651"/>
            <a:ext cx="9082603" cy="1105037"/>
          </a:xfrm>
        </p:spPr>
        <p:txBody>
          <a:bodyPr/>
          <a:lstStyle/>
          <a:p>
            <a:r>
              <a:rPr lang="en-US" dirty="0"/>
              <a:t>Individual rotation</a:t>
            </a:r>
          </a:p>
        </p:txBody>
      </p:sp>
      <p:sp>
        <p:nvSpPr>
          <p:cNvPr id="8" name="Text Placeholder 7">
            <a:extLst>
              <a:ext uri="{FF2B5EF4-FFF2-40B4-BE49-F238E27FC236}">
                <a16:creationId xmlns:a16="http://schemas.microsoft.com/office/drawing/2014/main" id="{458287F0-2317-4524-9E72-74389C746168}"/>
              </a:ext>
            </a:extLst>
          </p:cNvPr>
          <p:cNvSpPr>
            <a:spLocks noGrp="1"/>
          </p:cNvSpPr>
          <p:nvPr>
            <p:ph type="body" sz="quarter" idx="15"/>
          </p:nvPr>
        </p:nvSpPr>
        <p:spPr>
          <a:xfrm>
            <a:off x="838200" y="1575374"/>
            <a:ext cx="8773886" cy="1036602"/>
          </a:xfrm>
        </p:spPr>
        <p:txBody>
          <a:bodyPr>
            <a:normAutofit fontScale="77500" lnSpcReduction="20000"/>
          </a:bodyPr>
          <a:lstStyle/>
          <a:p>
            <a:pPr marL="0" indent="0">
              <a:buNone/>
            </a:pPr>
            <a:r>
              <a:rPr lang="en-US" dirty="0"/>
              <a:t>Students rotate between online learning and other modalities based on an individually customized schedule among learning. This is often done in a large, central learning lab.</a:t>
            </a:r>
          </a:p>
        </p:txBody>
      </p:sp>
      <p:sp>
        <p:nvSpPr>
          <p:cNvPr id="26" name="Flowchart: Connector 25">
            <a:extLst>
              <a:ext uri="{FF2B5EF4-FFF2-40B4-BE49-F238E27FC236}">
                <a16:creationId xmlns:a16="http://schemas.microsoft.com/office/drawing/2014/main" id="{C019A46A-DCE9-4004-9D3B-1F1BF125AE9F}"/>
              </a:ext>
            </a:extLst>
          </p:cNvPr>
          <p:cNvSpPr/>
          <p:nvPr/>
        </p:nvSpPr>
        <p:spPr>
          <a:xfrm>
            <a:off x="935035" y="2414762"/>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Teacher-Led Instruction</a:t>
            </a:r>
          </a:p>
        </p:txBody>
      </p:sp>
      <p:sp>
        <p:nvSpPr>
          <p:cNvPr id="32" name="Flowchart: Connector 31">
            <a:extLst>
              <a:ext uri="{FF2B5EF4-FFF2-40B4-BE49-F238E27FC236}">
                <a16:creationId xmlns:a16="http://schemas.microsoft.com/office/drawing/2014/main" id="{AA725AA8-AA2A-4DA6-A821-750CFA557AB3}"/>
              </a:ext>
            </a:extLst>
          </p:cNvPr>
          <p:cNvSpPr/>
          <p:nvPr/>
        </p:nvSpPr>
        <p:spPr>
          <a:xfrm>
            <a:off x="8639955" y="4459418"/>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Seminar</a:t>
            </a:r>
          </a:p>
        </p:txBody>
      </p:sp>
      <p:sp>
        <p:nvSpPr>
          <p:cNvPr id="33" name="Flowchart: Connector 32">
            <a:extLst>
              <a:ext uri="{FF2B5EF4-FFF2-40B4-BE49-F238E27FC236}">
                <a16:creationId xmlns:a16="http://schemas.microsoft.com/office/drawing/2014/main" id="{2CBF2748-3736-4F12-86BE-485D00634CC9}"/>
              </a:ext>
            </a:extLst>
          </p:cNvPr>
          <p:cNvSpPr/>
          <p:nvPr/>
        </p:nvSpPr>
        <p:spPr>
          <a:xfrm>
            <a:off x="2391346" y="4115102"/>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Intervention</a:t>
            </a:r>
          </a:p>
        </p:txBody>
      </p:sp>
      <p:cxnSp>
        <p:nvCxnSpPr>
          <p:cNvPr id="36" name="Straight Arrow Connector 35">
            <a:extLst>
              <a:ext uri="{FF2B5EF4-FFF2-40B4-BE49-F238E27FC236}">
                <a16:creationId xmlns:a16="http://schemas.microsoft.com/office/drawing/2014/main" id="{5ED72342-CBE0-4349-9923-16A5CA3FC4B1}"/>
              </a:ext>
            </a:extLst>
          </p:cNvPr>
          <p:cNvCxnSpPr>
            <a:cxnSpLocks/>
          </p:cNvCxnSpPr>
          <p:nvPr/>
        </p:nvCxnSpPr>
        <p:spPr>
          <a:xfrm flipV="1">
            <a:off x="4410466" y="4336073"/>
            <a:ext cx="793912" cy="191903"/>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6103940E-5FEB-45ED-ABBF-B4BE6C28524E}"/>
              </a:ext>
            </a:extLst>
          </p:cNvPr>
          <p:cNvCxnSpPr>
            <a:cxnSpLocks/>
          </p:cNvCxnSpPr>
          <p:nvPr/>
        </p:nvCxnSpPr>
        <p:spPr>
          <a:xfrm flipH="1">
            <a:off x="7503950" y="3252961"/>
            <a:ext cx="1007872" cy="229259"/>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7" name="Straight Arrow Connector 46">
            <a:extLst>
              <a:ext uri="{FF2B5EF4-FFF2-40B4-BE49-F238E27FC236}">
                <a16:creationId xmlns:a16="http://schemas.microsoft.com/office/drawing/2014/main" id="{5C0A516F-6D3A-47ED-A513-A6D53F46F99B}"/>
              </a:ext>
            </a:extLst>
          </p:cNvPr>
          <p:cNvCxnSpPr>
            <a:cxnSpLocks/>
          </p:cNvCxnSpPr>
          <p:nvPr/>
        </p:nvCxnSpPr>
        <p:spPr>
          <a:xfrm>
            <a:off x="3290744" y="3081201"/>
            <a:ext cx="1665078" cy="343520"/>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pic>
        <p:nvPicPr>
          <p:cNvPr id="46" name="Graphic 45" descr="Laptop outline">
            <a:extLst>
              <a:ext uri="{FF2B5EF4-FFF2-40B4-BE49-F238E27FC236}">
                <a16:creationId xmlns:a16="http://schemas.microsoft.com/office/drawing/2014/main" id="{569705B1-B8F9-4837-854B-F2138974B3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09481" y="4699436"/>
            <a:ext cx="914400" cy="914400"/>
          </a:xfrm>
          <a:prstGeom prst="rect">
            <a:avLst/>
          </a:prstGeom>
        </p:spPr>
      </p:pic>
      <p:pic>
        <p:nvPicPr>
          <p:cNvPr id="55" name="Graphic 54" descr="Man outline">
            <a:extLst>
              <a:ext uri="{FF2B5EF4-FFF2-40B4-BE49-F238E27FC236}">
                <a16:creationId xmlns:a16="http://schemas.microsoft.com/office/drawing/2014/main" id="{C4880B5B-3067-4AB9-B4C3-9DBA5DDBAE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5079" y="4903796"/>
            <a:ext cx="914400" cy="914400"/>
          </a:xfrm>
          <a:prstGeom prst="rect">
            <a:avLst/>
          </a:prstGeom>
        </p:spPr>
      </p:pic>
      <p:pic>
        <p:nvPicPr>
          <p:cNvPr id="60" name="Graphic 59" descr="Man outline">
            <a:extLst>
              <a:ext uri="{FF2B5EF4-FFF2-40B4-BE49-F238E27FC236}">
                <a16:creationId xmlns:a16="http://schemas.microsoft.com/office/drawing/2014/main" id="{2E4EED8D-6571-4135-BF22-A8ABDFED6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30" y="6110142"/>
            <a:ext cx="654841" cy="654841"/>
          </a:xfrm>
          <a:prstGeom prst="rect">
            <a:avLst/>
          </a:prstGeom>
        </p:spPr>
      </p:pic>
      <p:sp>
        <p:nvSpPr>
          <p:cNvPr id="56" name="TextBox 55">
            <a:extLst>
              <a:ext uri="{FF2B5EF4-FFF2-40B4-BE49-F238E27FC236}">
                <a16:creationId xmlns:a16="http://schemas.microsoft.com/office/drawing/2014/main" id="{1C21FC3C-15B8-4356-A0D5-314082445C19}"/>
              </a:ext>
            </a:extLst>
          </p:cNvPr>
          <p:cNvSpPr txBox="1"/>
          <p:nvPr/>
        </p:nvSpPr>
        <p:spPr>
          <a:xfrm>
            <a:off x="415881" y="6147131"/>
            <a:ext cx="3252493" cy="646331"/>
          </a:xfrm>
          <a:prstGeom prst="rect">
            <a:avLst/>
          </a:prstGeom>
          <a:noFill/>
        </p:spPr>
        <p:txBody>
          <a:bodyPr wrap="square" rtlCol="0">
            <a:spAutoFit/>
          </a:bodyPr>
          <a:lstStyle/>
          <a:p>
            <a:r>
              <a:rPr lang="en-US" sz="1200" dirty="0">
                <a:solidFill>
                  <a:schemeClr val="bg1"/>
                </a:solidFill>
              </a:rPr>
              <a:t>A floating teacher, paraprofessional, or educational technologist is often used to support the computer lab.</a:t>
            </a:r>
          </a:p>
        </p:txBody>
      </p:sp>
      <p:pic>
        <p:nvPicPr>
          <p:cNvPr id="16" name="Graphic 15" descr="Classroom outline">
            <a:extLst>
              <a:ext uri="{FF2B5EF4-FFF2-40B4-BE49-F238E27FC236}">
                <a16:creationId xmlns:a16="http://schemas.microsoft.com/office/drawing/2014/main" id="{68DE78A7-C5D0-4233-8F4C-30CC148FE4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635" y="2967521"/>
            <a:ext cx="914400" cy="914400"/>
          </a:xfrm>
          <a:prstGeom prst="rect">
            <a:avLst/>
          </a:prstGeom>
        </p:spPr>
      </p:pic>
      <p:pic>
        <p:nvPicPr>
          <p:cNvPr id="17" name="Graphic 16" descr="Classroom outline">
            <a:extLst>
              <a:ext uri="{FF2B5EF4-FFF2-40B4-BE49-F238E27FC236}">
                <a16:creationId xmlns:a16="http://schemas.microsoft.com/office/drawing/2014/main" id="{E96C8FF3-B39F-4400-890D-AC1F8A8C47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8776" y="4768993"/>
            <a:ext cx="914400" cy="914400"/>
          </a:xfrm>
          <a:prstGeom prst="rect">
            <a:avLst/>
          </a:prstGeom>
        </p:spPr>
      </p:pic>
      <p:sp>
        <p:nvSpPr>
          <p:cNvPr id="19" name="Flowchart: Connector 18">
            <a:extLst>
              <a:ext uri="{FF2B5EF4-FFF2-40B4-BE49-F238E27FC236}">
                <a16:creationId xmlns:a16="http://schemas.microsoft.com/office/drawing/2014/main" id="{9F0A2F50-BF73-4BC3-BFB3-D082D576C079}"/>
              </a:ext>
            </a:extLst>
          </p:cNvPr>
          <p:cNvSpPr/>
          <p:nvPr/>
        </p:nvSpPr>
        <p:spPr>
          <a:xfrm>
            <a:off x="5300350" y="2970569"/>
            <a:ext cx="2081544" cy="1822704"/>
          </a:xfrm>
          <a:prstGeom prst="flowChartConnector">
            <a:avLst/>
          </a:prstGeom>
          <a:solidFill>
            <a:schemeClr val="tx2"/>
          </a:solidFill>
          <a:ln>
            <a:solidFill>
              <a:schemeClr val="tx2"/>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dirty="0"/>
              <a:t>Computer Lab or Central Learning Lab</a:t>
            </a:r>
          </a:p>
        </p:txBody>
      </p:sp>
      <p:sp>
        <p:nvSpPr>
          <p:cNvPr id="18" name="Flowchart: Connector 17">
            <a:extLst>
              <a:ext uri="{FF2B5EF4-FFF2-40B4-BE49-F238E27FC236}">
                <a16:creationId xmlns:a16="http://schemas.microsoft.com/office/drawing/2014/main" id="{173CBED2-B121-43DC-B021-B005B7E155FC}"/>
              </a:ext>
            </a:extLst>
          </p:cNvPr>
          <p:cNvSpPr/>
          <p:nvPr/>
        </p:nvSpPr>
        <p:spPr>
          <a:xfrm>
            <a:off x="8665478" y="2163701"/>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Group Projects</a:t>
            </a:r>
          </a:p>
        </p:txBody>
      </p:sp>
      <p:pic>
        <p:nvPicPr>
          <p:cNvPr id="11" name="Graphic 10" descr="Group brainstorm outline">
            <a:extLst>
              <a:ext uri="{FF2B5EF4-FFF2-40B4-BE49-F238E27FC236}">
                <a16:creationId xmlns:a16="http://schemas.microsoft.com/office/drawing/2014/main" id="{A3B7B499-C0E9-4E3A-AB57-6C3EE29650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9540" y="2567820"/>
            <a:ext cx="914400" cy="914400"/>
          </a:xfrm>
          <a:prstGeom prst="rect">
            <a:avLst/>
          </a:prstGeom>
        </p:spPr>
      </p:pic>
      <p:pic>
        <p:nvPicPr>
          <p:cNvPr id="13" name="Graphic 12" descr="Meeting outline">
            <a:extLst>
              <a:ext uri="{FF2B5EF4-FFF2-40B4-BE49-F238E27FC236}">
                <a16:creationId xmlns:a16="http://schemas.microsoft.com/office/drawing/2014/main" id="{06ABA9E7-BBA5-449E-B991-A27963D140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00408" y="4903796"/>
            <a:ext cx="914400" cy="914400"/>
          </a:xfrm>
          <a:prstGeom prst="rect">
            <a:avLst/>
          </a:prstGeom>
        </p:spPr>
      </p:pic>
      <p:cxnSp>
        <p:nvCxnSpPr>
          <p:cNvPr id="31" name="Straight Arrow Connector 30">
            <a:extLst>
              <a:ext uri="{FF2B5EF4-FFF2-40B4-BE49-F238E27FC236}">
                <a16:creationId xmlns:a16="http://schemas.microsoft.com/office/drawing/2014/main" id="{2B753DE3-8AF7-45B1-9722-693657A7B392}"/>
              </a:ext>
            </a:extLst>
          </p:cNvPr>
          <p:cNvCxnSpPr>
            <a:cxnSpLocks/>
          </p:cNvCxnSpPr>
          <p:nvPr/>
        </p:nvCxnSpPr>
        <p:spPr>
          <a:xfrm flipH="1" flipV="1">
            <a:off x="7431118" y="4465352"/>
            <a:ext cx="1129928" cy="507361"/>
          </a:xfrm>
          <a:prstGeom prst="straightConnector1">
            <a:avLst/>
          </a:prstGeom>
          <a:ln w="50800">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72930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0DE56-0D39-4F05-8EA5-0130ED31986E}"/>
              </a:ext>
            </a:extLst>
          </p:cNvPr>
          <p:cNvSpPr>
            <a:spLocks noGrp="1"/>
          </p:cNvSpPr>
          <p:nvPr>
            <p:ph type="title"/>
          </p:nvPr>
        </p:nvSpPr>
        <p:spPr>
          <a:xfrm>
            <a:off x="838200" y="585651"/>
            <a:ext cx="9082603" cy="1105037"/>
          </a:xfrm>
        </p:spPr>
        <p:txBody>
          <a:bodyPr/>
          <a:lstStyle/>
          <a:p>
            <a:r>
              <a:rPr lang="en-US" dirty="0"/>
              <a:t>Flipped classroom</a:t>
            </a:r>
          </a:p>
        </p:txBody>
      </p:sp>
      <p:sp>
        <p:nvSpPr>
          <p:cNvPr id="8" name="Text Placeholder 7">
            <a:extLst>
              <a:ext uri="{FF2B5EF4-FFF2-40B4-BE49-F238E27FC236}">
                <a16:creationId xmlns:a16="http://schemas.microsoft.com/office/drawing/2014/main" id="{458287F0-2317-4524-9E72-74389C746168}"/>
              </a:ext>
            </a:extLst>
          </p:cNvPr>
          <p:cNvSpPr>
            <a:spLocks noGrp="1"/>
          </p:cNvSpPr>
          <p:nvPr>
            <p:ph type="body" sz="quarter" idx="15"/>
          </p:nvPr>
        </p:nvSpPr>
        <p:spPr>
          <a:xfrm>
            <a:off x="838200" y="1575374"/>
            <a:ext cx="8994422" cy="914399"/>
          </a:xfrm>
        </p:spPr>
        <p:txBody>
          <a:bodyPr>
            <a:normAutofit fontScale="77500" lnSpcReduction="20000"/>
          </a:bodyPr>
          <a:lstStyle/>
          <a:p>
            <a:pPr marL="0" indent="0">
              <a:buNone/>
            </a:pPr>
            <a:r>
              <a:rPr lang="en-US" dirty="0"/>
              <a:t>Students receive lessons online and independently, whether at home or during a study hall period. Time in the classroom is used to complete homework with teachers assisting, as needed.</a:t>
            </a:r>
          </a:p>
        </p:txBody>
      </p:sp>
      <p:sp>
        <p:nvSpPr>
          <p:cNvPr id="26" name="Flowchart: Connector 25">
            <a:extLst>
              <a:ext uri="{FF2B5EF4-FFF2-40B4-BE49-F238E27FC236}">
                <a16:creationId xmlns:a16="http://schemas.microsoft.com/office/drawing/2014/main" id="{C019A46A-DCE9-4004-9D3B-1F1BF125AE9F}"/>
              </a:ext>
            </a:extLst>
          </p:cNvPr>
          <p:cNvSpPr/>
          <p:nvPr/>
        </p:nvSpPr>
        <p:spPr>
          <a:xfrm>
            <a:off x="2892143" y="3162480"/>
            <a:ext cx="2081544" cy="1822704"/>
          </a:xfrm>
          <a:prstGeom prst="flowChartConnector">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School: Practice and Projects</a:t>
            </a:r>
          </a:p>
        </p:txBody>
      </p:sp>
      <p:pic>
        <p:nvPicPr>
          <p:cNvPr id="16" name="Graphic 15" descr="Classroom outline">
            <a:extLst>
              <a:ext uri="{FF2B5EF4-FFF2-40B4-BE49-F238E27FC236}">
                <a16:creationId xmlns:a16="http://schemas.microsoft.com/office/drawing/2014/main" id="{68DE78A7-C5D0-4233-8F4C-30CC148FE4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5468" y="3616632"/>
            <a:ext cx="914400" cy="914400"/>
          </a:xfrm>
          <a:prstGeom prst="rect">
            <a:avLst/>
          </a:prstGeom>
        </p:spPr>
      </p:pic>
      <p:sp>
        <p:nvSpPr>
          <p:cNvPr id="19" name="Flowchart: Connector 18">
            <a:extLst>
              <a:ext uri="{FF2B5EF4-FFF2-40B4-BE49-F238E27FC236}">
                <a16:creationId xmlns:a16="http://schemas.microsoft.com/office/drawing/2014/main" id="{9F0A2F50-BF73-4BC3-BFB3-D082D576C079}"/>
              </a:ext>
            </a:extLst>
          </p:cNvPr>
          <p:cNvSpPr/>
          <p:nvPr/>
        </p:nvSpPr>
        <p:spPr>
          <a:xfrm>
            <a:off x="6619071" y="3162480"/>
            <a:ext cx="2081544" cy="1822704"/>
          </a:xfrm>
          <a:prstGeom prst="flowChartConnector">
            <a:avLst/>
          </a:prstGeom>
          <a:solidFill>
            <a:schemeClr val="bg2"/>
          </a:solidFill>
          <a:ln>
            <a:solidFill>
              <a:schemeClr val="bg2"/>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dirty="0"/>
              <a:t>Home: Online Instruction and Content</a:t>
            </a:r>
          </a:p>
        </p:txBody>
      </p:sp>
      <p:pic>
        <p:nvPicPr>
          <p:cNvPr id="3" name="Graphic 2" descr="Work from home Wi-Fi outline">
            <a:extLst>
              <a:ext uri="{FF2B5EF4-FFF2-40B4-BE49-F238E27FC236}">
                <a16:creationId xmlns:a16="http://schemas.microsoft.com/office/drawing/2014/main" id="{D81E185F-8B3B-4DF0-B3FE-062B9CAD1E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2657" y="3082836"/>
            <a:ext cx="914400" cy="914400"/>
          </a:xfrm>
          <a:prstGeom prst="rect">
            <a:avLst/>
          </a:prstGeom>
        </p:spPr>
      </p:pic>
      <p:pic>
        <p:nvPicPr>
          <p:cNvPr id="6" name="Graphic 5" descr="Internet outline">
            <a:extLst>
              <a:ext uri="{FF2B5EF4-FFF2-40B4-BE49-F238E27FC236}">
                <a16:creationId xmlns:a16="http://schemas.microsoft.com/office/drawing/2014/main" id="{5A6803F9-8B8E-404C-A97F-CA2A0D9111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79050" y="3911028"/>
            <a:ext cx="914400" cy="914400"/>
          </a:xfrm>
          <a:prstGeom prst="rect">
            <a:avLst/>
          </a:prstGeom>
        </p:spPr>
      </p:pic>
      <p:cxnSp>
        <p:nvCxnSpPr>
          <p:cNvPr id="9" name="Straight Connector 8">
            <a:extLst>
              <a:ext uri="{FF2B5EF4-FFF2-40B4-BE49-F238E27FC236}">
                <a16:creationId xmlns:a16="http://schemas.microsoft.com/office/drawing/2014/main" id="{5E5F942B-8A84-44E0-80D9-ACE576682F59}"/>
              </a:ext>
            </a:extLst>
          </p:cNvPr>
          <p:cNvCxnSpPr/>
          <p:nvPr/>
        </p:nvCxnSpPr>
        <p:spPr>
          <a:xfrm>
            <a:off x="5712178" y="2856089"/>
            <a:ext cx="0" cy="2901244"/>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4730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697E143-B0BE-CA2C-CEEA-8F634FE25888}"/>
              </a:ext>
            </a:extLst>
          </p:cNvPr>
          <p:cNvSpPr/>
          <p:nvPr/>
        </p:nvSpPr>
        <p:spPr>
          <a:xfrm>
            <a:off x="9832518" y="-49856"/>
            <a:ext cx="2675630" cy="333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D5F08-7D1C-F4CA-C619-B88C872C29DF}"/>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0DA2C9DC-8472-0ABB-D82E-FA74C4D69854}"/>
              </a:ext>
            </a:extLst>
          </p:cNvPr>
          <p:cNvSpPr txBox="1"/>
          <p:nvPr/>
        </p:nvSpPr>
        <p:spPr>
          <a:xfrm>
            <a:off x="1076527" y="1149484"/>
            <a:ext cx="388619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0000"/>
                </a:solidFill>
                <a:latin typeface="Calibri" panose="020F0502020204030204" pitchFamily="34" charset="0"/>
              </a:rPr>
              <a:t>TRANSFORMATION TO BLENDED LEANRING HIERARCHY</a:t>
            </a:r>
            <a:endParaRPr lang="en-US" sz="2800" b="1" dirty="0">
              <a:solidFill>
                <a:srgbClr val="000000"/>
              </a:solidFill>
              <a:latin typeface="Calibri" panose="020F0502020204030204" pitchFamily="34" charset="0"/>
              <a:ea typeface="Calibri"/>
              <a:cs typeface="Calibri"/>
            </a:endParaRPr>
          </a:p>
        </p:txBody>
      </p:sp>
      <p:sp>
        <p:nvSpPr>
          <p:cNvPr id="6" name="Rectangle: Top Corners Rounded 5">
            <a:extLst>
              <a:ext uri="{FF2B5EF4-FFF2-40B4-BE49-F238E27FC236}">
                <a16:creationId xmlns:a16="http://schemas.microsoft.com/office/drawing/2014/main" id="{DCFCCE11-F377-2654-6E08-0DBB015CF93B}"/>
              </a:ext>
            </a:extLst>
          </p:cNvPr>
          <p:cNvSpPr/>
          <p:nvPr/>
        </p:nvSpPr>
        <p:spPr>
          <a:xfrm>
            <a:off x="3766224" y="4374204"/>
            <a:ext cx="2318425" cy="248055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a:rPr>
              <a:t>SELECTING </a:t>
            </a:r>
            <a:r>
              <a:rPr lang="en-US" b="1" dirty="0" err="1">
                <a:latin typeface="Calibri"/>
              </a:rPr>
              <a:t>eLMS</a:t>
            </a:r>
            <a:r>
              <a:rPr lang="en-US" b="1" dirty="0">
                <a:latin typeface="Calibri"/>
              </a:rPr>
              <a:t> TOOLS &amp; INTEGRATING LESSON PLANS INTO </a:t>
            </a:r>
          </a:p>
          <a:p>
            <a:pPr algn="ctr"/>
            <a:r>
              <a:rPr lang="en-US" b="1" dirty="0">
                <a:latin typeface="Calibri"/>
              </a:rPr>
              <a:t>THE </a:t>
            </a:r>
            <a:r>
              <a:rPr lang="en-US" b="1" dirty="0" err="1">
                <a:latin typeface="Calibri"/>
              </a:rPr>
              <a:t>eLMS</a:t>
            </a:r>
            <a:r>
              <a:rPr lang="en-US" b="1" dirty="0">
                <a:latin typeface="Calibri"/>
                <a:ea typeface="Calibri"/>
                <a:cs typeface="Calibri"/>
              </a:rPr>
              <a:t>​</a:t>
            </a:r>
            <a:endParaRPr lang="en-US" b="1">
              <a:ea typeface="Calibri"/>
              <a:cs typeface="Calibri"/>
            </a:endParaRPr>
          </a:p>
        </p:txBody>
      </p:sp>
      <p:sp>
        <p:nvSpPr>
          <p:cNvPr id="8" name="Rectangle: Top Corners Rounded 7">
            <a:extLst>
              <a:ext uri="{FF2B5EF4-FFF2-40B4-BE49-F238E27FC236}">
                <a16:creationId xmlns:a16="http://schemas.microsoft.com/office/drawing/2014/main" id="{DC1E1AA4-B2AB-3C4F-A943-F1FFAD239A06}"/>
              </a:ext>
            </a:extLst>
          </p:cNvPr>
          <p:cNvSpPr/>
          <p:nvPr/>
        </p:nvSpPr>
        <p:spPr>
          <a:xfrm>
            <a:off x="1172182" y="4811948"/>
            <a:ext cx="2318425" cy="2042807"/>
          </a:xfrm>
          <a:prstGeom prst="round2Same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latin typeface="Calibri"/>
              <a:ea typeface="Calibri"/>
              <a:cs typeface="Calibri"/>
            </a:endParaRPr>
          </a:p>
          <a:p>
            <a:pPr algn="ctr"/>
            <a:r>
              <a:rPr lang="en-US" b="1" dirty="0">
                <a:latin typeface="Calibri"/>
                <a:ea typeface="Calibri"/>
                <a:cs typeface="Calibri"/>
              </a:rPr>
              <a:t>INTRODUCTION TO BLENDED LEARNING</a:t>
            </a:r>
            <a:endParaRPr lang="en-US" b="1">
              <a:ea typeface="Calibri"/>
              <a:cs typeface="Calibri"/>
            </a:endParaRPr>
          </a:p>
        </p:txBody>
      </p:sp>
      <p:sp>
        <p:nvSpPr>
          <p:cNvPr id="10" name="Rectangle: Top Corners Rounded 9">
            <a:extLst>
              <a:ext uri="{FF2B5EF4-FFF2-40B4-BE49-F238E27FC236}">
                <a16:creationId xmlns:a16="http://schemas.microsoft.com/office/drawing/2014/main" id="{BBF12BEB-6812-00A1-8D6E-8672522C001E}"/>
              </a:ext>
            </a:extLst>
          </p:cNvPr>
          <p:cNvSpPr/>
          <p:nvPr/>
        </p:nvSpPr>
        <p:spPr>
          <a:xfrm>
            <a:off x="6344055" y="3158247"/>
            <a:ext cx="2350850" cy="369650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latin typeface="Calibri"/>
            </a:endParaRPr>
          </a:p>
          <a:p>
            <a:pPr algn="ctr"/>
            <a:r>
              <a:rPr lang="en-US" b="1" dirty="0">
                <a:latin typeface="Calibri"/>
              </a:rPr>
              <a:t>DATA DRIVEN CLASSROOM AND BEST PRACTICE </a:t>
            </a:r>
            <a:endParaRPr lang="en-US" dirty="0"/>
          </a:p>
          <a:p>
            <a:pPr algn="ctr"/>
            <a:r>
              <a:rPr lang="en-US" b="1" dirty="0">
                <a:latin typeface="Calibri"/>
              </a:rPr>
              <a:t>IMPLEMENTATION</a:t>
            </a:r>
            <a:r>
              <a:rPr lang="en-US" b="1" dirty="0">
                <a:latin typeface="Calibri"/>
                <a:ea typeface="Calibri"/>
                <a:cs typeface="Calibri"/>
              </a:rPr>
              <a:t>​</a:t>
            </a:r>
            <a:endParaRPr lang="en-US" b="1" dirty="0">
              <a:ea typeface="Calibri"/>
              <a:cs typeface="Calibri"/>
            </a:endParaRPr>
          </a:p>
        </p:txBody>
      </p:sp>
      <p:sp>
        <p:nvSpPr>
          <p:cNvPr id="12" name="Rectangle: Top Corners Rounded 11">
            <a:extLst>
              <a:ext uri="{FF2B5EF4-FFF2-40B4-BE49-F238E27FC236}">
                <a16:creationId xmlns:a16="http://schemas.microsoft.com/office/drawing/2014/main" id="{56F5306D-F99B-50AC-7B04-263AFCCAAEB3}"/>
              </a:ext>
            </a:extLst>
          </p:cNvPr>
          <p:cNvSpPr/>
          <p:nvPr/>
        </p:nvSpPr>
        <p:spPr>
          <a:xfrm>
            <a:off x="8962415" y="2112522"/>
            <a:ext cx="2350850" cy="4742233"/>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a:latin typeface="Calibri"/>
            </a:endParaRPr>
          </a:p>
          <a:p>
            <a:pPr algn="ctr"/>
            <a:r>
              <a:rPr lang="en-US" b="1" dirty="0">
                <a:latin typeface="Calibri"/>
              </a:rPr>
              <a:t>DEVELOPING INDEPENDENT LEARNERS AND INTEGRATING BLENDED LEARNING INTO THE ENTIRE CURRICULUM</a:t>
            </a:r>
            <a:endParaRPr lang="en-US" b="1">
              <a:ea typeface="Calibri"/>
              <a:cs typeface="Calibri"/>
            </a:endParaRPr>
          </a:p>
        </p:txBody>
      </p:sp>
      <p:cxnSp>
        <p:nvCxnSpPr>
          <p:cNvPr id="16" name="Straight Arrow Connector 15">
            <a:extLst>
              <a:ext uri="{FF2B5EF4-FFF2-40B4-BE49-F238E27FC236}">
                <a16:creationId xmlns:a16="http://schemas.microsoft.com/office/drawing/2014/main" id="{61599E44-9478-8075-2243-F9FED407F318}"/>
              </a:ext>
            </a:extLst>
          </p:cNvPr>
          <p:cNvCxnSpPr>
            <a:cxnSpLocks/>
          </p:cNvCxnSpPr>
          <p:nvPr/>
        </p:nvCxnSpPr>
        <p:spPr>
          <a:xfrm flipH="1">
            <a:off x="2437311" y="3549377"/>
            <a:ext cx="2470099" cy="560406"/>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85F541AE-23A1-C93E-4599-3A681980C3F3}"/>
              </a:ext>
            </a:extLst>
          </p:cNvPr>
          <p:cNvCxnSpPr>
            <a:cxnSpLocks/>
          </p:cNvCxnSpPr>
          <p:nvPr/>
        </p:nvCxnSpPr>
        <p:spPr>
          <a:xfrm flipH="1">
            <a:off x="4974609" y="2617144"/>
            <a:ext cx="2453886" cy="884661"/>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F469308D-92CE-14E4-E486-48BA72DF6181}"/>
              </a:ext>
            </a:extLst>
          </p:cNvPr>
          <p:cNvCxnSpPr>
            <a:cxnSpLocks/>
          </p:cNvCxnSpPr>
          <p:nvPr/>
        </p:nvCxnSpPr>
        <p:spPr>
          <a:xfrm flipH="1">
            <a:off x="7528119" y="1620059"/>
            <a:ext cx="2534950" cy="957619"/>
          </a:xfrm>
          <a:prstGeom prst="straightConnector1">
            <a:avLst/>
          </a:prstGeom>
          <a:ln/>
        </p:spPr>
        <p:style>
          <a:lnRef idx="3">
            <a:schemeClr val="dk1"/>
          </a:lnRef>
          <a:fillRef idx="0">
            <a:schemeClr val="dk1"/>
          </a:fillRef>
          <a:effectRef idx="2">
            <a:schemeClr val="dk1"/>
          </a:effectRef>
          <a:fontRef idx="minor">
            <a:schemeClr val="tx1"/>
          </a:fontRef>
        </p:style>
      </p:cxnSp>
      <p:sp>
        <p:nvSpPr>
          <p:cNvPr id="22" name="Oval 21">
            <a:extLst>
              <a:ext uri="{FF2B5EF4-FFF2-40B4-BE49-F238E27FC236}">
                <a16:creationId xmlns:a16="http://schemas.microsoft.com/office/drawing/2014/main" id="{D8052363-421C-DCC2-E6DC-3990BEE2B042}"/>
              </a:ext>
            </a:extLst>
          </p:cNvPr>
          <p:cNvSpPr/>
          <p:nvPr/>
        </p:nvSpPr>
        <p:spPr>
          <a:xfrm>
            <a:off x="2214865" y="4046908"/>
            <a:ext cx="235085" cy="2107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D8DB2D0-5356-132A-6367-4233CE186B3D}"/>
              </a:ext>
            </a:extLst>
          </p:cNvPr>
          <p:cNvSpPr/>
          <p:nvPr/>
        </p:nvSpPr>
        <p:spPr>
          <a:xfrm>
            <a:off x="4808908" y="3430822"/>
            <a:ext cx="235085" cy="2107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DAD298-18C4-EB3C-FEDB-49D7C4572556}"/>
              </a:ext>
            </a:extLst>
          </p:cNvPr>
          <p:cNvSpPr/>
          <p:nvPr/>
        </p:nvSpPr>
        <p:spPr>
          <a:xfrm>
            <a:off x="7378631" y="2474269"/>
            <a:ext cx="235085" cy="21076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2C89756-2969-C797-1E2F-A40834ABC1A6}"/>
              </a:ext>
            </a:extLst>
          </p:cNvPr>
          <p:cNvSpPr/>
          <p:nvPr/>
        </p:nvSpPr>
        <p:spPr>
          <a:xfrm>
            <a:off x="10021311" y="1477184"/>
            <a:ext cx="235085" cy="21076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A5128A8-28BF-244A-A229-1DB85D63A0CF}"/>
              </a:ext>
            </a:extLst>
          </p:cNvPr>
          <p:cNvSpPr txBox="1"/>
          <p:nvPr/>
        </p:nvSpPr>
        <p:spPr>
          <a:xfrm>
            <a:off x="1076527" y="373542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ENTRY LEVEL</a:t>
            </a:r>
            <a:endParaRPr lang="en-US" b="1" dirty="0">
              <a:ea typeface="Calibri"/>
              <a:cs typeface="Calibri"/>
            </a:endParaRPr>
          </a:p>
        </p:txBody>
      </p:sp>
      <p:sp>
        <p:nvSpPr>
          <p:cNvPr id="32" name="TextBox 31">
            <a:extLst>
              <a:ext uri="{FF2B5EF4-FFF2-40B4-BE49-F238E27FC236}">
                <a16:creationId xmlns:a16="http://schemas.microsoft.com/office/drawing/2014/main" id="{C8714665-F3E4-5CBC-781F-3B705909C534}"/>
              </a:ext>
            </a:extLst>
          </p:cNvPr>
          <p:cNvSpPr txBox="1"/>
          <p:nvPr/>
        </p:nvSpPr>
        <p:spPr>
          <a:xfrm>
            <a:off x="3249037" y="307880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ADOPTION LEVEL</a:t>
            </a:r>
            <a:endParaRPr lang="en-US" b="1" dirty="0">
              <a:ea typeface="Calibri"/>
              <a:cs typeface="Calibri"/>
            </a:endParaRPr>
          </a:p>
        </p:txBody>
      </p:sp>
      <p:sp>
        <p:nvSpPr>
          <p:cNvPr id="34" name="TextBox 33">
            <a:extLst>
              <a:ext uri="{FF2B5EF4-FFF2-40B4-BE49-F238E27FC236}">
                <a16:creationId xmlns:a16="http://schemas.microsoft.com/office/drawing/2014/main" id="{DC37D243-88A1-7B6C-738C-05DA17A880FC}"/>
              </a:ext>
            </a:extLst>
          </p:cNvPr>
          <p:cNvSpPr txBox="1"/>
          <p:nvPr/>
        </p:nvSpPr>
        <p:spPr>
          <a:xfrm>
            <a:off x="5762016" y="211414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ADAPTION LEVEL</a:t>
            </a:r>
            <a:endParaRPr lang="en-US" b="1" dirty="0">
              <a:ea typeface="Calibri"/>
              <a:cs typeface="Calibri"/>
            </a:endParaRPr>
          </a:p>
        </p:txBody>
      </p:sp>
      <p:sp>
        <p:nvSpPr>
          <p:cNvPr id="36" name="TextBox 35">
            <a:extLst>
              <a:ext uri="{FF2B5EF4-FFF2-40B4-BE49-F238E27FC236}">
                <a16:creationId xmlns:a16="http://schemas.microsoft.com/office/drawing/2014/main" id="{E9674A5F-A52D-CAFE-0A47-60A1E2787E31}"/>
              </a:ext>
            </a:extLst>
          </p:cNvPr>
          <p:cNvSpPr txBox="1"/>
          <p:nvPr/>
        </p:nvSpPr>
        <p:spPr>
          <a:xfrm>
            <a:off x="7428495" y="1287973"/>
            <a:ext cx="26356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TRANSFORMATION LEVEL</a:t>
            </a:r>
            <a:endParaRPr lang="en-US" b="1" dirty="0">
              <a:ea typeface="Calibri"/>
              <a:cs typeface="Calibri"/>
            </a:endParaRPr>
          </a:p>
        </p:txBody>
      </p:sp>
      <p:cxnSp>
        <p:nvCxnSpPr>
          <p:cNvPr id="3" name="Straight Arrow Connector 2">
            <a:extLst>
              <a:ext uri="{FF2B5EF4-FFF2-40B4-BE49-F238E27FC236}">
                <a16:creationId xmlns:a16="http://schemas.microsoft.com/office/drawing/2014/main" id="{5EFEC1F9-0A4E-77F6-BA9B-394F8F9DE040}"/>
              </a:ext>
            </a:extLst>
          </p:cNvPr>
          <p:cNvCxnSpPr/>
          <p:nvPr/>
        </p:nvCxnSpPr>
        <p:spPr>
          <a:xfrm flipV="1">
            <a:off x="10202693" y="943582"/>
            <a:ext cx="800909" cy="593388"/>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F808D323-EA75-8450-26FF-5AF394A451EA}"/>
              </a:ext>
            </a:extLst>
          </p:cNvPr>
          <p:cNvSpPr txBox="1"/>
          <p:nvPr/>
        </p:nvSpPr>
        <p:spPr>
          <a:xfrm>
            <a:off x="10317803" y="355057"/>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CONTINUOUS IMPROVEMENT</a:t>
            </a:r>
            <a:endParaRPr lang="en-US" dirty="0"/>
          </a:p>
        </p:txBody>
      </p:sp>
      <p:sp>
        <p:nvSpPr>
          <p:cNvPr id="5" name="Slide Number Placeholder 4">
            <a:extLst>
              <a:ext uri="{FF2B5EF4-FFF2-40B4-BE49-F238E27FC236}">
                <a16:creationId xmlns:a16="http://schemas.microsoft.com/office/drawing/2014/main" id="{EB3EB438-D9FA-C4AF-D430-A8C085A09922}"/>
              </a:ext>
            </a:extLst>
          </p:cNvPr>
          <p:cNvSpPr>
            <a:spLocks noGrp="1"/>
          </p:cNvSpPr>
          <p:nvPr>
            <p:ph type="sldNum" sz="quarter" idx="12"/>
          </p:nvPr>
        </p:nvSpPr>
        <p:spPr/>
        <p:txBody>
          <a:bodyPr/>
          <a:lstStyle/>
          <a:p>
            <a:fld id="{5B4CAECD-02FE-4C4A-9471-426DCC91B0DD}" type="slidenum">
              <a:rPr lang="en-US" smtClean="0"/>
              <a:pPr/>
              <a:t>25</a:t>
            </a:fld>
            <a:endParaRPr lang="en-US"/>
          </a:p>
        </p:txBody>
      </p:sp>
    </p:spTree>
    <p:extLst>
      <p:ext uri="{BB962C8B-B14F-4D97-AF65-F5344CB8AC3E}">
        <p14:creationId xmlns:p14="http://schemas.microsoft.com/office/powerpoint/2010/main" val="397394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FD23-BFAF-1F58-7C14-939D22B7EC65}"/>
              </a:ext>
            </a:extLst>
          </p:cNvPr>
          <p:cNvSpPr>
            <a:spLocks noGrp="1"/>
          </p:cNvSpPr>
          <p:nvPr>
            <p:ph type="title"/>
          </p:nvPr>
        </p:nvSpPr>
        <p:spPr>
          <a:xfrm>
            <a:off x="871923" y="526207"/>
            <a:ext cx="10021570" cy="2374582"/>
          </a:xfrm>
        </p:spPr>
        <p:txBody>
          <a:bodyPr/>
          <a:lstStyle/>
          <a:p>
            <a:r>
              <a:rPr lang="en-US" dirty="0"/>
              <a:t>STEP Initiative #2</a:t>
            </a:r>
          </a:p>
        </p:txBody>
      </p:sp>
      <p:sp>
        <p:nvSpPr>
          <p:cNvPr id="3" name="Text Placeholder 2">
            <a:extLst>
              <a:ext uri="{FF2B5EF4-FFF2-40B4-BE49-F238E27FC236}">
                <a16:creationId xmlns:a16="http://schemas.microsoft.com/office/drawing/2014/main" id="{68E1AFA1-E1AE-4BD6-D669-16CC011EE786}"/>
              </a:ext>
            </a:extLst>
          </p:cNvPr>
          <p:cNvSpPr>
            <a:spLocks noGrp="1"/>
          </p:cNvSpPr>
          <p:nvPr>
            <p:ph type="body" idx="1"/>
          </p:nvPr>
        </p:nvSpPr>
        <p:spPr>
          <a:xfrm>
            <a:off x="1902649" y="2968076"/>
            <a:ext cx="8391865" cy="1341119"/>
          </a:xfrm>
        </p:spPr>
        <p:txBody>
          <a:bodyPr vert="horz" lIns="91440" tIns="45720" rIns="91440" bIns="45720" rtlCol="0" anchor="t">
            <a:normAutofit/>
          </a:bodyPr>
          <a:lstStyle/>
          <a:p>
            <a:r>
              <a:rPr lang="en-US" b="0" dirty="0">
                <a:ea typeface="+mj-lt"/>
                <a:cs typeface="Calibri" panose="020F0502020204030204" pitchFamily="34" charset="0"/>
              </a:rPr>
              <a:t>Implementation of a sustainable and dynamic BIE  technical infrastructure and connectivity to support educators, students, and families </a:t>
            </a:r>
            <a:endParaRPr lang="en-US" b="0" dirty="0"/>
          </a:p>
        </p:txBody>
      </p:sp>
      <p:sp>
        <p:nvSpPr>
          <p:cNvPr id="4" name="Slide Number Placeholder 3">
            <a:extLst>
              <a:ext uri="{FF2B5EF4-FFF2-40B4-BE49-F238E27FC236}">
                <a16:creationId xmlns:a16="http://schemas.microsoft.com/office/drawing/2014/main" id="{13A549FF-E634-4A7A-15CF-B1BFB5C43216}"/>
              </a:ext>
            </a:extLst>
          </p:cNvPr>
          <p:cNvSpPr>
            <a:spLocks noGrp="1"/>
          </p:cNvSpPr>
          <p:nvPr>
            <p:ph type="sldNum" sz="quarter" idx="12"/>
          </p:nvPr>
        </p:nvSpPr>
        <p:spPr/>
        <p:txBody>
          <a:bodyPr/>
          <a:lstStyle/>
          <a:p>
            <a:fld id="{5B4CAECD-02FE-4C4A-9471-426DCC91B0DD}" type="slidenum">
              <a:rPr lang="en-US" smtClean="0"/>
              <a:t>26</a:t>
            </a:fld>
            <a:endParaRPr lang="en-US"/>
          </a:p>
        </p:txBody>
      </p:sp>
    </p:spTree>
    <p:extLst>
      <p:ext uri="{BB962C8B-B14F-4D97-AF65-F5344CB8AC3E}">
        <p14:creationId xmlns:p14="http://schemas.microsoft.com/office/powerpoint/2010/main" val="1789309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697E143-B0BE-CA2C-CEEA-8F634FE25888}"/>
              </a:ext>
            </a:extLst>
          </p:cNvPr>
          <p:cNvSpPr/>
          <p:nvPr/>
        </p:nvSpPr>
        <p:spPr>
          <a:xfrm>
            <a:off x="9832518" y="-51882"/>
            <a:ext cx="2688600" cy="333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D5F08-7D1C-F4CA-C619-B88C872C29DF}"/>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0DA2C9DC-8472-0ABB-D82E-FA74C4D69854}"/>
              </a:ext>
            </a:extLst>
          </p:cNvPr>
          <p:cNvSpPr txBox="1"/>
          <p:nvPr/>
        </p:nvSpPr>
        <p:spPr>
          <a:xfrm>
            <a:off x="201038" y="890079"/>
            <a:ext cx="586415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0000"/>
                </a:solidFill>
                <a:latin typeface="Calibri" panose="020F0502020204030204" pitchFamily="34" charset="0"/>
              </a:rPr>
              <a:t>TRANSFORMATION OF CONNECTIVITY AND INFRASTRUCTURE</a:t>
            </a:r>
            <a:endParaRPr lang="en-US" sz="2800" b="1" dirty="0">
              <a:solidFill>
                <a:srgbClr val="000000"/>
              </a:solidFill>
              <a:latin typeface="Calibri" panose="020F0502020204030204" pitchFamily="34" charset="0"/>
              <a:ea typeface="Calibri"/>
              <a:cs typeface="Calibri"/>
            </a:endParaRPr>
          </a:p>
          <a:p>
            <a:pPr algn="ctr"/>
            <a:r>
              <a:rPr lang="en-US" sz="2800" b="1" dirty="0">
                <a:solidFill>
                  <a:srgbClr val="000000"/>
                </a:solidFill>
                <a:latin typeface="Calibri" panose="020F0502020204030204" pitchFamily="34" charset="0"/>
              </a:rPr>
              <a:t> HIERARCHY</a:t>
            </a:r>
            <a:endParaRPr lang="en-US" sz="2800" b="1" dirty="0">
              <a:solidFill>
                <a:srgbClr val="000000"/>
              </a:solidFill>
              <a:latin typeface="Calibri" panose="020F0502020204030204" pitchFamily="34" charset="0"/>
              <a:ea typeface="Calibri"/>
              <a:cs typeface="Calibri"/>
            </a:endParaRPr>
          </a:p>
        </p:txBody>
      </p:sp>
      <p:sp>
        <p:nvSpPr>
          <p:cNvPr id="6" name="Rectangle: Top Corners Rounded 5">
            <a:extLst>
              <a:ext uri="{FF2B5EF4-FFF2-40B4-BE49-F238E27FC236}">
                <a16:creationId xmlns:a16="http://schemas.microsoft.com/office/drawing/2014/main" id="{DCFCCE11-F377-2654-6E08-0DBB015CF93B}"/>
              </a:ext>
            </a:extLst>
          </p:cNvPr>
          <p:cNvSpPr/>
          <p:nvPr/>
        </p:nvSpPr>
        <p:spPr>
          <a:xfrm>
            <a:off x="3766224" y="4374204"/>
            <a:ext cx="2318425" cy="248055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ea typeface="Calibri"/>
              <a:cs typeface="Calibri"/>
            </a:endParaRPr>
          </a:p>
          <a:p>
            <a:pPr algn="ctr"/>
            <a:r>
              <a:rPr lang="en-US" b="1" dirty="0">
                <a:ea typeface="Calibri"/>
                <a:cs typeface="Calibri"/>
              </a:rPr>
              <a:t> HEAT MAPS</a:t>
            </a:r>
            <a:endParaRPr lang="en-US" dirty="0">
              <a:ea typeface="Calibri"/>
              <a:cs typeface="Calibri"/>
            </a:endParaRPr>
          </a:p>
          <a:p>
            <a:pPr algn="ctr"/>
            <a:r>
              <a:rPr lang="en-US" b="1" dirty="0">
                <a:ea typeface="Calibri"/>
                <a:cs typeface="Calibri"/>
              </a:rPr>
              <a:t>INFRASTRUCTURE TESTS </a:t>
            </a:r>
          </a:p>
          <a:p>
            <a:pPr algn="ctr"/>
            <a:r>
              <a:rPr lang="en-US" b="1" dirty="0">
                <a:ea typeface="Calibri"/>
                <a:cs typeface="Calibri"/>
              </a:rPr>
              <a:t>BANDWIDTH TESTS</a:t>
            </a:r>
          </a:p>
          <a:p>
            <a:pPr algn="ctr"/>
            <a:endParaRPr lang="en-US" b="1" dirty="0">
              <a:ea typeface="Calibri"/>
              <a:cs typeface="Calibri"/>
            </a:endParaRPr>
          </a:p>
          <a:p>
            <a:pPr algn="ctr"/>
            <a:r>
              <a:rPr lang="en-US" b="1" dirty="0">
                <a:ea typeface="Calibri"/>
                <a:cs typeface="Calibri"/>
              </a:rPr>
              <a:t>INVENTORY</a:t>
            </a:r>
          </a:p>
          <a:p>
            <a:pPr algn="ctr"/>
            <a:endParaRPr lang="en-US" b="1" dirty="0">
              <a:ea typeface="Calibri"/>
              <a:cs typeface="Calibri"/>
            </a:endParaRPr>
          </a:p>
        </p:txBody>
      </p:sp>
      <p:sp>
        <p:nvSpPr>
          <p:cNvPr id="8" name="Rectangle: Top Corners Rounded 7">
            <a:extLst>
              <a:ext uri="{FF2B5EF4-FFF2-40B4-BE49-F238E27FC236}">
                <a16:creationId xmlns:a16="http://schemas.microsoft.com/office/drawing/2014/main" id="{DC1E1AA4-B2AB-3C4F-A943-F1FFAD239A06}"/>
              </a:ext>
            </a:extLst>
          </p:cNvPr>
          <p:cNvSpPr/>
          <p:nvPr/>
        </p:nvSpPr>
        <p:spPr>
          <a:xfrm>
            <a:off x="1172182" y="4811948"/>
            <a:ext cx="2318425" cy="2042807"/>
          </a:xfrm>
          <a:prstGeom prst="round2Same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latin typeface="Calibri"/>
              <a:ea typeface="Calibri"/>
              <a:cs typeface="Calibri"/>
            </a:endParaRPr>
          </a:p>
          <a:p>
            <a:pPr algn="ctr"/>
            <a:r>
              <a:rPr lang="en-US" b="1" dirty="0">
                <a:ea typeface="Calibri"/>
                <a:cs typeface="Calibri"/>
              </a:rPr>
              <a:t>IT TEAMS VISIT CAMPUS FOR INITIAL ASSESSMENT </a:t>
            </a:r>
          </a:p>
        </p:txBody>
      </p:sp>
      <p:sp>
        <p:nvSpPr>
          <p:cNvPr id="10" name="Rectangle: Top Corners Rounded 9">
            <a:extLst>
              <a:ext uri="{FF2B5EF4-FFF2-40B4-BE49-F238E27FC236}">
                <a16:creationId xmlns:a16="http://schemas.microsoft.com/office/drawing/2014/main" id="{BBF12BEB-6812-00A1-8D6E-8672522C001E}"/>
              </a:ext>
            </a:extLst>
          </p:cNvPr>
          <p:cNvSpPr/>
          <p:nvPr/>
        </p:nvSpPr>
        <p:spPr>
          <a:xfrm>
            <a:off x="6344055" y="3158247"/>
            <a:ext cx="2350850" cy="369650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latin typeface="Calibri"/>
            </a:endParaRPr>
          </a:p>
          <a:p>
            <a:pPr algn="ctr"/>
            <a:r>
              <a:rPr lang="en-US" b="1" dirty="0">
                <a:ea typeface="Calibri"/>
                <a:cs typeface="Calibri"/>
              </a:rPr>
              <a:t>SCHOOL RECEIVES TRIAGE REPORT AND DETAILED PLANS TO IMPROVE CONNECTIVITY</a:t>
            </a:r>
          </a:p>
          <a:p>
            <a:pPr algn="ctr"/>
            <a:endParaRPr lang="en-US" b="1" dirty="0">
              <a:ea typeface="Calibri"/>
              <a:cs typeface="Calibri"/>
            </a:endParaRPr>
          </a:p>
          <a:p>
            <a:pPr algn="ctr"/>
            <a:r>
              <a:rPr lang="en-US" b="1" dirty="0">
                <a:ea typeface="Calibri"/>
                <a:cs typeface="Calibri"/>
              </a:rPr>
              <a:t>DEVICE MANAGEMENT</a:t>
            </a:r>
          </a:p>
        </p:txBody>
      </p:sp>
      <p:sp>
        <p:nvSpPr>
          <p:cNvPr id="12" name="Rectangle: Top Corners Rounded 11">
            <a:extLst>
              <a:ext uri="{FF2B5EF4-FFF2-40B4-BE49-F238E27FC236}">
                <a16:creationId xmlns:a16="http://schemas.microsoft.com/office/drawing/2014/main" id="{56F5306D-F99B-50AC-7B04-263AFCCAAEB3}"/>
              </a:ext>
            </a:extLst>
          </p:cNvPr>
          <p:cNvSpPr/>
          <p:nvPr/>
        </p:nvSpPr>
        <p:spPr>
          <a:xfrm>
            <a:off x="8962415" y="2112522"/>
            <a:ext cx="2350850" cy="4742233"/>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a:latin typeface="Calibri"/>
            </a:endParaRPr>
          </a:p>
          <a:p>
            <a:pPr algn="ctr"/>
            <a:r>
              <a:rPr lang="en-US" b="1" dirty="0">
                <a:ea typeface="Calibri"/>
                <a:cs typeface="Calibri"/>
              </a:rPr>
              <a:t>EQUIPMENT BUILT, INSTALLED OR REPAIRED TO TRANSFORM SCHOOL CONNECTIVITY</a:t>
            </a:r>
          </a:p>
          <a:p>
            <a:pPr algn="ctr"/>
            <a:endParaRPr lang="en-US" b="1" dirty="0">
              <a:ea typeface="Calibri"/>
              <a:cs typeface="Calibri"/>
            </a:endParaRPr>
          </a:p>
          <a:p>
            <a:pPr algn="ctr"/>
            <a:r>
              <a:rPr lang="en-US" b="1" dirty="0">
                <a:ea typeface="Calibri"/>
                <a:cs typeface="Calibri"/>
              </a:rPr>
              <a:t>SYSTEMS</a:t>
            </a:r>
          </a:p>
          <a:p>
            <a:pPr algn="ctr"/>
            <a:r>
              <a:rPr lang="en-US" b="1" dirty="0">
                <a:ea typeface="Calibri"/>
                <a:cs typeface="Calibri"/>
              </a:rPr>
              <a:t> INTEGRATION</a:t>
            </a:r>
            <a:endParaRPr lang="en-US" dirty="0"/>
          </a:p>
        </p:txBody>
      </p:sp>
      <p:cxnSp>
        <p:nvCxnSpPr>
          <p:cNvPr id="16" name="Straight Arrow Connector 15">
            <a:extLst>
              <a:ext uri="{FF2B5EF4-FFF2-40B4-BE49-F238E27FC236}">
                <a16:creationId xmlns:a16="http://schemas.microsoft.com/office/drawing/2014/main" id="{61599E44-9478-8075-2243-F9FED407F318}"/>
              </a:ext>
            </a:extLst>
          </p:cNvPr>
          <p:cNvCxnSpPr>
            <a:cxnSpLocks/>
          </p:cNvCxnSpPr>
          <p:nvPr/>
        </p:nvCxnSpPr>
        <p:spPr>
          <a:xfrm flipH="1">
            <a:off x="2437311" y="3549377"/>
            <a:ext cx="2470099" cy="560406"/>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85F541AE-23A1-C93E-4599-3A681980C3F3}"/>
              </a:ext>
            </a:extLst>
          </p:cNvPr>
          <p:cNvCxnSpPr>
            <a:cxnSpLocks/>
          </p:cNvCxnSpPr>
          <p:nvPr/>
        </p:nvCxnSpPr>
        <p:spPr>
          <a:xfrm flipH="1">
            <a:off x="4974609" y="2617144"/>
            <a:ext cx="2453886" cy="884661"/>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F469308D-92CE-14E4-E486-48BA72DF6181}"/>
              </a:ext>
            </a:extLst>
          </p:cNvPr>
          <p:cNvCxnSpPr>
            <a:cxnSpLocks/>
          </p:cNvCxnSpPr>
          <p:nvPr/>
        </p:nvCxnSpPr>
        <p:spPr>
          <a:xfrm flipH="1">
            <a:off x="7528119" y="1620059"/>
            <a:ext cx="2534950" cy="957619"/>
          </a:xfrm>
          <a:prstGeom prst="straightConnector1">
            <a:avLst/>
          </a:prstGeom>
          <a:ln/>
        </p:spPr>
        <p:style>
          <a:lnRef idx="3">
            <a:schemeClr val="dk1"/>
          </a:lnRef>
          <a:fillRef idx="0">
            <a:schemeClr val="dk1"/>
          </a:fillRef>
          <a:effectRef idx="2">
            <a:schemeClr val="dk1"/>
          </a:effectRef>
          <a:fontRef idx="minor">
            <a:schemeClr val="tx1"/>
          </a:fontRef>
        </p:style>
      </p:cxnSp>
      <p:sp>
        <p:nvSpPr>
          <p:cNvPr id="22" name="Oval 21">
            <a:extLst>
              <a:ext uri="{FF2B5EF4-FFF2-40B4-BE49-F238E27FC236}">
                <a16:creationId xmlns:a16="http://schemas.microsoft.com/office/drawing/2014/main" id="{D8052363-421C-DCC2-E6DC-3990BEE2B042}"/>
              </a:ext>
            </a:extLst>
          </p:cNvPr>
          <p:cNvSpPr/>
          <p:nvPr/>
        </p:nvSpPr>
        <p:spPr>
          <a:xfrm>
            <a:off x="2214865" y="4046908"/>
            <a:ext cx="235085" cy="2107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D8DB2D0-5356-132A-6367-4233CE186B3D}"/>
              </a:ext>
            </a:extLst>
          </p:cNvPr>
          <p:cNvSpPr/>
          <p:nvPr/>
        </p:nvSpPr>
        <p:spPr>
          <a:xfrm>
            <a:off x="4808908" y="3430822"/>
            <a:ext cx="235085" cy="2107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DAD298-18C4-EB3C-FEDB-49D7C4572556}"/>
              </a:ext>
            </a:extLst>
          </p:cNvPr>
          <p:cNvSpPr/>
          <p:nvPr/>
        </p:nvSpPr>
        <p:spPr>
          <a:xfrm>
            <a:off x="7378631" y="2474269"/>
            <a:ext cx="235085" cy="21076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2C89756-2969-C797-1E2F-A40834ABC1A6}"/>
              </a:ext>
            </a:extLst>
          </p:cNvPr>
          <p:cNvSpPr/>
          <p:nvPr/>
        </p:nvSpPr>
        <p:spPr>
          <a:xfrm>
            <a:off x="10021311" y="1477184"/>
            <a:ext cx="235085" cy="21076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A5128A8-28BF-244A-A229-1DB85D63A0CF}"/>
              </a:ext>
            </a:extLst>
          </p:cNvPr>
          <p:cNvSpPr txBox="1"/>
          <p:nvPr/>
        </p:nvSpPr>
        <p:spPr>
          <a:xfrm>
            <a:off x="995463" y="359761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ON-SITE ASSESSMENT</a:t>
            </a:r>
            <a:endParaRPr lang="en-US" dirty="0"/>
          </a:p>
        </p:txBody>
      </p:sp>
      <p:sp>
        <p:nvSpPr>
          <p:cNvPr id="32" name="TextBox 31">
            <a:extLst>
              <a:ext uri="{FF2B5EF4-FFF2-40B4-BE49-F238E27FC236}">
                <a16:creationId xmlns:a16="http://schemas.microsoft.com/office/drawing/2014/main" id="{C8714665-F3E4-5CBC-781F-3B705909C534}"/>
              </a:ext>
            </a:extLst>
          </p:cNvPr>
          <p:cNvSpPr txBox="1"/>
          <p:nvPr/>
        </p:nvSpPr>
        <p:spPr>
          <a:xfrm>
            <a:off x="4083994" y="30625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TRIAGE </a:t>
            </a:r>
            <a:endParaRPr lang="en-US" dirty="0">
              <a:ea typeface="Calibri"/>
              <a:cs typeface="Calibri"/>
            </a:endParaRPr>
          </a:p>
        </p:txBody>
      </p:sp>
      <p:sp>
        <p:nvSpPr>
          <p:cNvPr id="34" name="TextBox 33">
            <a:extLst>
              <a:ext uri="{FF2B5EF4-FFF2-40B4-BE49-F238E27FC236}">
                <a16:creationId xmlns:a16="http://schemas.microsoft.com/office/drawing/2014/main" id="{DC37D243-88A1-7B6C-738C-05DA17A880FC}"/>
              </a:ext>
            </a:extLst>
          </p:cNvPr>
          <p:cNvSpPr txBox="1"/>
          <p:nvPr/>
        </p:nvSpPr>
        <p:spPr>
          <a:xfrm>
            <a:off x="5956569" y="1822313"/>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PLANNING AND PROCUREMENT</a:t>
            </a:r>
            <a:endParaRPr lang="en-US" b="1" dirty="0">
              <a:ea typeface="Calibri"/>
              <a:cs typeface="Calibri"/>
            </a:endParaRPr>
          </a:p>
        </p:txBody>
      </p:sp>
      <p:sp>
        <p:nvSpPr>
          <p:cNvPr id="36" name="TextBox 35">
            <a:extLst>
              <a:ext uri="{FF2B5EF4-FFF2-40B4-BE49-F238E27FC236}">
                <a16:creationId xmlns:a16="http://schemas.microsoft.com/office/drawing/2014/main" id="{E9674A5F-A52D-CAFE-0A47-60A1E2787E31}"/>
              </a:ext>
            </a:extLst>
          </p:cNvPr>
          <p:cNvSpPr txBox="1"/>
          <p:nvPr/>
        </p:nvSpPr>
        <p:spPr>
          <a:xfrm>
            <a:off x="8048016" y="106842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IMPLEMENTATION AND INSTALLATION</a:t>
            </a:r>
            <a:endParaRPr lang="en-US" dirty="0"/>
          </a:p>
        </p:txBody>
      </p:sp>
      <p:cxnSp>
        <p:nvCxnSpPr>
          <p:cNvPr id="3" name="Straight Arrow Connector 2">
            <a:extLst>
              <a:ext uri="{FF2B5EF4-FFF2-40B4-BE49-F238E27FC236}">
                <a16:creationId xmlns:a16="http://schemas.microsoft.com/office/drawing/2014/main" id="{E853FB53-1CBE-E527-4608-DB6AB726F4A0}"/>
              </a:ext>
            </a:extLst>
          </p:cNvPr>
          <p:cNvCxnSpPr/>
          <p:nvPr/>
        </p:nvCxnSpPr>
        <p:spPr>
          <a:xfrm flipV="1">
            <a:off x="10202693" y="943582"/>
            <a:ext cx="800909" cy="593388"/>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274EAEEF-ED2D-4ED1-FCCC-9B0A4DF6EA11}"/>
              </a:ext>
            </a:extLst>
          </p:cNvPr>
          <p:cNvSpPr txBox="1"/>
          <p:nvPr/>
        </p:nvSpPr>
        <p:spPr>
          <a:xfrm>
            <a:off x="10317803" y="355057"/>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CONTINUOUS IMPROVEMENT</a:t>
            </a:r>
            <a:endParaRPr lang="en-US" dirty="0"/>
          </a:p>
        </p:txBody>
      </p:sp>
      <p:sp>
        <p:nvSpPr>
          <p:cNvPr id="7" name="Slide Number Placeholder 6">
            <a:extLst>
              <a:ext uri="{FF2B5EF4-FFF2-40B4-BE49-F238E27FC236}">
                <a16:creationId xmlns:a16="http://schemas.microsoft.com/office/drawing/2014/main" id="{61951D53-063D-7272-46C2-E0197D22AD19}"/>
              </a:ext>
            </a:extLst>
          </p:cNvPr>
          <p:cNvSpPr>
            <a:spLocks noGrp="1"/>
          </p:cNvSpPr>
          <p:nvPr>
            <p:ph type="sldNum" sz="quarter" idx="12"/>
          </p:nvPr>
        </p:nvSpPr>
        <p:spPr>
          <a:xfrm>
            <a:off x="8946202" y="6320380"/>
            <a:ext cx="2743200" cy="365125"/>
          </a:xfrm>
        </p:spPr>
        <p:txBody>
          <a:bodyPr/>
          <a:lstStyle/>
          <a:p>
            <a:fld id="{5B4CAECD-02FE-4C4A-9471-426DCC91B0DD}" type="slidenum">
              <a:rPr lang="en-US" smtClean="0"/>
              <a:pPr/>
              <a:t>27</a:t>
            </a:fld>
            <a:endParaRPr lang="en-US" dirty="0"/>
          </a:p>
        </p:txBody>
      </p:sp>
    </p:spTree>
    <p:extLst>
      <p:ext uri="{BB962C8B-B14F-4D97-AF65-F5344CB8AC3E}">
        <p14:creationId xmlns:p14="http://schemas.microsoft.com/office/powerpoint/2010/main" val="530685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B9679-02B2-2005-667E-33CF107FC692}"/>
              </a:ext>
            </a:extLst>
          </p:cNvPr>
          <p:cNvSpPr txBox="1"/>
          <p:nvPr/>
        </p:nvSpPr>
        <p:spPr>
          <a:xfrm>
            <a:off x="2228488" y="1712026"/>
            <a:ext cx="710507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Calibri"/>
                <a:cs typeface="Calibri"/>
              </a:rPr>
              <a:t>BISON SUPPORT </a:t>
            </a:r>
            <a:endParaRPr lang="en-US">
              <a:ea typeface="Calibri"/>
              <a:cs typeface="Calibri"/>
            </a:endParaRPr>
          </a:p>
          <a:p>
            <a:pPr marL="285750" indent="-285750">
              <a:buFont typeface="Arial"/>
              <a:buChar char="•"/>
            </a:pPr>
            <a:r>
              <a:rPr lang="en-US" sz="1600" dirty="0">
                <a:ea typeface="Calibri"/>
                <a:cs typeface="Calibri"/>
              </a:rPr>
              <a:t>Work continues to have BSS ready to support </a:t>
            </a:r>
            <a:r>
              <a:rPr lang="en-US" sz="1600" i="1" dirty="0" err="1">
                <a:ea typeface="Calibri"/>
                <a:cs typeface="Calibri"/>
              </a:rPr>
              <a:t>e</a:t>
            </a:r>
            <a:r>
              <a:rPr lang="en-US" sz="1600" dirty="0" err="1">
                <a:ea typeface="Calibri"/>
                <a:cs typeface="Calibri"/>
              </a:rPr>
              <a:t>LMS</a:t>
            </a:r>
            <a:r>
              <a:rPr lang="en-US" sz="1600" dirty="0">
                <a:ea typeface="Calibri"/>
                <a:cs typeface="Calibri"/>
              </a:rPr>
              <a:t> on roll out to include licensing and developer assistance. </a:t>
            </a:r>
            <a:endParaRPr lang="en-US">
              <a:ea typeface="Calibri"/>
              <a:cs typeface="Calibri"/>
            </a:endParaRPr>
          </a:p>
          <a:p>
            <a:pPr marL="285750" indent="-285750">
              <a:buFont typeface="Arial"/>
              <a:buChar char="•"/>
            </a:pPr>
            <a:r>
              <a:rPr lang="en-US" sz="1600" dirty="0">
                <a:ea typeface="Calibri"/>
                <a:cs typeface="Calibri"/>
              </a:rPr>
              <a:t>New Equipment and infrastructure improvements for all schools coming </a:t>
            </a:r>
          </a:p>
          <a:p>
            <a:pPr marL="285750" indent="-285750">
              <a:buFont typeface="Arial"/>
              <a:buChar char="•"/>
            </a:pPr>
            <a:r>
              <a:rPr lang="en-US" sz="1600" dirty="0">
                <a:ea typeface="Calibri"/>
                <a:cs typeface="Calibri"/>
              </a:rPr>
              <a:t>1Gb Wide Area Network circuits installing</a:t>
            </a:r>
          </a:p>
          <a:p>
            <a:endParaRPr lang="en-US" sz="1600" b="1" dirty="0">
              <a:ea typeface="Calibri"/>
              <a:cs typeface="Calibri"/>
            </a:endParaRPr>
          </a:p>
          <a:p>
            <a:r>
              <a:rPr lang="en-US" sz="1600" b="1" dirty="0">
                <a:ea typeface="Calibri"/>
                <a:cs typeface="Calibri"/>
              </a:rPr>
              <a:t>ERATE PROGRAM</a:t>
            </a:r>
          </a:p>
          <a:p>
            <a:pPr marL="285750" indent="-285750">
              <a:buFont typeface="Arial"/>
              <a:buChar char="•"/>
            </a:pPr>
            <a:r>
              <a:rPr lang="en-US" sz="1600" dirty="0">
                <a:ea typeface="Calibri"/>
                <a:cs typeface="Calibri"/>
              </a:rPr>
              <a:t>Additional Priority 2 (school site) support being provided – also supporting new funding model to help fund school applications. </a:t>
            </a:r>
            <a:endParaRPr lang="en-US">
              <a:ea typeface="Calibri"/>
              <a:cs typeface="Calibri"/>
            </a:endParaRPr>
          </a:p>
          <a:p>
            <a:pPr marL="285750" indent="-285750">
              <a:buFont typeface="Arial"/>
              <a:buChar char="•"/>
            </a:pPr>
            <a:r>
              <a:rPr lang="en-US" sz="1600" dirty="0">
                <a:ea typeface="Calibri"/>
                <a:cs typeface="Calibri"/>
              </a:rPr>
              <a:t>Consortium (network) work continues; validating FRL counts. </a:t>
            </a:r>
            <a:endParaRPr lang="en-US">
              <a:ea typeface="Calibri"/>
              <a:cs typeface="Calibri"/>
            </a:endParaRPr>
          </a:p>
          <a:p>
            <a:pPr marL="285750" indent="-285750">
              <a:buFont typeface="Arial"/>
              <a:buChar char="•"/>
            </a:pPr>
            <a:r>
              <a:rPr lang="en-US" sz="1600" dirty="0">
                <a:ea typeface="Calibri"/>
                <a:cs typeface="Calibri"/>
              </a:rPr>
              <a:t>New BIE IT support organization will support 3 full time E-Rate specialists</a:t>
            </a:r>
            <a:endParaRPr lang="en-US" dirty="0">
              <a:ea typeface="Calibri"/>
              <a:cs typeface="Calibri"/>
            </a:endParaRPr>
          </a:p>
          <a:p>
            <a:endParaRPr lang="en-US" sz="1600">
              <a:ea typeface="Calibri"/>
              <a:cs typeface="Calibri"/>
            </a:endParaRPr>
          </a:p>
        </p:txBody>
      </p:sp>
      <p:sp>
        <p:nvSpPr>
          <p:cNvPr id="6" name="TextBox 5">
            <a:extLst>
              <a:ext uri="{FF2B5EF4-FFF2-40B4-BE49-F238E27FC236}">
                <a16:creationId xmlns:a16="http://schemas.microsoft.com/office/drawing/2014/main" id="{4833B4A1-3699-1924-A9B0-BA2FE8FE0EFB}"/>
              </a:ext>
            </a:extLst>
          </p:cNvPr>
          <p:cNvSpPr txBox="1"/>
          <p:nvPr/>
        </p:nvSpPr>
        <p:spPr>
          <a:xfrm>
            <a:off x="1292360" y="1081593"/>
            <a:ext cx="4072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2"/>
                </a:solidFill>
              </a:rPr>
              <a:t>SUPPORT FOR IT IMPROVEMENTS </a:t>
            </a:r>
            <a:endParaRPr lang="en-US" sz="2000" b="1">
              <a:solidFill>
                <a:schemeClr val="bg2"/>
              </a:solidFill>
              <a:ea typeface="Calibri"/>
              <a:cs typeface="Calibri"/>
            </a:endParaRPr>
          </a:p>
        </p:txBody>
      </p:sp>
      <p:sp>
        <p:nvSpPr>
          <p:cNvPr id="7" name="Slide Number Placeholder 6">
            <a:extLst>
              <a:ext uri="{FF2B5EF4-FFF2-40B4-BE49-F238E27FC236}">
                <a16:creationId xmlns:a16="http://schemas.microsoft.com/office/drawing/2014/main" id="{92661541-4D83-3C09-AC34-25F1B6667A63}"/>
              </a:ext>
            </a:extLst>
          </p:cNvPr>
          <p:cNvSpPr>
            <a:spLocks noGrp="1"/>
          </p:cNvSpPr>
          <p:nvPr>
            <p:ph type="sldNum" sz="quarter" idx="12"/>
          </p:nvPr>
        </p:nvSpPr>
        <p:spPr/>
        <p:txBody>
          <a:bodyPr/>
          <a:lstStyle/>
          <a:p>
            <a:fld id="{5B4CAECD-02FE-4C4A-9471-426DCC91B0DD}" type="slidenum">
              <a:rPr lang="en-US" smtClean="0"/>
              <a:t>28</a:t>
            </a:fld>
            <a:endParaRPr lang="en-US"/>
          </a:p>
        </p:txBody>
      </p:sp>
    </p:spTree>
    <p:extLst>
      <p:ext uri="{BB962C8B-B14F-4D97-AF65-F5344CB8AC3E}">
        <p14:creationId xmlns:p14="http://schemas.microsoft.com/office/powerpoint/2010/main" val="346112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B9679-02B2-2005-667E-33CF107FC692}"/>
              </a:ext>
            </a:extLst>
          </p:cNvPr>
          <p:cNvSpPr txBox="1"/>
          <p:nvPr/>
        </p:nvSpPr>
        <p:spPr>
          <a:xfrm>
            <a:off x="2196063" y="1655282"/>
            <a:ext cx="77373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Calibri"/>
                <a:cs typeface="Calibri"/>
              </a:rPr>
              <a:t>NASIS INTEGRATION</a:t>
            </a:r>
            <a:endParaRPr lang="en-US" dirty="0">
              <a:ea typeface="Calibri"/>
              <a:cs typeface="Calibri"/>
            </a:endParaRPr>
          </a:p>
          <a:p>
            <a:pPr marL="285750" indent="-285750">
              <a:buFont typeface="Arial"/>
              <a:buChar char="•"/>
            </a:pPr>
            <a:r>
              <a:rPr lang="en-US" sz="1600" dirty="0">
                <a:ea typeface="Calibri"/>
                <a:cs typeface="Calibri"/>
              </a:rPr>
              <a:t>NASIS APIs provide interchange of student, teacher and curriculum data – Gradebook integration also available (NASIS premium feature)</a:t>
            </a:r>
            <a:endParaRPr lang="en-US" dirty="0">
              <a:ea typeface="Calibri"/>
              <a:cs typeface="Calibri"/>
            </a:endParaRPr>
          </a:p>
          <a:p>
            <a:pPr marL="285750" indent="-285750">
              <a:buFont typeface="Arial"/>
              <a:buChar char="•"/>
            </a:pPr>
            <a:r>
              <a:rPr lang="en-US" sz="1600" dirty="0">
                <a:ea typeface="Calibri"/>
                <a:cs typeface="Calibri"/>
              </a:rPr>
              <a:t>One interconnection made to sandbox environment for training</a:t>
            </a:r>
            <a:endParaRPr lang="en-US" dirty="0">
              <a:ea typeface="Calibri"/>
              <a:cs typeface="Calibri"/>
            </a:endParaRPr>
          </a:p>
          <a:p>
            <a:pPr marL="285750" indent="-285750">
              <a:buFont typeface="Arial"/>
              <a:buChar char="•"/>
            </a:pPr>
            <a:r>
              <a:rPr lang="en-US" sz="1600" dirty="0">
                <a:ea typeface="Calibri"/>
                <a:cs typeface="Calibri"/>
              </a:rPr>
              <a:t>Expansion of Schoology for 1-1 NASIS integration change order received and being processed. </a:t>
            </a:r>
            <a:endParaRPr lang="en-US">
              <a:ea typeface="Calibri"/>
              <a:cs typeface="Calibri"/>
            </a:endParaRPr>
          </a:p>
          <a:p>
            <a:endParaRPr lang="en-US" sz="1600" b="1" dirty="0">
              <a:ea typeface="Calibri"/>
              <a:cs typeface="Calibri"/>
            </a:endParaRPr>
          </a:p>
          <a:p>
            <a:r>
              <a:rPr lang="en-US" sz="1600" b="1" dirty="0">
                <a:ea typeface="Calibri"/>
                <a:cs typeface="Calibri"/>
              </a:rPr>
              <a:t>PRIVATE AND PUBLIC SOURCES </a:t>
            </a:r>
          </a:p>
          <a:p>
            <a:r>
              <a:rPr lang="en-US" sz="1600" b="1" dirty="0">
                <a:ea typeface="Calibri"/>
                <a:cs typeface="Calibri"/>
              </a:rPr>
              <a:t>FOR CONNECTIVITY IMPROVEMENTS</a:t>
            </a:r>
            <a:r>
              <a:rPr lang="en-US" sz="1600" dirty="0">
                <a:ea typeface="Calibri"/>
                <a:cs typeface="Calibri"/>
              </a:rPr>
              <a:t> </a:t>
            </a:r>
          </a:p>
          <a:p>
            <a:pPr marL="285750" indent="-285750">
              <a:buFont typeface="Arial"/>
              <a:buChar char="•"/>
            </a:pPr>
            <a:r>
              <a:rPr lang="en-US" sz="1600" dirty="0">
                <a:ea typeface="Calibri"/>
                <a:cs typeface="Calibri"/>
              </a:rPr>
              <a:t>Recruitment for a Public Private Partnership (PPP) business analyst coming soon.  Identify and solidify agreements for leveraging commercial broadband opportunities and </a:t>
            </a:r>
            <a:r>
              <a:rPr lang="en-US" sz="1600" dirty="0" err="1">
                <a:ea typeface="Calibri"/>
                <a:cs typeface="Calibri"/>
              </a:rPr>
              <a:t>WiFi</a:t>
            </a:r>
            <a:r>
              <a:rPr lang="en-US" sz="1600" dirty="0">
                <a:ea typeface="Calibri"/>
                <a:cs typeface="Calibri"/>
              </a:rPr>
              <a:t>.</a:t>
            </a:r>
          </a:p>
          <a:p>
            <a:pPr marL="285750" indent="-285750">
              <a:buFont typeface="Arial"/>
              <a:buChar char="•"/>
            </a:pPr>
            <a:r>
              <a:rPr lang="en-US" sz="1600" dirty="0">
                <a:ea typeface="Calibri"/>
                <a:cs typeface="Calibri"/>
              </a:rPr>
              <a:t> Engage interest groups, NIEA, AIHEC, Tribal Consortiums, and more in industry to deliver connectivity solutions to schools and communities</a:t>
            </a:r>
            <a:endParaRPr lang="en-US"/>
          </a:p>
        </p:txBody>
      </p:sp>
      <p:sp>
        <p:nvSpPr>
          <p:cNvPr id="6" name="TextBox 5">
            <a:extLst>
              <a:ext uri="{FF2B5EF4-FFF2-40B4-BE49-F238E27FC236}">
                <a16:creationId xmlns:a16="http://schemas.microsoft.com/office/drawing/2014/main" id="{4833B4A1-3699-1924-A9B0-BA2FE8FE0EFB}"/>
              </a:ext>
            </a:extLst>
          </p:cNvPr>
          <p:cNvSpPr txBox="1"/>
          <p:nvPr/>
        </p:nvSpPr>
        <p:spPr>
          <a:xfrm>
            <a:off x="1089701" y="1203188"/>
            <a:ext cx="4072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2"/>
                </a:solidFill>
              </a:rPr>
              <a:t>SUPPORT FOR IT IMPROVEMENTS </a:t>
            </a:r>
            <a:endParaRPr lang="en-US" sz="2000" b="1">
              <a:solidFill>
                <a:schemeClr val="bg2"/>
              </a:solidFill>
              <a:ea typeface="Calibri"/>
              <a:cs typeface="Calibri"/>
            </a:endParaRPr>
          </a:p>
        </p:txBody>
      </p:sp>
      <p:sp>
        <p:nvSpPr>
          <p:cNvPr id="7" name="Slide Number Placeholder 6">
            <a:extLst>
              <a:ext uri="{FF2B5EF4-FFF2-40B4-BE49-F238E27FC236}">
                <a16:creationId xmlns:a16="http://schemas.microsoft.com/office/drawing/2014/main" id="{92661541-4D83-3C09-AC34-25F1B6667A63}"/>
              </a:ext>
            </a:extLst>
          </p:cNvPr>
          <p:cNvSpPr>
            <a:spLocks noGrp="1"/>
          </p:cNvSpPr>
          <p:nvPr>
            <p:ph type="sldNum" sz="quarter" idx="12"/>
          </p:nvPr>
        </p:nvSpPr>
        <p:spPr/>
        <p:txBody>
          <a:bodyPr/>
          <a:lstStyle/>
          <a:p>
            <a:fld id="{5B4CAECD-02FE-4C4A-9471-426DCC91B0DD}" type="slidenum">
              <a:rPr lang="en-US" smtClean="0"/>
              <a:t>29</a:t>
            </a:fld>
            <a:endParaRPr lang="en-US"/>
          </a:p>
        </p:txBody>
      </p:sp>
    </p:spTree>
    <p:extLst>
      <p:ext uri="{BB962C8B-B14F-4D97-AF65-F5344CB8AC3E}">
        <p14:creationId xmlns:p14="http://schemas.microsoft.com/office/powerpoint/2010/main" val="272651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581A4-2CF0-4694-90D6-90531565A984}"/>
              </a:ext>
            </a:extLst>
          </p:cNvPr>
          <p:cNvSpPr>
            <a:spLocks noGrp="1"/>
          </p:cNvSpPr>
          <p:nvPr>
            <p:ph type="body" sz="quarter" idx="13"/>
          </p:nvPr>
        </p:nvSpPr>
        <p:spPr>
          <a:xfrm>
            <a:off x="1664350" y="2726143"/>
            <a:ext cx="7963366" cy="1855302"/>
          </a:xfrm>
        </p:spPr>
        <p:txBody>
          <a:bodyPr/>
          <a:lstStyle/>
          <a:p>
            <a:pPr marL="0" indent="0">
              <a:buNone/>
            </a:pPr>
            <a:r>
              <a:rPr lang="en-US" sz="2800" dirty="0"/>
              <a:t>Dr. Maureen Lesky </a:t>
            </a:r>
          </a:p>
          <a:p>
            <a:pPr marL="0" indent="0">
              <a:buNone/>
            </a:pPr>
            <a:r>
              <a:rPr lang="en-US" sz="2400" i="1" dirty="0" err="1">
                <a:solidFill>
                  <a:schemeClr val="accent6"/>
                </a:solidFill>
                <a:latin typeface="Calibri"/>
                <a:cs typeface="Calibri"/>
              </a:rPr>
              <a:t>e</a:t>
            </a:r>
            <a:r>
              <a:rPr lang="en-US" sz="2400" dirty="0" err="1">
                <a:solidFill>
                  <a:schemeClr val="accent6"/>
                </a:solidFill>
                <a:latin typeface="Calibri"/>
                <a:cs typeface="Calibri"/>
              </a:rPr>
              <a:t>LMS</a:t>
            </a:r>
            <a:r>
              <a:rPr lang="en-US" sz="2400" dirty="0">
                <a:solidFill>
                  <a:schemeClr val="accent6"/>
                </a:solidFill>
                <a:latin typeface="Calibri"/>
                <a:cs typeface="Calibri"/>
              </a:rPr>
              <a:t> Project Manager, Office of the Director</a:t>
            </a:r>
          </a:p>
          <a:p>
            <a:pPr marL="0" indent="0">
              <a:buNone/>
            </a:pPr>
            <a:r>
              <a:rPr lang="en-US" sz="2800" dirty="0"/>
              <a:t>Stuart Ott </a:t>
            </a:r>
            <a:endParaRPr lang="en-US" dirty="0"/>
          </a:p>
          <a:p>
            <a:pPr marL="0" indent="0">
              <a:buNone/>
            </a:pPr>
            <a:r>
              <a:rPr lang="en-US" sz="2400" dirty="0">
                <a:solidFill>
                  <a:schemeClr val="accent6"/>
                </a:solidFill>
                <a:latin typeface="Calibri"/>
                <a:ea typeface="+mj-lt"/>
                <a:cs typeface="Calibri" panose="020F0502020204030204" pitchFamily="34" charset="0"/>
              </a:rPr>
              <a:t>Deputy Associate Chief Information Officer for the</a:t>
            </a:r>
            <a:endParaRPr lang="en-US" sz="2400" dirty="0">
              <a:solidFill>
                <a:schemeClr val="accent6"/>
              </a:solidFill>
              <a:latin typeface="Calibri"/>
              <a:ea typeface="+mj-lt"/>
              <a:cs typeface="Calibri"/>
            </a:endParaRPr>
          </a:p>
          <a:p>
            <a:pPr marL="0" indent="0">
              <a:buNone/>
            </a:pPr>
            <a:r>
              <a:rPr lang="en-US" sz="2400" dirty="0">
                <a:solidFill>
                  <a:schemeClr val="accent6"/>
                </a:solidFill>
                <a:latin typeface="Calibri"/>
                <a:ea typeface="+mj-lt"/>
                <a:cs typeface="Calibri" panose="020F0502020204030204" pitchFamily="34" charset="0"/>
              </a:rPr>
              <a:t>Bureau of Indian Education</a:t>
            </a:r>
            <a:r>
              <a:rPr lang="en-US" sz="2400" b="0" dirty="0">
                <a:solidFill>
                  <a:schemeClr val="accent6"/>
                </a:solidFill>
                <a:latin typeface="Calibri"/>
                <a:ea typeface="+mj-lt"/>
                <a:cs typeface="Calibri" panose="020F0502020204030204" pitchFamily="34" charset="0"/>
              </a:rPr>
              <a:t> </a:t>
            </a:r>
            <a:endParaRPr lang="en-US" sz="2400" dirty="0">
              <a:solidFill>
                <a:schemeClr val="accent6"/>
              </a:solidFill>
              <a:latin typeface="Calibri"/>
              <a:cs typeface="Calibri"/>
            </a:endParaRPr>
          </a:p>
          <a:p>
            <a:pPr marL="0" indent="0">
              <a:buNone/>
            </a:pPr>
            <a:endParaRPr lang="en-US" sz="2800" dirty="0"/>
          </a:p>
        </p:txBody>
      </p:sp>
    </p:spTree>
    <p:extLst>
      <p:ext uri="{BB962C8B-B14F-4D97-AF65-F5344CB8AC3E}">
        <p14:creationId xmlns:p14="http://schemas.microsoft.com/office/powerpoint/2010/main" val="774805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FD23-BFAF-1F58-7C14-939D22B7EC65}"/>
              </a:ext>
            </a:extLst>
          </p:cNvPr>
          <p:cNvSpPr>
            <a:spLocks noGrp="1"/>
          </p:cNvSpPr>
          <p:nvPr>
            <p:ph type="title"/>
          </p:nvPr>
        </p:nvSpPr>
        <p:spPr>
          <a:xfrm>
            <a:off x="871923" y="526207"/>
            <a:ext cx="10021570" cy="2374582"/>
          </a:xfrm>
        </p:spPr>
        <p:txBody>
          <a:bodyPr/>
          <a:lstStyle/>
          <a:p>
            <a:r>
              <a:rPr lang="en-US" dirty="0"/>
              <a:t>STEP Initiative #3</a:t>
            </a:r>
          </a:p>
        </p:txBody>
      </p:sp>
      <p:sp>
        <p:nvSpPr>
          <p:cNvPr id="3" name="Text Placeholder 2">
            <a:extLst>
              <a:ext uri="{FF2B5EF4-FFF2-40B4-BE49-F238E27FC236}">
                <a16:creationId xmlns:a16="http://schemas.microsoft.com/office/drawing/2014/main" id="{68E1AFA1-E1AE-4BD6-D669-16CC011EE786}"/>
              </a:ext>
            </a:extLst>
          </p:cNvPr>
          <p:cNvSpPr>
            <a:spLocks noGrp="1"/>
          </p:cNvSpPr>
          <p:nvPr>
            <p:ph type="body" idx="1"/>
          </p:nvPr>
        </p:nvSpPr>
        <p:spPr>
          <a:xfrm>
            <a:off x="1796375" y="3143656"/>
            <a:ext cx="9137650" cy="1341119"/>
          </a:xfrm>
        </p:spPr>
        <p:txBody>
          <a:bodyPr vert="horz" lIns="91440" tIns="45720" rIns="91440" bIns="45720" rtlCol="0" anchor="t">
            <a:normAutofit/>
          </a:bodyPr>
          <a:lstStyle/>
          <a:p>
            <a:r>
              <a:rPr lang="en-US" b="0" dirty="0">
                <a:ea typeface="+mj-lt"/>
                <a:cs typeface="Calibri" panose="020F0502020204030204" pitchFamily="34" charset="0"/>
              </a:rPr>
              <a:t>Establishment of Communities of Practice (CoP) within multiple BIE functions fostering continuous improvement and collaboration.</a:t>
            </a:r>
            <a:endParaRPr lang="en-US" dirty="0">
              <a:ea typeface="+mj-lt"/>
              <a:cs typeface="Calibri" panose="020F0502020204030204" pitchFamily="34" charset="0"/>
            </a:endParaRPr>
          </a:p>
          <a:p>
            <a:endParaRPr lang="en-US" b="0" dirty="0"/>
          </a:p>
        </p:txBody>
      </p:sp>
      <p:sp>
        <p:nvSpPr>
          <p:cNvPr id="4" name="Slide Number Placeholder 3">
            <a:extLst>
              <a:ext uri="{FF2B5EF4-FFF2-40B4-BE49-F238E27FC236}">
                <a16:creationId xmlns:a16="http://schemas.microsoft.com/office/drawing/2014/main" id="{EADFCCD2-7D25-BCC3-D6DC-65580EE167D1}"/>
              </a:ext>
            </a:extLst>
          </p:cNvPr>
          <p:cNvSpPr>
            <a:spLocks noGrp="1"/>
          </p:cNvSpPr>
          <p:nvPr>
            <p:ph type="sldNum" sz="quarter" idx="12"/>
          </p:nvPr>
        </p:nvSpPr>
        <p:spPr/>
        <p:txBody>
          <a:bodyPr/>
          <a:lstStyle/>
          <a:p>
            <a:fld id="{5B4CAECD-02FE-4C4A-9471-426DCC91B0DD}" type="slidenum">
              <a:rPr lang="en-US" smtClean="0"/>
              <a:t>30</a:t>
            </a:fld>
            <a:endParaRPr lang="en-US"/>
          </a:p>
        </p:txBody>
      </p:sp>
    </p:spTree>
    <p:extLst>
      <p:ext uri="{BB962C8B-B14F-4D97-AF65-F5344CB8AC3E}">
        <p14:creationId xmlns:p14="http://schemas.microsoft.com/office/powerpoint/2010/main" val="72826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637A-9CBF-C4C9-8E18-A76E861B634E}"/>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EC12FCCF-8598-35AE-03ED-A62BA92352B2}"/>
              </a:ext>
            </a:extLst>
          </p:cNvPr>
          <p:cNvSpPr txBox="1"/>
          <p:nvPr/>
        </p:nvSpPr>
        <p:spPr>
          <a:xfrm>
            <a:off x="1896343" y="1441338"/>
            <a:ext cx="7485888" cy="646331"/>
          </a:xfrm>
          <a:prstGeom prst="rect">
            <a:avLst/>
          </a:prstGeom>
          <a:noFill/>
        </p:spPr>
        <p:txBody>
          <a:bodyPr wrap="square" lIns="91440" tIns="45720" rIns="91440" bIns="45720" rtlCol="0" anchor="t">
            <a:spAutoFit/>
          </a:bodyPr>
          <a:lstStyle/>
          <a:p>
            <a:pPr fontAlgn="base"/>
            <a:r>
              <a:rPr lang="en-US" dirty="0">
                <a:ea typeface="+mn-lt"/>
                <a:cs typeface="+mn-lt"/>
              </a:rPr>
              <a:t>A group of people that share a concern or an interest for something</a:t>
            </a:r>
            <a:endParaRPr lang="en-US"/>
          </a:p>
          <a:p>
            <a:r>
              <a:rPr lang="en-US" dirty="0">
                <a:ea typeface="+mn-lt"/>
                <a:cs typeface="+mn-lt"/>
              </a:rPr>
              <a:t>they do and learn how to do it better as they interact regularly</a:t>
            </a:r>
            <a:endParaRPr lang="en-US" b="0" i="0" dirty="0">
              <a:effectLst/>
              <a:latin typeface="Calibri"/>
              <a:cs typeface="Calibri"/>
            </a:endParaRPr>
          </a:p>
        </p:txBody>
      </p:sp>
      <p:sp>
        <p:nvSpPr>
          <p:cNvPr id="10" name="TextBox 9">
            <a:extLst>
              <a:ext uri="{FF2B5EF4-FFF2-40B4-BE49-F238E27FC236}">
                <a16:creationId xmlns:a16="http://schemas.microsoft.com/office/drawing/2014/main" id="{9F21B778-C7D7-0D8D-B062-F9EBEECBBEAF}"/>
              </a:ext>
            </a:extLst>
          </p:cNvPr>
          <p:cNvSpPr txBox="1"/>
          <p:nvPr/>
        </p:nvSpPr>
        <p:spPr>
          <a:xfrm>
            <a:off x="1361242" y="2513496"/>
            <a:ext cx="10765357" cy="400110"/>
          </a:xfrm>
          <a:prstGeom prst="rect">
            <a:avLst/>
          </a:prstGeom>
          <a:noFill/>
        </p:spPr>
        <p:txBody>
          <a:bodyPr wrap="square" lIns="91440" tIns="45720" rIns="91440" bIns="45720" rtlCol="0" anchor="t">
            <a:spAutoFit/>
          </a:bodyPr>
          <a:lstStyle/>
          <a:p>
            <a:r>
              <a:rPr lang="en-US" sz="2000" b="1" dirty="0">
                <a:solidFill>
                  <a:schemeClr val="bg2"/>
                </a:solidFill>
                <a:latin typeface="Calibri"/>
                <a:cs typeface="Calibri"/>
              </a:rPr>
              <a:t>WHAT'S THE VISION FOR THE STEP COMMUNITIES OF PRACTICE?</a:t>
            </a:r>
            <a:r>
              <a:rPr lang="en-US" sz="2000" b="1" i="0" dirty="0">
                <a:solidFill>
                  <a:schemeClr val="bg2"/>
                </a:solidFill>
                <a:effectLst/>
                <a:latin typeface="Calibri"/>
                <a:cs typeface="Calibri"/>
              </a:rPr>
              <a:t> </a:t>
            </a:r>
            <a:endParaRPr lang="en-US" sz="2000" b="1">
              <a:solidFill>
                <a:schemeClr val="bg2"/>
              </a:solidFill>
              <a:latin typeface="Calibri"/>
              <a:ea typeface="Calibri"/>
              <a:cs typeface="Calibri"/>
            </a:endParaRPr>
          </a:p>
        </p:txBody>
      </p:sp>
      <p:sp>
        <p:nvSpPr>
          <p:cNvPr id="12" name="TextBox 11">
            <a:extLst>
              <a:ext uri="{FF2B5EF4-FFF2-40B4-BE49-F238E27FC236}">
                <a16:creationId xmlns:a16="http://schemas.microsoft.com/office/drawing/2014/main" id="{B8475685-3304-B137-29A0-479F97D825B8}"/>
              </a:ext>
            </a:extLst>
          </p:cNvPr>
          <p:cNvSpPr txBox="1"/>
          <p:nvPr/>
        </p:nvSpPr>
        <p:spPr>
          <a:xfrm>
            <a:off x="1893303" y="3010734"/>
            <a:ext cx="7048144" cy="1754326"/>
          </a:xfrm>
          <a:prstGeom prst="rect">
            <a:avLst/>
          </a:prstGeom>
          <a:noFill/>
        </p:spPr>
        <p:txBody>
          <a:bodyPr wrap="square" lIns="91440" tIns="45720" rIns="91440" bIns="45720" rtlCol="0" anchor="t">
            <a:spAutoFit/>
          </a:bodyPr>
          <a:lstStyle/>
          <a:p>
            <a:pPr fontAlgn="base"/>
            <a:r>
              <a:rPr lang="en-US" dirty="0">
                <a:ea typeface="+mn-lt"/>
                <a:cs typeface="+mn-lt"/>
              </a:rPr>
              <a:t>Build educator, staff, student, and community collective capacity and </a:t>
            </a:r>
          </a:p>
          <a:p>
            <a:r>
              <a:rPr lang="en-US" dirty="0">
                <a:ea typeface="+mn-lt"/>
                <a:cs typeface="+mn-lt"/>
              </a:rPr>
              <a:t>self-advocacy skills by building knowledge and experience across multiple disciplines that support the STEP </a:t>
            </a:r>
            <a:endParaRPr lang="en-US" dirty="0">
              <a:ea typeface="Calibri"/>
              <a:cs typeface="Calibri"/>
            </a:endParaRPr>
          </a:p>
          <a:p>
            <a:pPr marL="285750" indent="-285750">
              <a:buFont typeface="Arial" panose="020B0604020202020204" pitchFamily="34" charset="0"/>
              <a:buChar char="•"/>
            </a:pPr>
            <a:endParaRPr lang="en-US" dirty="0">
              <a:ea typeface="+mn-lt"/>
              <a:cs typeface="+mn-lt"/>
            </a:endParaRPr>
          </a:p>
          <a:p>
            <a:r>
              <a:rPr lang="en-US" dirty="0">
                <a:ea typeface="+mn-lt"/>
                <a:cs typeface="+mn-lt"/>
              </a:rPr>
              <a:t>Attain knowledge and develop skills through personalized, relevant, </a:t>
            </a:r>
          </a:p>
          <a:p>
            <a:r>
              <a:rPr lang="en-US" dirty="0">
                <a:ea typeface="+mn-lt"/>
                <a:cs typeface="+mn-lt"/>
              </a:rPr>
              <a:t>and timely professional experiences, sharing, and engagement</a:t>
            </a:r>
            <a:endParaRPr lang="en-US" dirty="0">
              <a:ea typeface="Calibri"/>
              <a:cs typeface="Calibri"/>
            </a:endParaRPr>
          </a:p>
        </p:txBody>
      </p:sp>
      <p:sp>
        <p:nvSpPr>
          <p:cNvPr id="14" name="TextBox 13">
            <a:extLst>
              <a:ext uri="{FF2B5EF4-FFF2-40B4-BE49-F238E27FC236}">
                <a16:creationId xmlns:a16="http://schemas.microsoft.com/office/drawing/2014/main" id="{927ED825-DF03-B456-3D35-12CDCE2FD4B0}"/>
              </a:ext>
            </a:extLst>
          </p:cNvPr>
          <p:cNvSpPr txBox="1"/>
          <p:nvPr/>
        </p:nvSpPr>
        <p:spPr>
          <a:xfrm>
            <a:off x="379379" y="671208"/>
            <a:ext cx="94066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b="1" dirty="0">
              <a:solidFill>
                <a:srgbClr val="E66F0E"/>
              </a:solidFill>
              <a:latin typeface="Calibri" panose="020F0502020204030204" pitchFamily="34" charset="0"/>
            </a:endParaRPr>
          </a:p>
        </p:txBody>
      </p:sp>
      <p:sp>
        <p:nvSpPr>
          <p:cNvPr id="16" name="TextBox 15">
            <a:extLst>
              <a:ext uri="{FF2B5EF4-FFF2-40B4-BE49-F238E27FC236}">
                <a16:creationId xmlns:a16="http://schemas.microsoft.com/office/drawing/2014/main" id="{28EFCF13-14C8-6888-A464-E125FD86BE24}"/>
              </a:ext>
            </a:extLst>
          </p:cNvPr>
          <p:cNvSpPr txBox="1"/>
          <p:nvPr/>
        </p:nvSpPr>
        <p:spPr>
          <a:xfrm>
            <a:off x="1360251" y="849548"/>
            <a:ext cx="94066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2"/>
                </a:solidFill>
                <a:latin typeface="Calibri"/>
                <a:ea typeface="Calibri"/>
                <a:cs typeface="Calibri"/>
              </a:rPr>
              <a:t>WHAT IS A COMMUNITY OF PRACTICE?</a:t>
            </a:r>
            <a:endParaRPr lang="en-US" sz="2000" dirty="0">
              <a:solidFill>
                <a:schemeClr val="bg2"/>
              </a:solidFill>
              <a:latin typeface="Calibri"/>
              <a:ea typeface="Calibri"/>
              <a:cs typeface="Calibri"/>
            </a:endParaRPr>
          </a:p>
        </p:txBody>
      </p:sp>
      <p:sp>
        <p:nvSpPr>
          <p:cNvPr id="3" name="Slide Number Placeholder 2">
            <a:extLst>
              <a:ext uri="{FF2B5EF4-FFF2-40B4-BE49-F238E27FC236}">
                <a16:creationId xmlns:a16="http://schemas.microsoft.com/office/drawing/2014/main" id="{0C4B86C1-96DA-FF8C-216B-A13653777196}"/>
              </a:ext>
            </a:extLst>
          </p:cNvPr>
          <p:cNvSpPr>
            <a:spLocks noGrp="1"/>
          </p:cNvSpPr>
          <p:nvPr>
            <p:ph type="sldNum" sz="quarter" idx="12"/>
          </p:nvPr>
        </p:nvSpPr>
        <p:spPr/>
        <p:txBody>
          <a:bodyPr/>
          <a:lstStyle/>
          <a:p>
            <a:fld id="{5B4CAECD-02FE-4C4A-9471-426DCC91B0DD}" type="slidenum">
              <a:rPr lang="en-US" smtClean="0"/>
              <a:pPr/>
              <a:t>31</a:t>
            </a:fld>
            <a:endParaRPr lang="en-US"/>
          </a:p>
        </p:txBody>
      </p:sp>
    </p:spTree>
    <p:extLst>
      <p:ext uri="{BB962C8B-B14F-4D97-AF65-F5344CB8AC3E}">
        <p14:creationId xmlns:p14="http://schemas.microsoft.com/office/powerpoint/2010/main" val="452742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637A-9CBF-C4C9-8E18-A76E861B634E}"/>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3B5BC249-DF1E-B00F-EFF4-62817492CD93}"/>
              </a:ext>
            </a:extLst>
          </p:cNvPr>
          <p:cNvSpPr txBox="1"/>
          <p:nvPr/>
        </p:nvSpPr>
        <p:spPr>
          <a:xfrm>
            <a:off x="1189305" y="1162936"/>
            <a:ext cx="94066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E66F0E"/>
                </a:solidFill>
                <a:latin typeface="Calibri"/>
                <a:ea typeface="Calibri"/>
                <a:cs typeface="Calibri"/>
              </a:rPr>
              <a:t>HOW ARE CoPs DIFFERENT THAN PROFESSIONAL LEARNING COMMUNITIES? </a:t>
            </a:r>
          </a:p>
        </p:txBody>
      </p:sp>
      <p:sp>
        <p:nvSpPr>
          <p:cNvPr id="4" name="TextBox 3">
            <a:extLst>
              <a:ext uri="{FF2B5EF4-FFF2-40B4-BE49-F238E27FC236}">
                <a16:creationId xmlns:a16="http://schemas.microsoft.com/office/drawing/2014/main" id="{B7293222-39D6-205F-9771-87F871B58928}"/>
              </a:ext>
            </a:extLst>
          </p:cNvPr>
          <p:cNvSpPr txBox="1"/>
          <p:nvPr/>
        </p:nvSpPr>
        <p:spPr>
          <a:xfrm>
            <a:off x="2273233" y="1746316"/>
            <a:ext cx="923641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solidFill>
                  <a:schemeClr val="bg2"/>
                </a:solidFill>
                <a:ea typeface="+mn-lt"/>
                <a:cs typeface="+mn-lt"/>
              </a:rPr>
              <a:t>Purpose</a:t>
            </a:r>
            <a:endParaRPr lang="en-US" b="1" dirty="0">
              <a:solidFill>
                <a:schemeClr val="bg2"/>
              </a:solidFill>
            </a:endParaRPr>
          </a:p>
          <a:p>
            <a:r>
              <a:rPr lang="en-US" dirty="0">
                <a:ea typeface="+mn-lt"/>
                <a:cs typeface="+mn-lt"/>
              </a:rPr>
              <a:t>CoP - build collective knowledge based on shared interests and goals.</a:t>
            </a:r>
            <a:endParaRPr lang="en-US" dirty="0"/>
          </a:p>
          <a:p>
            <a:r>
              <a:rPr lang="en-US" dirty="0">
                <a:ea typeface="+mn-lt"/>
                <a:cs typeface="+mn-lt"/>
              </a:rPr>
              <a:t>PLC - collaborate in grade-level or subject-area teams about curriculum and </a:t>
            </a:r>
          </a:p>
          <a:p>
            <a:r>
              <a:rPr lang="en-US" dirty="0">
                <a:ea typeface="+mn-lt"/>
                <a:cs typeface="+mn-lt"/>
              </a:rPr>
              <a:t>          instruction using a continuous improvement model.</a:t>
            </a:r>
            <a:endParaRPr lang="en-US">
              <a:ea typeface="Calibri"/>
              <a:cs typeface="Calibri"/>
            </a:endParaRPr>
          </a:p>
          <a:p>
            <a:endParaRPr lang="en-US" dirty="0"/>
          </a:p>
          <a:p>
            <a:r>
              <a:rPr lang="en-US" b="1" u="sng" dirty="0">
                <a:solidFill>
                  <a:schemeClr val="bg2"/>
                </a:solidFill>
                <a:ea typeface="+mn-lt"/>
                <a:cs typeface="+mn-lt"/>
              </a:rPr>
              <a:t>Structure</a:t>
            </a:r>
            <a:endParaRPr lang="en-US" b="1" dirty="0">
              <a:solidFill>
                <a:schemeClr val="bg2"/>
              </a:solidFill>
            </a:endParaRPr>
          </a:p>
          <a:p>
            <a:r>
              <a:rPr lang="en-US" dirty="0">
                <a:ea typeface="+mn-lt"/>
                <a:cs typeface="+mn-lt"/>
              </a:rPr>
              <a:t>CoP - an organized as a network of one or more school systems or organizations.</a:t>
            </a:r>
            <a:endParaRPr lang="en-US" dirty="0"/>
          </a:p>
          <a:p>
            <a:r>
              <a:rPr lang="en-US" dirty="0">
                <a:ea typeface="+mn-lt"/>
                <a:cs typeface="+mn-lt"/>
              </a:rPr>
              <a:t>PLC - organized as face-to-face groups that are generally located within one school or district.</a:t>
            </a:r>
            <a:br>
              <a:rPr lang="en-US" dirty="0"/>
            </a:br>
            <a:endParaRPr lang="en-US" dirty="0"/>
          </a:p>
          <a:p>
            <a:r>
              <a:rPr lang="en-US" b="1" u="sng" dirty="0">
                <a:solidFill>
                  <a:schemeClr val="bg2"/>
                </a:solidFill>
                <a:ea typeface="+mn-lt"/>
                <a:cs typeface="+mn-lt"/>
              </a:rPr>
              <a:t>Focus</a:t>
            </a:r>
            <a:endParaRPr lang="en-US" b="1" dirty="0">
              <a:solidFill>
                <a:schemeClr val="bg2"/>
              </a:solidFill>
            </a:endParaRPr>
          </a:p>
          <a:p>
            <a:r>
              <a:rPr lang="en-US" dirty="0">
                <a:ea typeface="+mn-lt"/>
                <a:cs typeface="+mn-lt"/>
              </a:rPr>
              <a:t>CoP - systemic improvement.</a:t>
            </a:r>
            <a:endParaRPr lang="en-US" dirty="0"/>
          </a:p>
          <a:p>
            <a:r>
              <a:rPr lang="en-US" dirty="0">
                <a:ea typeface="+mn-lt"/>
                <a:cs typeface="+mn-lt"/>
              </a:rPr>
              <a:t>PLC - student learning (academic and behavioral).</a:t>
            </a:r>
            <a:endParaRPr lang="en-US" dirty="0"/>
          </a:p>
          <a:p>
            <a:br>
              <a:rPr lang="en-US" dirty="0"/>
            </a:br>
            <a:endParaRPr lang="en-US" dirty="0"/>
          </a:p>
          <a:p>
            <a:pPr algn="l"/>
            <a:endParaRPr lang="en-US" dirty="0">
              <a:ea typeface="Calibri"/>
              <a:cs typeface="Calibri"/>
            </a:endParaRPr>
          </a:p>
        </p:txBody>
      </p:sp>
      <p:sp>
        <p:nvSpPr>
          <p:cNvPr id="5" name="Slide Number Placeholder 4">
            <a:extLst>
              <a:ext uri="{FF2B5EF4-FFF2-40B4-BE49-F238E27FC236}">
                <a16:creationId xmlns:a16="http://schemas.microsoft.com/office/drawing/2014/main" id="{274F187D-C4D8-53A9-3E5C-0FDE11F63C33}"/>
              </a:ext>
            </a:extLst>
          </p:cNvPr>
          <p:cNvSpPr>
            <a:spLocks noGrp="1"/>
          </p:cNvSpPr>
          <p:nvPr>
            <p:ph type="sldNum" sz="quarter" idx="12"/>
          </p:nvPr>
        </p:nvSpPr>
        <p:spPr/>
        <p:txBody>
          <a:bodyPr/>
          <a:lstStyle/>
          <a:p>
            <a:fld id="{5B4CAECD-02FE-4C4A-9471-426DCC91B0DD}" type="slidenum">
              <a:rPr lang="en-US" smtClean="0"/>
              <a:pPr/>
              <a:t>32</a:t>
            </a:fld>
            <a:endParaRPr lang="en-US"/>
          </a:p>
        </p:txBody>
      </p:sp>
    </p:spTree>
    <p:extLst>
      <p:ext uri="{BB962C8B-B14F-4D97-AF65-F5344CB8AC3E}">
        <p14:creationId xmlns:p14="http://schemas.microsoft.com/office/powerpoint/2010/main" val="305579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13ED-7CD7-4252-B025-B70B6AF5AA08}"/>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84742BF4-0C3B-4AD8-96E3-14A454B46876}"/>
              </a:ext>
            </a:extLst>
          </p:cNvPr>
          <p:cNvSpPr txBox="1"/>
          <p:nvPr/>
        </p:nvSpPr>
        <p:spPr>
          <a:xfrm>
            <a:off x="1821602" y="1521309"/>
            <a:ext cx="75496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2"/>
                </a:solidFill>
              </a:rPr>
              <a:t>SUPPORTING THE STEP AND EDUCATIONAL TRANSFORMATION</a:t>
            </a:r>
            <a:endParaRPr lang="en-US" dirty="0">
              <a:solidFill>
                <a:schemeClr val="bg2"/>
              </a:solidFill>
              <a:ea typeface="Calibri"/>
              <a:cs typeface="Calibri"/>
            </a:endParaRPr>
          </a:p>
        </p:txBody>
      </p:sp>
      <p:sp>
        <p:nvSpPr>
          <p:cNvPr id="4" name="TextBox 3">
            <a:extLst>
              <a:ext uri="{FF2B5EF4-FFF2-40B4-BE49-F238E27FC236}">
                <a16:creationId xmlns:a16="http://schemas.microsoft.com/office/drawing/2014/main" id="{BAD04027-0DFF-468E-A55C-1704D7B06BE4}"/>
              </a:ext>
            </a:extLst>
          </p:cNvPr>
          <p:cNvSpPr txBox="1"/>
          <p:nvPr/>
        </p:nvSpPr>
        <p:spPr>
          <a:xfrm>
            <a:off x="3045121" y="2088033"/>
            <a:ext cx="5775610" cy="3373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dirty="0"/>
              <a:t>Education and Training – </a:t>
            </a:r>
            <a:r>
              <a:rPr lang="en-US" dirty="0"/>
              <a:t>Dr. Tamarah Pfeiffer</a:t>
            </a:r>
            <a:endParaRPr lang="en-US" b="1" dirty="0">
              <a:ea typeface="Calibri"/>
              <a:cs typeface="Calibri"/>
            </a:endParaRPr>
          </a:p>
          <a:p>
            <a:pPr>
              <a:lnSpc>
                <a:spcPct val="150000"/>
              </a:lnSpc>
            </a:pPr>
            <a:r>
              <a:rPr lang="en-US" b="1" dirty="0">
                <a:cs typeface="Calibri"/>
              </a:rPr>
              <a:t>Information Technology – </a:t>
            </a:r>
            <a:r>
              <a:rPr lang="en-US" dirty="0">
                <a:cs typeface="Calibri"/>
              </a:rPr>
              <a:t>Stuart Ott</a:t>
            </a:r>
            <a:endParaRPr lang="en-US" b="1" dirty="0">
              <a:ea typeface="Calibri"/>
              <a:cs typeface="Calibri"/>
            </a:endParaRPr>
          </a:p>
          <a:p>
            <a:pPr>
              <a:lnSpc>
                <a:spcPct val="150000"/>
              </a:lnSpc>
            </a:pPr>
            <a:r>
              <a:rPr lang="en-US" b="1" dirty="0">
                <a:cs typeface="Calibri"/>
              </a:rPr>
              <a:t>Policy and Procedure – </a:t>
            </a:r>
            <a:r>
              <a:rPr lang="en-US" dirty="0">
                <a:cs typeface="Calibri"/>
              </a:rPr>
              <a:t>Chelsea Wilson</a:t>
            </a:r>
            <a:endParaRPr lang="en-US" dirty="0">
              <a:ea typeface="Calibri"/>
              <a:cs typeface="Calibri"/>
            </a:endParaRPr>
          </a:p>
          <a:p>
            <a:pPr>
              <a:lnSpc>
                <a:spcPct val="150000"/>
              </a:lnSpc>
            </a:pPr>
            <a:r>
              <a:rPr lang="en-US" b="1" dirty="0">
                <a:cs typeface="Calibri"/>
              </a:rPr>
              <a:t>Logistics –</a:t>
            </a:r>
            <a:r>
              <a:rPr lang="en-US" dirty="0">
                <a:cs typeface="Calibri"/>
              </a:rPr>
              <a:t> Bernadine Letcher</a:t>
            </a:r>
            <a:endParaRPr lang="en-US" dirty="0">
              <a:ea typeface="Calibri"/>
              <a:cs typeface="Calibri"/>
            </a:endParaRPr>
          </a:p>
          <a:p>
            <a:pPr>
              <a:lnSpc>
                <a:spcPct val="150000"/>
              </a:lnSpc>
            </a:pPr>
            <a:r>
              <a:rPr lang="en-US" b="1" dirty="0">
                <a:cs typeface="Calibri"/>
              </a:rPr>
              <a:t>Communication – </a:t>
            </a:r>
            <a:r>
              <a:rPr lang="en-US" dirty="0">
                <a:cs typeface="Calibri"/>
              </a:rPr>
              <a:t>Klarissa Jensen</a:t>
            </a:r>
            <a:endParaRPr lang="en-US" dirty="0">
              <a:ea typeface="Calibri"/>
              <a:cs typeface="Calibri"/>
            </a:endParaRPr>
          </a:p>
          <a:p>
            <a:pPr>
              <a:lnSpc>
                <a:spcPct val="150000"/>
              </a:lnSpc>
            </a:pPr>
            <a:r>
              <a:rPr lang="en-US" b="1" dirty="0">
                <a:cs typeface="Calibri"/>
              </a:rPr>
              <a:t>Project Management Team – </a:t>
            </a:r>
            <a:r>
              <a:rPr lang="en-US" dirty="0">
                <a:cs typeface="Calibri"/>
              </a:rPr>
              <a:t>Dr. Maureen Lesky</a:t>
            </a:r>
          </a:p>
          <a:p>
            <a:pPr>
              <a:lnSpc>
                <a:spcPct val="150000"/>
              </a:lnSpc>
            </a:pPr>
            <a:r>
              <a:rPr lang="en-US" dirty="0">
                <a:ea typeface="Calibri"/>
                <a:cs typeface="Calibri"/>
              </a:rPr>
              <a:t>Arrow Alliance, RTI, PowerSchool, Schoology</a:t>
            </a:r>
          </a:p>
          <a:p>
            <a:pPr>
              <a:lnSpc>
                <a:spcPct val="150000"/>
              </a:lnSpc>
            </a:pPr>
            <a:endParaRPr lang="en-US" dirty="0">
              <a:ea typeface="Calibri"/>
              <a:cs typeface="Calibri"/>
            </a:endParaRPr>
          </a:p>
        </p:txBody>
      </p:sp>
      <p:sp>
        <p:nvSpPr>
          <p:cNvPr id="5" name="Slide Number Placeholder 4">
            <a:extLst>
              <a:ext uri="{FF2B5EF4-FFF2-40B4-BE49-F238E27FC236}">
                <a16:creationId xmlns:a16="http://schemas.microsoft.com/office/drawing/2014/main" id="{F439CD20-8E86-33D2-0015-79EDA87AC99B}"/>
              </a:ext>
            </a:extLst>
          </p:cNvPr>
          <p:cNvSpPr>
            <a:spLocks noGrp="1"/>
          </p:cNvSpPr>
          <p:nvPr>
            <p:ph type="sldNum" sz="quarter" idx="12"/>
          </p:nvPr>
        </p:nvSpPr>
        <p:spPr/>
        <p:txBody>
          <a:bodyPr/>
          <a:lstStyle/>
          <a:p>
            <a:fld id="{5B4CAECD-02FE-4C4A-9471-426DCC91B0DD}" type="slidenum">
              <a:rPr lang="en-US" smtClean="0"/>
              <a:pPr/>
              <a:t>33</a:t>
            </a:fld>
            <a:endParaRPr lang="en-US"/>
          </a:p>
        </p:txBody>
      </p:sp>
    </p:spTree>
    <p:extLst>
      <p:ext uri="{BB962C8B-B14F-4D97-AF65-F5344CB8AC3E}">
        <p14:creationId xmlns:p14="http://schemas.microsoft.com/office/powerpoint/2010/main" val="3711576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FF3A-2F84-4DFC-9970-4C71F01D0EAD}"/>
              </a:ext>
            </a:extLst>
          </p:cNvPr>
          <p:cNvSpPr>
            <a:spLocks noGrp="1"/>
          </p:cNvSpPr>
          <p:nvPr>
            <p:ph type="title"/>
          </p:nvPr>
        </p:nvSpPr>
        <p:spPr/>
        <p:txBody>
          <a:bodyPr/>
          <a:lstStyle/>
          <a:p>
            <a:r>
              <a:rPr lang="en-US"/>
              <a:t>Blank layout title (3)</a:t>
            </a:r>
          </a:p>
        </p:txBody>
      </p:sp>
      <p:sp>
        <p:nvSpPr>
          <p:cNvPr id="3" name="TextBox 2">
            <a:extLst>
              <a:ext uri="{FF2B5EF4-FFF2-40B4-BE49-F238E27FC236}">
                <a16:creationId xmlns:a16="http://schemas.microsoft.com/office/drawing/2014/main" id="{686627B0-DD26-42A3-9DF7-6C5E99DD83B5}"/>
              </a:ext>
            </a:extLst>
          </p:cNvPr>
          <p:cNvSpPr txBox="1"/>
          <p:nvPr/>
        </p:nvSpPr>
        <p:spPr>
          <a:xfrm>
            <a:off x="4632504" y="1634144"/>
            <a:ext cx="7485888" cy="2031325"/>
          </a:xfrm>
          <a:prstGeom prst="rect">
            <a:avLst/>
          </a:prstGeom>
          <a:noFill/>
        </p:spPr>
        <p:txBody>
          <a:bodyPr wrap="square" lIns="91440" tIns="45720" rIns="91440" bIns="45720" rtlCol="0" anchor="t">
            <a:spAutoFit/>
          </a:bodyPr>
          <a:lstStyle/>
          <a:p>
            <a:pPr marL="285750" indent="-285750" fontAlgn="base">
              <a:lnSpc>
                <a:spcPct val="200000"/>
              </a:lnSpc>
              <a:buFont typeface="Arial" panose="020B0604020202020204" pitchFamily="34" charset="0"/>
              <a:buChar char="•"/>
            </a:pPr>
            <a:endParaRPr lang="en-US" dirty="0">
              <a:latin typeface="Calibri"/>
              <a:ea typeface="Calibri"/>
              <a:cs typeface="Calibri"/>
            </a:endParaRPr>
          </a:p>
          <a:p>
            <a:pPr>
              <a:lnSpc>
                <a:spcPct val="200000"/>
              </a:lnSpc>
            </a:pPr>
            <a:endParaRPr lang="en-US" dirty="0">
              <a:latin typeface="Calibri"/>
              <a:cs typeface="Calibri"/>
            </a:endParaRPr>
          </a:p>
          <a:p>
            <a:pPr marL="285750" indent="-285750">
              <a:lnSpc>
                <a:spcPct val="200000"/>
              </a:lnSpc>
              <a:buFont typeface="Arial" panose="020B0604020202020204" pitchFamily="34" charset="0"/>
              <a:buChar char="•"/>
            </a:pPr>
            <a:endParaRPr lang="en-US" dirty="0">
              <a:latin typeface="Calibri"/>
              <a:cs typeface="Calibri"/>
            </a:endParaRPr>
          </a:p>
          <a:p>
            <a:pPr fontAlgn="base"/>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1E9B034-6F81-4EDC-8992-C46CC4D671D8}"/>
              </a:ext>
            </a:extLst>
          </p:cNvPr>
          <p:cNvSpPr txBox="1"/>
          <p:nvPr/>
        </p:nvSpPr>
        <p:spPr>
          <a:xfrm>
            <a:off x="4059671" y="1630494"/>
            <a:ext cx="5393656" cy="3170099"/>
          </a:xfrm>
          <a:prstGeom prst="rect">
            <a:avLst/>
          </a:prstGeom>
          <a:noFill/>
        </p:spPr>
        <p:txBody>
          <a:bodyPr wrap="none" lIns="91440" tIns="45720" rIns="91440" bIns="45720" rtlCol="0" anchor="t">
            <a:spAutoFit/>
          </a:bodyPr>
          <a:lstStyle/>
          <a:p>
            <a:r>
              <a:rPr lang="en-US" sz="2000" b="1" dirty="0">
                <a:solidFill>
                  <a:schemeClr val="bg2"/>
                </a:solidFill>
                <a:latin typeface="Calibri"/>
                <a:ea typeface="Calibri"/>
                <a:cs typeface="Calibri"/>
              </a:rPr>
              <a:t>LOOKING FORWARD: </a:t>
            </a:r>
          </a:p>
          <a:p>
            <a:endParaRPr lang="en-US" sz="2000" b="1" dirty="0">
              <a:solidFill>
                <a:schemeClr val="bg2"/>
              </a:solidFill>
              <a:latin typeface="Calibri"/>
              <a:ea typeface="Calibri"/>
              <a:cs typeface="Calibri"/>
            </a:endParaRPr>
          </a:p>
          <a:p>
            <a:r>
              <a:rPr lang="en-US" sz="2000" b="1" dirty="0">
                <a:latin typeface="Calibri"/>
                <a:ea typeface="Calibri"/>
                <a:cs typeface="Calibri"/>
              </a:rPr>
              <a:t>PHASE 1 SCHOOLS</a:t>
            </a:r>
            <a:r>
              <a:rPr lang="en-US" sz="2000" dirty="0">
                <a:latin typeface="Calibri"/>
                <a:ea typeface="Calibri"/>
                <a:cs typeface="Calibri"/>
              </a:rPr>
              <a:t> GO-LIVE DATE AUGUST 1, 2022</a:t>
            </a:r>
          </a:p>
          <a:p>
            <a:endParaRPr lang="en-US" sz="2000" dirty="0">
              <a:latin typeface="Calibri"/>
              <a:ea typeface="Calibri"/>
              <a:cs typeface="Calibri"/>
            </a:endParaRPr>
          </a:p>
          <a:p>
            <a:r>
              <a:rPr lang="en-US" sz="2000" b="1" dirty="0">
                <a:latin typeface="Calibri"/>
                <a:ea typeface="Calibri"/>
                <a:cs typeface="Calibri"/>
              </a:rPr>
              <a:t>PHASE 2 SCHOOLS</a:t>
            </a:r>
            <a:r>
              <a:rPr lang="en-US" sz="2000" dirty="0">
                <a:latin typeface="Calibri"/>
                <a:ea typeface="Calibri"/>
                <a:cs typeface="Calibri"/>
              </a:rPr>
              <a:t> ANNOUNCED FALL 2023</a:t>
            </a:r>
          </a:p>
          <a:p>
            <a:endParaRPr lang="en-US" sz="2000" dirty="0">
              <a:solidFill>
                <a:srgbClr val="0F6460"/>
              </a:solidFill>
              <a:latin typeface="Calibri"/>
              <a:ea typeface="Calibri"/>
              <a:cs typeface="Calibri"/>
            </a:endParaRPr>
          </a:p>
          <a:p>
            <a:r>
              <a:rPr lang="en-US" sz="2000" b="1" dirty="0">
                <a:latin typeface="Calibri"/>
                <a:ea typeface="Calibri"/>
                <a:cs typeface="Calibri"/>
              </a:rPr>
              <a:t>PHASE 3 SCHOOLS</a:t>
            </a:r>
            <a:r>
              <a:rPr lang="en-US" sz="2000" dirty="0">
                <a:latin typeface="Calibri"/>
                <a:ea typeface="Calibri"/>
                <a:cs typeface="Calibri"/>
              </a:rPr>
              <a:t> ANNOUNCED FALL 2024</a:t>
            </a:r>
            <a:endParaRPr lang="en-US" sz="2000" dirty="0">
              <a:ea typeface="+mn-lt"/>
              <a:cs typeface="+mn-lt"/>
            </a:endParaRPr>
          </a:p>
          <a:p>
            <a:endParaRPr lang="en-US" sz="2000" dirty="0">
              <a:solidFill>
                <a:srgbClr val="0F6460"/>
              </a:solidFill>
              <a:latin typeface="Calibri"/>
              <a:ea typeface="Calibri"/>
              <a:cs typeface="Calibri"/>
            </a:endParaRPr>
          </a:p>
          <a:p>
            <a:endParaRPr lang="en-US" sz="2000" b="1" dirty="0">
              <a:solidFill>
                <a:schemeClr val="bg2"/>
              </a:solidFill>
              <a:latin typeface="Calibri"/>
              <a:ea typeface="Calibri"/>
              <a:cs typeface="Calibri"/>
            </a:endParaRPr>
          </a:p>
          <a:p>
            <a:endParaRPr lang="en-US" sz="2000" b="1" dirty="0">
              <a:solidFill>
                <a:schemeClr val="bg2"/>
              </a:solidFill>
              <a:latin typeface="Calibri"/>
              <a:ea typeface="Calibri"/>
              <a:cs typeface="Calibri"/>
            </a:endParaRPr>
          </a:p>
        </p:txBody>
      </p:sp>
      <p:sp>
        <p:nvSpPr>
          <p:cNvPr id="5" name="Slide Number Placeholder 4">
            <a:extLst>
              <a:ext uri="{FF2B5EF4-FFF2-40B4-BE49-F238E27FC236}">
                <a16:creationId xmlns:a16="http://schemas.microsoft.com/office/drawing/2014/main" id="{E047333C-2820-4862-F8C5-459BD031DA96}"/>
              </a:ext>
            </a:extLst>
          </p:cNvPr>
          <p:cNvSpPr>
            <a:spLocks noGrp="1"/>
          </p:cNvSpPr>
          <p:nvPr>
            <p:ph type="sldNum" sz="quarter" idx="12"/>
          </p:nvPr>
        </p:nvSpPr>
        <p:spPr/>
        <p:txBody>
          <a:bodyPr/>
          <a:lstStyle/>
          <a:p>
            <a:fld id="{5B4CAECD-02FE-4C4A-9471-426DCC91B0DD}" type="slidenum">
              <a:rPr lang="en-US" smtClean="0"/>
              <a:pPr/>
              <a:t>34</a:t>
            </a:fld>
            <a:endParaRPr lang="en-US"/>
          </a:p>
        </p:txBody>
      </p:sp>
    </p:spTree>
    <p:extLst>
      <p:ext uri="{BB962C8B-B14F-4D97-AF65-F5344CB8AC3E}">
        <p14:creationId xmlns:p14="http://schemas.microsoft.com/office/powerpoint/2010/main" val="168969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BEE3A4-DD4E-C9AE-DBC9-62B949EA8F1C}"/>
              </a:ext>
            </a:extLst>
          </p:cNvPr>
          <p:cNvSpPr txBox="1"/>
          <p:nvPr/>
        </p:nvSpPr>
        <p:spPr>
          <a:xfrm>
            <a:off x="2908570" y="1246761"/>
            <a:ext cx="6545090"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cs typeface="Calibri"/>
              </a:rPr>
              <a:t>CONTACTS &amp; MORE INFORMATION</a:t>
            </a:r>
            <a:endParaRPr lang="en-US" sz="2800" b="1" dirty="0">
              <a:latin typeface="Calibri"/>
              <a:ea typeface="Calibri"/>
              <a:cs typeface="Calibri"/>
            </a:endParaRPr>
          </a:p>
          <a:p>
            <a:endParaRPr lang="en-US" dirty="0">
              <a:ea typeface="Calibri"/>
              <a:cs typeface="Calibri"/>
            </a:endParaRPr>
          </a:p>
          <a:p>
            <a:r>
              <a:rPr lang="en-US" sz="2400" dirty="0">
                <a:ea typeface="Calibri"/>
                <a:cs typeface="Calibri"/>
              </a:rPr>
              <a:t>Dr. Maureen Lesky </a:t>
            </a:r>
          </a:p>
          <a:p>
            <a:r>
              <a:rPr lang="en-US" sz="1600" b="1" dirty="0">
                <a:ea typeface="Calibri"/>
                <a:cs typeface="Calibri"/>
              </a:rPr>
              <a:t>Project Manager, Office of the Director</a:t>
            </a:r>
          </a:p>
          <a:p>
            <a:r>
              <a:rPr lang="en-US" sz="1600" b="1" dirty="0">
                <a:ea typeface="Calibri"/>
                <a:cs typeface="Calibri"/>
              </a:rPr>
              <a:t>Bureau of Indian Education</a:t>
            </a:r>
          </a:p>
          <a:p>
            <a:r>
              <a:rPr lang="en-US" sz="1600" dirty="0">
                <a:ea typeface="Calibri"/>
                <a:cs typeface="Calibri"/>
                <a:hlinkClick r:id="rId2"/>
              </a:rPr>
              <a:t>Maureen.Lesky@bie.edu</a:t>
            </a:r>
            <a:endParaRPr lang="en-US" sz="1600" dirty="0">
              <a:ea typeface="Calibri"/>
              <a:cs typeface="Calibri"/>
            </a:endParaRPr>
          </a:p>
          <a:p>
            <a:endParaRPr lang="en-US" sz="1600" dirty="0">
              <a:ea typeface="Calibri"/>
              <a:cs typeface="Calibri"/>
            </a:endParaRPr>
          </a:p>
          <a:p>
            <a:r>
              <a:rPr lang="en-US" sz="2400" dirty="0">
                <a:ea typeface="Calibri"/>
                <a:cs typeface="Calibri"/>
              </a:rPr>
              <a:t>Stuart Ott</a:t>
            </a:r>
          </a:p>
          <a:p>
            <a:r>
              <a:rPr lang="en-US" sz="1600" b="1" dirty="0">
                <a:ea typeface="+mn-lt"/>
                <a:cs typeface="+mn-lt"/>
              </a:rPr>
              <a:t>Deputy Associate Chief Information Officer for the Bureau of Indian Education</a:t>
            </a:r>
          </a:p>
          <a:p>
            <a:r>
              <a:rPr lang="en-US" sz="1600" dirty="0">
                <a:ea typeface="Calibri"/>
                <a:cs typeface="Calibri"/>
                <a:hlinkClick r:id="rId3"/>
              </a:rPr>
              <a:t>Stuart.Ott@bia.gov</a:t>
            </a:r>
          </a:p>
          <a:p>
            <a:endParaRPr lang="en-US" sz="2400" dirty="0">
              <a:ea typeface="Calibri"/>
              <a:cs typeface="Calibri"/>
            </a:endParaRPr>
          </a:p>
        </p:txBody>
      </p:sp>
      <p:sp>
        <p:nvSpPr>
          <p:cNvPr id="3" name="Slide Number Placeholder 2">
            <a:extLst>
              <a:ext uri="{FF2B5EF4-FFF2-40B4-BE49-F238E27FC236}">
                <a16:creationId xmlns:a16="http://schemas.microsoft.com/office/drawing/2014/main" id="{D2C6294B-4767-DA33-E1C0-D1D1B80F19B3}"/>
              </a:ext>
            </a:extLst>
          </p:cNvPr>
          <p:cNvSpPr>
            <a:spLocks noGrp="1"/>
          </p:cNvSpPr>
          <p:nvPr>
            <p:ph type="sldNum" sz="quarter" idx="12"/>
          </p:nvPr>
        </p:nvSpPr>
        <p:spPr/>
        <p:txBody>
          <a:bodyPr/>
          <a:lstStyle/>
          <a:p>
            <a:fld id="{9288BDDA-76F6-4974-9264-066C93547799}" type="slidenum">
              <a:rPr lang="en-US" smtClean="0"/>
              <a:t>35</a:t>
            </a:fld>
            <a:endParaRPr lang="en-US"/>
          </a:p>
        </p:txBody>
      </p:sp>
    </p:spTree>
    <p:extLst>
      <p:ext uri="{BB962C8B-B14F-4D97-AF65-F5344CB8AC3E}">
        <p14:creationId xmlns:p14="http://schemas.microsoft.com/office/powerpoint/2010/main" val="4030701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A179-0CB8-EF9F-25B9-6E23758A6E0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3951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666" name="Google Shape;666;p32"/>
          <p:cNvSpPr/>
          <p:nvPr/>
        </p:nvSpPr>
        <p:spPr>
          <a:xfrm>
            <a:off x="4434215" y="919776"/>
            <a:ext cx="3281914" cy="760142"/>
          </a:xfrm>
          <a:prstGeom prst="roundRect">
            <a:avLst>
              <a:gd name="adj" fmla="val 16667"/>
            </a:avLst>
          </a:prstGeom>
          <a:solidFill>
            <a:srgbClr val="008480"/>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dirty="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257509" y="1913207"/>
            <a:ext cx="3635326" cy="363532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40379-C843-1C6C-47CF-BB60568299A6}"/>
              </a:ext>
            </a:extLst>
          </p:cNvPr>
          <p:cNvSpPr txBox="1"/>
          <p:nvPr/>
        </p:nvSpPr>
        <p:spPr>
          <a:xfrm>
            <a:off x="4254230" y="2738336"/>
            <a:ext cx="38943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2"/>
                </a:solidFill>
                <a:ea typeface="Calibri"/>
                <a:cs typeface="Calibri"/>
              </a:rPr>
              <a:t>BACK UP SLIDES</a:t>
            </a:r>
          </a:p>
        </p:txBody>
      </p:sp>
      <p:sp>
        <p:nvSpPr>
          <p:cNvPr id="3" name="Slide Number Placeholder 2">
            <a:extLst>
              <a:ext uri="{FF2B5EF4-FFF2-40B4-BE49-F238E27FC236}">
                <a16:creationId xmlns:a16="http://schemas.microsoft.com/office/drawing/2014/main" id="{BE1302D2-FC58-842D-873A-FC96B5DACB01}"/>
              </a:ext>
            </a:extLst>
          </p:cNvPr>
          <p:cNvSpPr>
            <a:spLocks noGrp="1"/>
          </p:cNvSpPr>
          <p:nvPr>
            <p:ph type="sldNum" sz="quarter" idx="12"/>
          </p:nvPr>
        </p:nvSpPr>
        <p:spPr/>
        <p:txBody>
          <a:bodyPr/>
          <a:lstStyle/>
          <a:p>
            <a:fld id="{43DECC74-0D30-4E65-8DC2-465ABB3A77A3}" type="slidenum">
              <a:rPr lang="en-US" smtClean="0"/>
              <a:t>38</a:t>
            </a:fld>
            <a:endParaRPr lang="en-US"/>
          </a:p>
        </p:txBody>
      </p:sp>
    </p:spTree>
    <p:extLst>
      <p:ext uri="{BB962C8B-B14F-4D97-AF65-F5344CB8AC3E}">
        <p14:creationId xmlns:p14="http://schemas.microsoft.com/office/powerpoint/2010/main" val="2463260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E03BD96-60F1-41B6-BABF-F4996AEB6612}"/>
              </a:ext>
            </a:extLst>
          </p:cNvPr>
          <p:cNvGraphicFramePr/>
          <p:nvPr>
            <p:extLst>
              <p:ext uri="{D42A27DB-BD31-4B8C-83A1-F6EECF244321}">
                <p14:modId xmlns:p14="http://schemas.microsoft.com/office/powerpoint/2010/main" val="4222257737"/>
              </p:ext>
            </p:extLst>
          </p:nvPr>
        </p:nvGraphicFramePr>
        <p:xfrm>
          <a:off x="1496088" y="-466"/>
          <a:ext cx="8516730" cy="676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20FAE91-6E7E-4BEC-A393-8A280DD044F7}"/>
              </a:ext>
            </a:extLst>
          </p:cNvPr>
          <p:cNvSpPr txBox="1"/>
          <p:nvPr/>
        </p:nvSpPr>
        <p:spPr>
          <a:xfrm>
            <a:off x="2710069" y="106017"/>
            <a:ext cx="6771861" cy="646331"/>
          </a:xfrm>
          <a:prstGeom prst="rect">
            <a:avLst/>
          </a:prstGeom>
          <a:noFill/>
        </p:spPr>
        <p:txBody>
          <a:bodyPr wrap="square" rtlCol="0">
            <a:spAutoFit/>
          </a:bodyPr>
          <a:lstStyle/>
          <a:p>
            <a:pPr algn="ctr"/>
            <a:r>
              <a:rPr lang="en-US" sz="3600" dirty="0"/>
              <a:t>Leadership</a:t>
            </a:r>
          </a:p>
        </p:txBody>
      </p:sp>
      <p:sp>
        <p:nvSpPr>
          <p:cNvPr id="19" name="Slide Number Placeholder 18">
            <a:extLst>
              <a:ext uri="{FF2B5EF4-FFF2-40B4-BE49-F238E27FC236}">
                <a16:creationId xmlns:a16="http://schemas.microsoft.com/office/drawing/2014/main" id="{E599D51C-641A-76DE-680D-D62CEA5408F7}"/>
              </a:ext>
            </a:extLst>
          </p:cNvPr>
          <p:cNvSpPr>
            <a:spLocks noGrp="1"/>
          </p:cNvSpPr>
          <p:nvPr>
            <p:ph type="sldNum" sz="quarter" idx="12"/>
          </p:nvPr>
        </p:nvSpPr>
        <p:spPr/>
        <p:txBody>
          <a:bodyPr/>
          <a:lstStyle/>
          <a:p>
            <a:fld id="{43DECC74-0D30-4E65-8DC2-465ABB3A77A3}" type="slidenum">
              <a:rPr lang="en-US" smtClean="0"/>
              <a:t>39</a:t>
            </a:fld>
            <a:endParaRPr lang="en-US"/>
          </a:p>
        </p:txBody>
      </p:sp>
    </p:spTree>
    <p:extLst>
      <p:ext uri="{BB962C8B-B14F-4D97-AF65-F5344CB8AC3E}">
        <p14:creationId xmlns:p14="http://schemas.microsoft.com/office/powerpoint/2010/main" val="1707419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4040-9482-42C3-830D-9FDB7471415C}"/>
              </a:ext>
            </a:extLst>
          </p:cNvPr>
          <p:cNvSpPr>
            <a:spLocks noGrp="1"/>
          </p:cNvSpPr>
          <p:nvPr>
            <p:ph type="title"/>
          </p:nvPr>
        </p:nvSpPr>
        <p:spPr>
          <a:xfrm>
            <a:off x="688791" y="1532974"/>
            <a:ext cx="11423118" cy="1105037"/>
          </a:xfrm>
        </p:spPr>
        <p:txBody>
          <a:bodyPr>
            <a:normAutofit/>
          </a:bodyPr>
          <a:lstStyle/>
          <a:p>
            <a:r>
              <a:rPr lang="en-US" sz="3600" cap="none" dirty="0">
                <a:solidFill>
                  <a:schemeClr val="bg2"/>
                </a:solidFill>
                <a:cs typeface="Amatic SC"/>
                <a:sym typeface="Amatic SC"/>
              </a:rPr>
              <a:t>STEP VISION STATEMENT</a:t>
            </a:r>
            <a:endParaRPr lang="en-US" sz="3600" cap="none" dirty="0">
              <a:solidFill>
                <a:schemeClr val="bg2"/>
              </a:solidFill>
              <a:cs typeface="Amatic SC"/>
            </a:endParaRPr>
          </a:p>
        </p:txBody>
      </p:sp>
      <p:sp>
        <p:nvSpPr>
          <p:cNvPr id="3" name="TextBox 2">
            <a:extLst>
              <a:ext uri="{FF2B5EF4-FFF2-40B4-BE49-F238E27FC236}">
                <a16:creationId xmlns:a16="http://schemas.microsoft.com/office/drawing/2014/main" id="{D350772F-A4C4-4055-8B0A-788E7370B3A0}"/>
              </a:ext>
            </a:extLst>
          </p:cNvPr>
          <p:cNvSpPr txBox="1"/>
          <p:nvPr/>
        </p:nvSpPr>
        <p:spPr>
          <a:xfrm>
            <a:off x="1409939" y="2362411"/>
            <a:ext cx="8135535" cy="1200329"/>
          </a:xfrm>
          <a:prstGeom prst="rect">
            <a:avLst/>
          </a:prstGeom>
          <a:noFill/>
        </p:spPr>
        <p:txBody>
          <a:bodyPr wrap="square" lIns="91440" tIns="45720" rIns="91440" bIns="45720" rtlCol="0" anchor="t">
            <a:spAutoFit/>
          </a:bodyPr>
          <a:lstStyle/>
          <a:p>
            <a:pPr marL="0" lvl="2" algn="ctr">
              <a:spcBef>
                <a:spcPts val="300"/>
              </a:spcBef>
              <a:spcAft>
                <a:spcPts val="300"/>
              </a:spcAft>
            </a:pPr>
            <a:r>
              <a:rPr lang="en-US" sz="2400" dirty="0">
                <a:sym typeface="Amatic SC"/>
              </a:rPr>
              <a:t>To improve educational outcomes by empowering Students, Families, Tribal Communities, Teachers, Staff, and Administrators through innovation</a:t>
            </a:r>
            <a:endParaRPr lang="en-US" sz="3600" dirty="0">
              <a:cs typeface="Calibri"/>
            </a:endParaRPr>
          </a:p>
        </p:txBody>
      </p:sp>
      <p:sp>
        <p:nvSpPr>
          <p:cNvPr id="4" name="Slide Number Placeholder 3">
            <a:extLst>
              <a:ext uri="{FF2B5EF4-FFF2-40B4-BE49-F238E27FC236}">
                <a16:creationId xmlns:a16="http://schemas.microsoft.com/office/drawing/2014/main" id="{1E3C669C-3359-4CA1-F90A-A87F642BCE60}"/>
              </a:ext>
            </a:extLst>
          </p:cNvPr>
          <p:cNvSpPr>
            <a:spLocks noGrp="1"/>
          </p:cNvSpPr>
          <p:nvPr>
            <p:ph type="sldNum" sz="quarter" idx="12"/>
          </p:nvPr>
        </p:nvSpPr>
        <p:spPr/>
        <p:txBody>
          <a:bodyPr/>
          <a:lstStyle/>
          <a:p>
            <a:fld id="{5B4CAECD-02FE-4C4A-9471-426DCC91B0DD}" type="slidenum">
              <a:rPr lang="en-US" smtClean="0"/>
              <a:t>4</a:t>
            </a:fld>
            <a:endParaRPr lang="en-US"/>
          </a:p>
        </p:txBody>
      </p:sp>
    </p:spTree>
    <p:extLst>
      <p:ext uri="{BB962C8B-B14F-4D97-AF65-F5344CB8AC3E}">
        <p14:creationId xmlns:p14="http://schemas.microsoft.com/office/powerpoint/2010/main" val="2899646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E03BD96-60F1-41B6-BABF-F4996AEB6612}"/>
              </a:ext>
            </a:extLst>
          </p:cNvPr>
          <p:cNvGraphicFramePr/>
          <p:nvPr>
            <p:extLst>
              <p:ext uri="{D42A27DB-BD31-4B8C-83A1-F6EECF244321}">
                <p14:modId xmlns:p14="http://schemas.microsoft.com/office/powerpoint/2010/main" val="390467536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20FAE91-6E7E-4BEC-A393-8A280DD044F7}"/>
              </a:ext>
            </a:extLst>
          </p:cNvPr>
          <p:cNvSpPr txBox="1"/>
          <p:nvPr/>
        </p:nvSpPr>
        <p:spPr>
          <a:xfrm>
            <a:off x="2710069" y="106017"/>
            <a:ext cx="6771861" cy="646331"/>
          </a:xfrm>
          <a:prstGeom prst="rect">
            <a:avLst/>
          </a:prstGeom>
          <a:noFill/>
        </p:spPr>
        <p:txBody>
          <a:bodyPr wrap="square" rtlCol="0">
            <a:spAutoFit/>
          </a:bodyPr>
          <a:lstStyle/>
          <a:p>
            <a:pPr algn="ctr"/>
            <a:r>
              <a:rPr lang="en-US" sz="3600" dirty="0"/>
              <a:t>Professional Learning</a:t>
            </a:r>
          </a:p>
        </p:txBody>
      </p:sp>
      <p:sp>
        <p:nvSpPr>
          <p:cNvPr id="11" name="Slide Number Placeholder 10">
            <a:extLst>
              <a:ext uri="{FF2B5EF4-FFF2-40B4-BE49-F238E27FC236}">
                <a16:creationId xmlns:a16="http://schemas.microsoft.com/office/drawing/2014/main" id="{6C51C423-041C-AF42-685E-BE3E2C3BCDEE}"/>
              </a:ext>
            </a:extLst>
          </p:cNvPr>
          <p:cNvSpPr>
            <a:spLocks noGrp="1"/>
          </p:cNvSpPr>
          <p:nvPr>
            <p:ph type="sldNum" sz="quarter" idx="12"/>
          </p:nvPr>
        </p:nvSpPr>
        <p:spPr/>
        <p:txBody>
          <a:bodyPr/>
          <a:lstStyle/>
          <a:p>
            <a:fld id="{43DECC74-0D30-4E65-8DC2-465ABB3A77A3}" type="slidenum">
              <a:rPr lang="en-US" smtClean="0"/>
              <a:t>40</a:t>
            </a:fld>
            <a:endParaRPr lang="en-US"/>
          </a:p>
        </p:txBody>
      </p:sp>
    </p:spTree>
    <p:extLst>
      <p:ext uri="{BB962C8B-B14F-4D97-AF65-F5344CB8AC3E}">
        <p14:creationId xmlns:p14="http://schemas.microsoft.com/office/powerpoint/2010/main" val="591295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E03BD96-60F1-41B6-BABF-F4996AEB6612}"/>
              </a:ext>
            </a:extLst>
          </p:cNvPr>
          <p:cNvGraphicFramePr/>
          <p:nvPr>
            <p:extLst>
              <p:ext uri="{D42A27DB-BD31-4B8C-83A1-F6EECF244321}">
                <p14:modId xmlns:p14="http://schemas.microsoft.com/office/powerpoint/2010/main" val="4117804832"/>
              </p:ext>
            </p:extLst>
          </p:nvPr>
        </p:nvGraphicFramePr>
        <p:xfrm>
          <a:off x="2032000" y="719665"/>
          <a:ext cx="11074400" cy="9126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20FAE91-6E7E-4BEC-A393-8A280DD044F7}"/>
              </a:ext>
            </a:extLst>
          </p:cNvPr>
          <p:cNvSpPr txBox="1"/>
          <p:nvPr/>
        </p:nvSpPr>
        <p:spPr>
          <a:xfrm>
            <a:off x="2710069" y="106017"/>
            <a:ext cx="6771861" cy="646331"/>
          </a:xfrm>
          <a:prstGeom prst="rect">
            <a:avLst/>
          </a:prstGeom>
          <a:noFill/>
        </p:spPr>
        <p:txBody>
          <a:bodyPr wrap="square" rtlCol="0">
            <a:spAutoFit/>
          </a:bodyPr>
          <a:lstStyle/>
          <a:p>
            <a:pPr algn="ctr"/>
            <a:r>
              <a:rPr lang="en-US" sz="3600" dirty="0"/>
              <a:t>Content and Instruction</a:t>
            </a:r>
          </a:p>
        </p:txBody>
      </p:sp>
      <p:sp>
        <p:nvSpPr>
          <p:cNvPr id="19" name="Slide Number Placeholder 18">
            <a:extLst>
              <a:ext uri="{FF2B5EF4-FFF2-40B4-BE49-F238E27FC236}">
                <a16:creationId xmlns:a16="http://schemas.microsoft.com/office/drawing/2014/main" id="{56E25551-0E2A-5F9B-284E-550BC7C0876C}"/>
              </a:ext>
            </a:extLst>
          </p:cNvPr>
          <p:cNvSpPr>
            <a:spLocks noGrp="1"/>
          </p:cNvSpPr>
          <p:nvPr>
            <p:ph type="sldNum" sz="quarter" idx="12"/>
          </p:nvPr>
        </p:nvSpPr>
        <p:spPr/>
        <p:txBody>
          <a:bodyPr/>
          <a:lstStyle/>
          <a:p>
            <a:fld id="{43DECC74-0D30-4E65-8DC2-465ABB3A77A3}" type="slidenum">
              <a:rPr lang="en-US" smtClean="0"/>
              <a:t>41</a:t>
            </a:fld>
            <a:endParaRPr lang="en-US"/>
          </a:p>
        </p:txBody>
      </p:sp>
    </p:spTree>
    <p:extLst>
      <p:ext uri="{BB962C8B-B14F-4D97-AF65-F5344CB8AC3E}">
        <p14:creationId xmlns:p14="http://schemas.microsoft.com/office/powerpoint/2010/main" val="524315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E03BD96-60F1-41B6-BABF-F4996AEB6612}"/>
              </a:ext>
            </a:extLst>
          </p:cNvPr>
          <p:cNvGraphicFramePr/>
          <p:nvPr/>
        </p:nvGraphicFramePr>
        <p:xfrm>
          <a:off x="2032000" y="719666"/>
          <a:ext cx="8516730" cy="676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20FAE91-6E7E-4BEC-A393-8A280DD044F7}"/>
              </a:ext>
            </a:extLst>
          </p:cNvPr>
          <p:cNvSpPr txBox="1"/>
          <p:nvPr/>
        </p:nvSpPr>
        <p:spPr>
          <a:xfrm>
            <a:off x="2032000" y="73335"/>
            <a:ext cx="8753061" cy="646331"/>
          </a:xfrm>
          <a:prstGeom prst="rect">
            <a:avLst/>
          </a:prstGeom>
          <a:noFill/>
        </p:spPr>
        <p:txBody>
          <a:bodyPr wrap="square" rtlCol="0">
            <a:spAutoFit/>
          </a:bodyPr>
          <a:lstStyle/>
          <a:p>
            <a:pPr algn="ctr"/>
            <a:r>
              <a:rPr lang="en-US" sz="3600" dirty="0"/>
              <a:t>Technology Infrastructure and Development</a:t>
            </a:r>
          </a:p>
        </p:txBody>
      </p:sp>
      <p:sp>
        <p:nvSpPr>
          <p:cNvPr id="15" name="Slide Number Placeholder 14">
            <a:extLst>
              <a:ext uri="{FF2B5EF4-FFF2-40B4-BE49-F238E27FC236}">
                <a16:creationId xmlns:a16="http://schemas.microsoft.com/office/drawing/2014/main" id="{0E5B3F85-EE9C-D606-51C6-6CA74C1EC2E5}"/>
              </a:ext>
            </a:extLst>
          </p:cNvPr>
          <p:cNvSpPr>
            <a:spLocks noGrp="1"/>
          </p:cNvSpPr>
          <p:nvPr>
            <p:ph type="sldNum" sz="quarter" idx="12"/>
          </p:nvPr>
        </p:nvSpPr>
        <p:spPr/>
        <p:txBody>
          <a:bodyPr/>
          <a:lstStyle/>
          <a:p>
            <a:fld id="{43DECC74-0D30-4E65-8DC2-465ABB3A77A3}" type="slidenum">
              <a:rPr lang="en-US" smtClean="0"/>
              <a:t>42</a:t>
            </a:fld>
            <a:endParaRPr lang="en-US"/>
          </a:p>
        </p:txBody>
      </p:sp>
    </p:spTree>
    <p:extLst>
      <p:ext uri="{BB962C8B-B14F-4D97-AF65-F5344CB8AC3E}">
        <p14:creationId xmlns:p14="http://schemas.microsoft.com/office/powerpoint/2010/main" val="3813704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E03BD96-60F1-41B6-BABF-F4996AEB6612}"/>
              </a:ext>
            </a:extLst>
          </p:cNvPr>
          <p:cNvGraphicFramePr/>
          <p:nvPr>
            <p:extLst>
              <p:ext uri="{D42A27DB-BD31-4B8C-83A1-F6EECF244321}">
                <p14:modId xmlns:p14="http://schemas.microsoft.com/office/powerpoint/2010/main" val="2643456619"/>
              </p:ext>
            </p:extLst>
          </p:nvPr>
        </p:nvGraphicFramePr>
        <p:xfrm>
          <a:off x="3076713" y="1298714"/>
          <a:ext cx="6038574" cy="4625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20FAE91-6E7E-4BEC-A393-8A280DD044F7}"/>
              </a:ext>
            </a:extLst>
          </p:cNvPr>
          <p:cNvSpPr txBox="1"/>
          <p:nvPr/>
        </p:nvSpPr>
        <p:spPr>
          <a:xfrm>
            <a:off x="2032000" y="73335"/>
            <a:ext cx="8753061" cy="646331"/>
          </a:xfrm>
          <a:prstGeom prst="rect">
            <a:avLst/>
          </a:prstGeom>
          <a:noFill/>
        </p:spPr>
        <p:txBody>
          <a:bodyPr wrap="square" rtlCol="0">
            <a:spAutoFit/>
          </a:bodyPr>
          <a:lstStyle/>
          <a:p>
            <a:pPr algn="ctr"/>
            <a:r>
              <a:rPr lang="en-US" sz="3600" dirty="0"/>
              <a:t>Data and Assessment</a:t>
            </a:r>
          </a:p>
        </p:txBody>
      </p:sp>
      <p:sp>
        <p:nvSpPr>
          <p:cNvPr id="9" name="Slide Number Placeholder 8">
            <a:extLst>
              <a:ext uri="{FF2B5EF4-FFF2-40B4-BE49-F238E27FC236}">
                <a16:creationId xmlns:a16="http://schemas.microsoft.com/office/drawing/2014/main" id="{E26E9264-1AC3-A6FB-5E74-4D6E82D8263E}"/>
              </a:ext>
            </a:extLst>
          </p:cNvPr>
          <p:cNvSpPr>
            <a:spLocks noGrp="1"/>
          </p:cNvSpPr>
          <p:nvPr>
            <p:ph type="sldNum" sz="quarter" idx="12"/>
          </p:nvPr>
        </p:nvSpPr>
        <p:spPr/>
        <p:txBody>
          <a:bodyPr/>
          <a:lstStyle/>
          <a:p>
            <a:fld id="{43DECC74-0D30-4E65-8DC2-465ABB3A77A3}" type="slidenum">
              <a:rPr lang="en-US" smtClean="0"/>
              <a:t>43</a:t>
            </a:fld>
            <a:endParaRPr lang="en-US"/>
          </a:p>
        </p:txBody>
      </p:sp>
    </p:spTree>
    <p:extLst>
      <p:ext uri="{BB962C8B-B14F-4D97-AF65-F5344CB8AC3E}">
        <p14:creationId xmlns:p14="http://schemas.microsoft.com/office/powerpoint/2010/main" val="2987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FF3A-2F84-4DFC-9970-4C71F01D0EAD}"/>
              </a:ext>
            </a:extLst>
          </p:cNvPr>
          <p:cNvSpPr>
            <a:spLocks noGrp="1"/>
          </p:cNvSpPr>
          <p:nvPr>
            <p:ph type="title"/>
          </p:nvPr>
        </p:nvSpPr>
        <p:spPr/>
        <p:txBody>
          <a:bodyPr/>
          <a:lstStyle/>
          <a:p>
            <a:r>
              <a:rPr lang="en-US"/>
              <a:t>Blank layout title (3)</a:t>
            </a:r>
          </a:p>
        </p:txBody>
      </p:sp>
      <p:sp>
        <p:nvSpPr>
          <p:cNvPr id="3" name="TextBox 2">
            <a:extLst>
              <a:ext uri="{FF2B5EF4-FFF2-40B4-BE49-F238E27FC236}">
                <a16:creationId xmlns:a16="http://schemas.microsoft.com/office/drawing/2014/main" id="{686627B0-DD26-42A3-9DF7-6C5E99DD83B5}"/>
              </a:ext>
            </a:extLst>
          </p:cNvPr>
          <p:cNvSpPr txBox="1"/>
          <p:nvPr/>
        </p:nvSpPr>
        <p:spPr>
          <a:xfrm>
            <a:off x="3250779" y="2066559"/>
            <a:ext cx="7810142" cy="3373359"/>
          </a:xfrm>
          <a:prstGeom prst="rect">
            <a:avLst/>
          </a:prstGeom>
          <a:noFill/>
        </p:spPr>
        <p:txBody>
          <a:bodyPr wrap="square" lIns="91440" tIns="45720" rIns="91440" bIns="45720" rtlCol="0" anchor="t">
            <a:spAutoFit/>
          </a:bodyPr>
          <a:lstStyle/>
          <a:p>
            <a:pPr marL="742950" lvl="1" indent="-285750">
              <a:lnSpc>
                <a:spcPct val="150000"/>
              </a:lnSpc>
              <a:buFont typeface="Arial"/>
              <a:buChar char="•"/>
            </a:pPr>
            <a:r>
              <a:rPr lang="en-US" b="1" dirty="0"/>
              <a:t>Adoption of an Education Learning Management System</a:t>
            </a:r>
            <a:r>
              <a:rPr lang="en-US" dirty="0"/>
              <a:t> (</a:t>
            </a:r>
            <a:r>
              <a:rPr lang="en-US" i="1" dirty="0" err="1"/>
              <a:t>e</a:t>
            </a:r>
            <a:r>
              <a:rPr lang="en-US" dirty="0" err="1"/>
              <a:t>LMS</a:t>
            </a:r>
            <a:r>
              <a:rPr lang="en-US" dirty="0"/>
              <a:t>) to Bureau-operated schools with an option for Tribally-controlled schools to adopt.</a:t>
            </a:r>
            <a:endParaRPr lang="en-US" dirty="0">
              <a:ea typeface="Calibri"/>
              <a:cs typeface="Calibri"/>
            </a:endParaRPr>
          </a:p>
          <a:p>
            <a:pPr marL="742950" lvl="1" indent="-285750">
              <a:lnSpc>
                <a:spcPct val="150000"/>
              </a:lnSpc>
              <a:buFont typeface="Arial"/>
              <a:buChar char="•"/>
            </a:pPr>
            <a:r>
              <a:rPr lang="en-US" dirty="0"/>
              <a:t>Implementation of a sustainable and dynamic BIE </a:t>
            </a:r>
            <a:r>
              <a:rPr lang="en-US" b="1" dirty="0"/>
              <a:t>technical infrastructure and connectivity</a:t>
            </a:r>
            <a:r>
              <a:rPr lang="en-US" dirty="0"/>
              <a:t> to support educators, students, </a:t>
            </a:r>
            <a:endParaRPr lang="en-US" dirty="0">
              <a:ea typeface="Calibri"/>
              <a:cs typeface="Calibri"/>
            </a:endParaRPr>
          </a:p>
          <a:p>
            <a:pPr lvl="1">
              <a:lnSpc>
                <a:spcPct val="150000"/>
              </a:lnSpc>
            </a:pPr>
            <a:r>
              <a:rPr lang="en-US" dirty="0"/>
              <a:t>     and families. </a:t>
            </a:r>
            <a:endParaRPr lang="en-US" dirty="0">
              <a:cs typeface="Calibri"/>
            </a:endParaRPr>
          </a:p>
          <a:p>
            <a:pPr marL="742950" lvl="1" indent="-285750">
              <a:lnSpc>
                <a:spcPct val="150000"/>
              </a:lnSpc>
              <a:buFont typeface="Arial"/>
              <a:buChar char="•"/>
            </a:pPr>
            <a:r>
              <a:rPr lang="en-US" dirty="0"/>
              <a:t>Establishment of </a:t>
            </a:r>
            <a:r>
              <a:rPr lang="en-US" b="1" dirty="0"/>
              <a:t>Communities of Practice</a:t>
            </a:r>
            <a:r>
              <a:rPr lang="en-US" dirty="0"/>
              <a:t> (CoP) within multiple BIE functions fostering continuous improvement and collaboration.</a:t>
            </a:r>
            <a:endParaRPr lang="en-US" dirty="0">
              <a:cs typeface="Calibri"/>
            </a:endParaRPr>
          </a:p>
        </p:txBody>
      </p:sp>
      <p:sp>
        <p:nvSpPr>
          <p:cNvPr id="4" name="TextBox 3">
            <a:extLst>
              <a:ext uri="{FF2B5EF4-FFF2-40B4-BE49-F238E27FC236}">
                <a16:creationId xmlns:a16="http://schemas.microsoft.com/office/drawing/2014/main" id="{C1E9B034-6F81-4EDC-8992-C46CC4D671D8}"/>
              </a:ext>
            </a:extLst>
          </p:cNvPr>
          <p:cNvSpPr txBox="1"/>
          <p:nvPr/>
        </p:nvSpPr>
        <p:spPr>
          <a:xfrm>
            <a:off x="3459865" y="1169537"/>
            <a:ext cx="5797677" cy="984885"/>
          </a:xfrm>
          <a:prstGeom prst="rect">
            <a:avLst/>
          </a:prstGeom>
          <a:noFill/>
        </p:spPr>
        <p:txBody>
          <a:bodyPr wrap="none" rtlCol="0">
            <a:spAutoFit/>
          </a:bodyPr>
          <a:lstStyle/>
          <a:p>
            <a:r>
              <a:rPr lang="en-US" sz="2000" b="1">
                <a:solidFill>
                  <a:schemeClr val="bg2"/>
                </a:solidFill>
              </a:rPr>
              <a:t>THE BUREAU OF INDIAN EDUCATION’S STEP PROJECT</a:t>
            </a:r>
          </a:p>
          <a:p>
            <a:r>
              <a:rPr lang="en-US" sz="2000" b="1">
                <a:solidFill>
                  <a:schemeClr val="bg2"/>
                </a:solidFill>
              </a:rPr>
              <a:t>INCLUDES THREE MAJOR INITIATIVES:</a:t>
            </a:r>
          </a:p>
          <a:p>
            <a:endParaRPr lang="en-US"/>
          </a:p>
        </p:txBody>
      </p:sp>
      <p:sp>
        <p:nvSpPr>
          <p:cNvPr id="5" name="Slide Number Placeholder 4">
            <a:extLst>
              <a:ext uri="{FF2B5EF4-FFF2-40B4-BE49-F238E27FC236}">
                <a16:creationId xmlns:a16="http://schemas.microsoft.com/office/drawing/2014/main" id="{BC42B426-EAF1-6BDB-F08B-E6AC5995E63E}"/>
              </a:ext>
            </a:extLst>
          </p:cNvPr>
          <p:cNvSpPr>
            <a:spLocks noGrp="1"/>
          </p:cNvSpPr>
          <p:nvPr>
            <p:ph type="sldNum" sz="quarter" idx="12"/>
          </p:nvPr>
        </p:nvSpPr>
        <p:spPr/>
        <p:txBody>
          <a:bodyPr/>
          <a:lstStyle/>
          <a:p>
            <a:fld id="{5B4CAECD-02FE-4C4A-9471-426DCC91B0DD}" type="slidenum">
              <a:rPr lang="en-US" smtClean="0"/>
              <a:pPr/>
              <a:t>5</a:t>
            </a:fld>
            <a:endParaRPr lang="en-US"/>
          </a:p>
        </p:txBody>
      </p:sp>
    </p:spTree>
    <p:extLst>
      <p:ext uri="{BB962C8B-B14F-4D97-AF65-F5344CB8AC3E}">
        <p14:creationId xmlns:p14="http://schemas.microsoft.com/office/powerpoint/2010/main" val="766874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DA7F-AC37-4EF4-BE2A-B54D8ACA89E9}"/>
              </a:ext>
            </a:extLst>
          </p:cNvPr>
          <p:cNvSpPr>
            <a:spLocks noGrp="1"/>
          </p:cNvSpPr>
          <p:nvPr>
            <p:ph type="title"/>
          </p:nvPr>
        </p:nvSpPr>
        <p:spPr>
          <a:xfrm>
            <a:off x="381000" y="-1105037"/>
            <a:ext cx="9082603" cy="1105037"/>
          </a:xfrm>
        </p:spPr>
        <p:txBody>
          <a:bodyPr/>
          <a:lstStyle/>
          <a:p>
            <a:r>
              <a:rPr lang="en-US" dirty="0"/>
              <a:t>Blank layout title (1)</a:t>
            </a:r>
          </a:p>
        </p:txBody>
      </p:sp>
      <p:sp>
        <p:nvSpPr>
          <p:cNvPr id="4" name="TextBox 3">
            <a:extLst>
              <a:ext uri="{FF2B5EF4-FFF2-40B4-BE49-F238E27FC236}">
                <a16:creationId xmlns:a16="http://schemas.microsoft.com/office/drawing/2014/main" id="{9A94A700-2A5A-4E24-A6DB-A01B6D9CB38B}"/>
              </a:ext>
            </a:extLst>
          </p:cNvPr>
          <p:cNvSpPr txBox="1"/>
          <p:nvPr/>
        </p:nvSpPr>
        <p:spPr>
          <a:xfrm>
            <a:off x="2186796" y="1572229"/>
            <a:ext cx="7485888" cy="4619854"/>
          </a:xfrm>
          <a:prstGeom prst="rect">
            <a:avLst/>
          </a:prstGeom>
          <a:noFill/>
        </p:spPr>
        <p:txBody>
          <a:bodyPr wrap="square" lIns="91440" tIns="45720" rIns="91440" bIns="45720" rtlCol="0" anchor="t">
            <a:spAutoFit/>
          </a:bodyPr>
          <a:lstStyle/>
          <a:p>
            <a:pPr marL="742950" lvl="1" indent="-285750">
              <a:lnSpc>
                <a:spcPct val="150000"/>
              </a:lnSpc>
              <a:buFont typeface="Arial" panose="020B0604020202020204" pitchFamily="34" charset="0"/>
              <a:buChar char="•"/>
            </a:pPr>
            <a:r>
              <a:rPr lang="en-US" dirty="0"/>
              <a:t>47,000 students</a:t>
            </a:r>
          </a:p>
          <a:p>
            <a:pPr marL="742950" lvl="1" indent="-285750">
              <a:lnSpc>
                <a:spcPct val="150000"/>
              </a:lnSpc>
              <a:buFont typeface="Arial" panose="020B0604020202020204" pitchFamily="34" charset="0"/>
              <a:buChar char="•"/>
            </a:pPr>
            <a:r>
              <a:rPr lang="en-US" dirty="0"/>
              <a:t>2,000 educators and administrators</a:t>
            </a:r>
          </a:p>
          <a:p>
            <a:pPr marL="742950" lvl="1" indent="-285750">
              <a:lnSpc>
                <a:spcPct val="150000"/>
              </a:lnSpc>
              <a:buFont typeface="Arial" panose="020B0604020202020204" pitchFamily="34" charset="0"/>
              <a:buChar char="•"/>
            </a:pPr>
            <a:r>
              <a:rPr lang="en-US" dirty="0"/>
              <a:t>500 support team members</a:t>
            </a:r>
            <a:endParaRPr lang="en-US" dirty="0">
              <a:ea typeface="Calibri"/>
              <a:cs typeface="Calibri"/>
            </a:endParaRPr>
          </a:p>
          <a:p>
            <a:pPr marL="742950" lvl="1" indent="-285750">
              <a:lnSpc>
                <a:spcPct val="150000"/>
              </a:lnSpc>
              <a:buFont typeface="Arial" panose="020B0604020202020204" pitchFamily="34" charset="0"/>
              <a:buChar char="•"/>
            </a:pPr>
            <a:endParaRPr lang="en-US" dirty="0">
              <a:solidFill>
                <a:srgbClr val="0F6460"/>
              </a:solidFill>
              <a:ea typeface="Calibri"/>
              <a:cs typeface="Calibri"/>
            </a:endParaRPr>
          </a:p>
          <a:p>
            <a:pPr lvl="1">
              <a:lnSpc>
                <a:spcPct val="150000"/>
              </a:lnSpc>
            </a:pPr>
            <a:r>
              <a:rPr lang="en-US" b="1" dirty="0">
                <a:solidFill>
                  <a:schemeClr val="bg2"/>
                </a:solidFill>
                <a:ea typeface="Calibri"/>
                <a:cs typeface="Calibri"/>
              </a:rPr>
              <a:t> GOALS AND OUTPUTS OF THE STEP INITIATIVE</a:t>
            </a:r>
          </a:p>
          <a:p>
            <a:pPr marL="742950" lvl="1" indent="-285750">
              <a:lnSpc>
                <a:spcPct val="150000"/>
              </a:lnSpc>
              <a:buFont typeface="Arial" panose="020B0604020202020204" pitchFamily="34" charset="0"/>
              <a:buChar char="•"/>
            </a:pPr>
            <a:r>
              <a:rPr lang="en-US" dirty="0"/>
              <a:t>Improve access to digital material and help close the digital divide </a:t>
            </a:r>
            <a:endParaRPr lang="en-US" dirty="0">
              <a:ea typeface="Calibri"/>
              <a:cs typeface="Calibri"/>
            </a:endParaRPr>
          </a:p>
          <a:p>
            <a:pPr marL="742950" lvl="1" indent="-285750">
              <a:lnSpc>
                <a:spcPct val="150000"/>
              </a:lnSpc>
              <a:buFont typeface="Arial" panose="020B0604020202020204" pitchFamily="34" charset="0"/>
              <a:buChar char="•"/>
            </a:pPr>
            <a:r>
              <a:rPr lang="en-US" dirty="0"/>
              <a:t>Improve school programs, activities, and services</a:t>
            </a:r>
          </a:p>
          <a:p>
            <a:pPr marL="742950" lvl="1" indent="-285750">
              <a:lnSpc>
                <a:spcPct val="150000"/>
              </a:lnSpc>
              <a:buFont typeface="Arial" panose="020B0604020202020204" pitchFamily="34" charset="0"/>
              <a:buChar char="•"/>
            </a:pPr>
            <a:r>
              <a:rPr lang="en-US" dirty="0"/>
              <a:t>Increase enrollment numbers and graduates</a:t>
            </a:r>
          </a:p>
          <a:p>
            <a:pPr marL="742950" lvl="1" indent="-285750">
              <a:lnSpc>
                <a:spcPct val="150000"/>
              </a:lnSpc>
              <a:buFont typeface="Arial" panose="020B0604020202020204" pitchFamily="34" charset="0"/>
              <a:buChar char="•"/>
            </a:pPr>
            <a:r>
              <a:rPr lang="en-US" dirty="0"/>
              <a:t>Improve academic performance</a:t>
            </a:r>
          </a:p>
          <a:p>
            <a:pPr marL="742950" lvl="1" indent="-285750">
              <a:lnSpc>
                <a:spcPct val="150000"/>
              </a:lnSpc>
              <a:buFont typeface="Arial" panose="020B0604020202020204" pitchFamily="34" charset="0"/>
              <a:buChar char="•"/>
            </a:pPr>
            <a:r>
              <a:rPr lang="en-US" dirty="0">
                <a:cs typeface="Calibri"/>
              </a:rPr>
              <a:t>Align resources, curriculum, and academic content standards</a:t>
            </a:r>
          </a:p>
          <a:p>
            <a:pPr lvl="1">
              <a:lnSpc>
                <a:spcPct val="150000"/>
              </a:lnSpc>
            </a:pPr>
            <a:endParaRPr lang="en-US" dirty="0"/>
          </a:p>
        </p:txBody>
      </p:sp>
      <p:sp>
        <p:nvSpPr>
          <p:cNvPr id="5" name="TextBox 4">
            <a:extLst>
              <a:ext uri="{FF2B5EF4-FFF2-40B4-BE49-F238E27FC236}">
                <a16:creationId xmlns:a16="http://schemas.microsoft.com/office/drawing/2014/main" id="{67F7E9BA-26D2-4A7F-9840-EF255109AB2B}"/>
              </a:ext>
            </a:extLst>
          </p:cNvPr>
          <p:cNvSpPr txBox="1"/>
          <p:nvPr/>
        </p:nvSpPr>
        <p:spPr>
          <a:xfrm>
            <a:off x="2746294" y="864076"/>
            <a:ext cx="7545262" cy="707886"/>
          </a:xfrm>
          <a:prstGeom prst="rect">
            <a:avLst/>
          </a:prstGeom>
          <a:noFill/>
        </p:spPr>
        <p:txBody>
          <a:bodyPr wrap="square" lIns="91440" tIns="45720" rIns="91440" bIns="45720" rtlCol="0" anchor="t">
            <a:spAutoFit/>
          </a:bodyPr>
          <a:lstStyle/>
          <a:p>
            <a:r>
              <a:rPr lang="en-US" sz="2000" b="1" dirty="0">
                <a:solidFill>
                  <a:schemeClr val="bg2"/>
                </a:solidFill>
              </a:rPr>
              <a:t>THE STEP INITIATIVE HAS THE OPPORTUNITY TO </a:t>
            </a:r>
            <a:endParaRPr lang="en-US" dirty="0">
              <a:solidFill>
                <a:schemeClr val="bg2"/>
              </a:solidFill>
            </a:endParaRPr>
          </a:p>
          <a:p>
            <a:r>
              <a:rPr lang="en-US" sz="2000" b="1" dirty="0">
                <a:solidFill>
                  <a:schemeClr val="bg2"/>
                </a:solidFill>
              </a:rPr>
              <a:t>POSITIVELY CHANGE THE FUTURE FOR UP TO:</a:t>
            </a:r>
            <a:endParaRPr lang="en-US" dirty="0">
              <a:solidFill>
                <a:schemeClr val="bg2"/>
              </a:solidFill>
            </a:endParaRPr>
          </a:p>
        </p:txBody>
      </p:sp>
      <p:sp>
        <p:nvSpPr>
          <p:cNvPr id="3" name="Slide Number Placeholder 2">
            <a:extLst>
              <a:ext uri="{FF2B5EF4-FFF2-40B4-BE49-F238E27FC236}">
                <a16:creationId xmlns:a16="http://schemas.microsoft.com/office/drawing/2014/main" id="{06DF2BEC-D5D5-A9DE-7FD5-85EF9107B0B7}"/>
              </a:ext>
            </a:extLst>
          </p:cNvPr>
          <p:cNvSpPr>
            <a:spLocks noGrp="1"/>
          </p:cNvSpPr>
          <p:nvPr>
            <p:ph type="sldNum" sz="quarter" idx="12"/>
          </p:nvPr>
        </p:nvSpPr>
        <p:spPr/>
        <p:txBody>
          <a:bodyPr/>
          <a:lstStyle/>
          <a:p>
            <a:fld id="{5B4CAECD-02FE-4C4A-9471-426DCC91B0DD}" type="slidenum">
              <a:rPr lang="en-US" smtClean="0"/>
              <a:pPr/>
              <a:t>6</a:t>
            </a:fld>
            <a:endParaRPr lang="en-US"/>
          </a:p>
        </p:txBody>
      </p:sp>
    </p:spTree>
    <p:extLst>
      <p:ext uri="{BB962C8B-B14F-4D97-AF65-F5344CB8AC3E}">
        <p14:creationId xmlns:p14="http://schemas.microsoft.com/office/powerpoint/2010/main" val="223915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BF4FD0-89B2-48CD-9A54-01E32ABEB35F}"/>
              </a:ext>
            </a:extLst>
          </p:cNvPr>
          <p:cNvSpPr>
            <a:spLocks noGrp="1"/>
          </p:cNvSpPr>
          <p:nvPr>
            <p:ph type="title"/>
          </p:nvPr>
        </p:nvSpPr>
        <p:spPr/>
        <p:txBody>
          <a:bodyPr/>
          <a:lstStyle/>
          <a:p>
            <a:r>
              <a:rPr lang="en-US" dirty="0"/>
              <a:t>Blank layout title (2)</a:t>
            </a:r>
          </a:p>
        </p:txBody>
      </p:sp>
      <p:pic>
        <p:nvPicPr>
          <p:cNvPr id="6" name="Picture 5" descr="A person reading a newspaper&#10;&#10;Description automatically generated with low confidence">
            <a:extLst>
              <a:ext uri="{FF2B5EF4-FFF2-40B4-BE49-F238E27FC236}">
                <a16:creationId xmlns:a16="http://schemas.microsoft.com/office/drawing/2014/main" id="{5F46DC3B-D563-4684-94B3-4EB0B0233353}"/>
              </a:ext>
            </a:extLst>
          </p:cNvPr>
          <p:cNvPicPr>
            <a:picLocks noChangeAspect="1"/>
          </p:cNvPicPr>
          <p:nvPr/>
        </p:nvPicPr>
        <p:blipFill rotWithShape="1">
          <a:blip r:embed="rId2">
            <a:extLst>
              <a:ext uri="{28A0092B-C50C-407E-A947-70E740481C1C}">
                <a14:useLocalDpi xmlns:a14="http://schemas.microsoft.com/office/drawing/2010/main" val="0"/>
              </a:ext>
            </a:extLst>
          </a:blip>
          <a:srcRect l="-85" r="39415"/>
          <a:stretch/>
        </p:blipFill>
        <p:spPr>
          <a:xfrm rot="10800000">
            <a:off x="7727816" y="544418"/>
            <a:ext cx="5248656" cy="5769163"/>
          </a:xfrm>
          <a:prstGeom prst="flowChartDelay">
            <a:avLst/>
          </a:prstGeom>
        </p:spPr>
      </p:pic>
      <p:sp>
        <p:nvSpPr>
          <p:cNvPr id="8" name="TextBox 7">
            <a:extLst>
              <a:ext uri="{FF2B5EF4-FFF2-40B4-BE49-F238E27FC236}">
                <a16:creationId xmlns:a16="http://schemas.microsoft.com/office/drawing/2014/main" id="{CFF4243B-1931-41B8-8884-3E71CFAF2689}"/>
              </a:ext>
            </a:extLst>
          </p:cNvPr>
          <p:cNvSpPr txBox="1"/>
          <p:nvPr/>
        </p:nvSpPr>
        <p:spPr>
          <a:xfrm>
            <a:off x="878236" y="1500193"/>
            <a:ext cx="7485888" cy="2542363"/>
          </a:xfrm>
          <a:prstGeom prst="rect">
            <a:avLst/>
          </a:prstGeom>
          <a:noFill/>
        </p:spPr>
        <p:txBody>
          <a:bodyPr wrap="square" lIns="91440" tIns="45720" rIns="91440" bIns="45720" rtlCol="0" anchor="t">
            <a:spAutoFit/>
          </a:bodyPr>
          <a:lstStyle/>
          <a:p>
            <a:pPr lvl="1">
              <a:lnSpc>
                <a:spcPct val="150000"/>
              </a:lnSpc>
            </a:pPr>
            <a:r>
              <a:rPr lang="en-US" dirty="0"/>
              <a:t>•   Improved school engagement and performance</a:t>
            </a:r>
          </a:p>
          <a:p>
            <a:pPr lvl="1">
              <a:lnSpc>
                <a:spcPct val="150000"/>
              </a:lnSpc>
            </a:pPr>
            <a:r>
              <a:rPr lang="en-US" dirty="0"/>
              <a:t>•   Increased educational opportunities </a:t>
            </a:r>
            <a:endParaRPr lang="en-US" dirty="0">
              <a:cs typeface="Calibri"/>
            </a:endParaRPr>
          </a:p>
          <a:p>
            <a:pPr lvl="1">
              <a:lnSpc>
                <a:spcPct val="150000"/>
              </a:lnSpc>
            </a:pPr>
            <a:r>
              <a:rPr lang="en-US" dirty="0"/>
              <a:t>•   Relevant student-centered experiences</a:t>
            </a:r>
            <a:endParaRPr lang="en-US" dirty="0">
              <a:cs typeface="Calibri"/>
            </a:endParaRPr>
          </a:p>
          <a:p>
            <a:pPr lvl="1">
              <a:lnSpc>
                <a:spcPct val="150000"/>
              </a:lnSpc>
            </a:pPr>
            <a:r>
              <a:rPr lang="en-US" dirty="0"/>
              <a:t>•   Increased academic achievements</a:t>
            </a:r>
          </a:p>
          <a:p>
            <a:pPr lvl="1">
              <a:lnSpc>
                <a:spcPct val="150000"/>
              </a:lnSpc>
            </a:pPr>
            <a:r>
              <a:rPr lang="en-US" dirty="0"/>
              <a:t>•   Improved college and career readiness</a:t>
            </a:r>
            <a:endParaRPr lang="en-US" dirty="0">
              <a:cs typeface="Calibri"/>
            </a:endParaRPr>
          </a:p>
          <a:p>
            <a:pPr lvl="1">
              <a:lnSpc>
                <a:spcPct val="150000"/>
              </a:lnSpc>
            </a:pPr>
            <a:r>
              <a:rPr lang="en-US" dirty="0"/>
              <a:t>•   Individual, family, and community self-advocacy</a:t>
            </a:r>
            <a:endParaRPr lang="en-US" dirty="0">
              <a:cs typeface="Calibri"/>
            </a:endParaRPr>
          </a:p>
        </p:txBody>
      </p:sp>
      <p:sp>
        <p:nvSpPr>
          <p:cNvPr id="5" name="TextBox 4">
            <a:extLst>
              <a:ext uri="{FF2B5EF4-FFF2-40B4-BE49-F238E27FC236}">
                <a16:creationId xmlns:a16="http://schemas.microsoft.com/office/drawing/2014/main" id="{7DB8B8B8-FD06-41E9-A94E-1A04652A990A}"/>
              </a:ext>
            </a:extLst>
          </p:cNvPr>
          <p:cNvSpPr txBox="1"/>
          <p:nvPr/>
        </p:nvSpPr>
        <p:spPr>
          <a:xfrm>
            <a:off x="1293492" y="1100083"/>
            <a:ext cx="4116383" cy="400110"/>
          </a:xfrm>
          <a:prstGeom prst="rect">
            <a:avLst/>
          </a:prstGeom>
          <a:noFill/>
        </p:spPr>
        <p:txBody>
          <a:bodyPr wrap="none" rtlCol="0">
            <a:spAutoFit/>
          </a:bodyPr>
          <a:lstStyle/>
          <a:p>
            <a:r>
              <a:rPr lang="en-US" sz="2000" b="1" dirty="0">
                <a:solidFill>
                  <a:schemeClr val="bg2"/>
                </a:solidFill>
              </a:rPr>
              <a:t>STUDENTS CAN LOOK FORWARD TO: </a:t>
            </a:r>
          </a:p>
        </p:txBody>
      </p:sp>
      <p:sp>
        <p:nvSpPr>
          <p:cNvPr id="2" name="Slide Number Placeholder 1">
            <a:extLst>
              <a:ext uri="{FF2B5EF4-FFF2-40B4-BE49-F238E27FC236}">
                <a16:creationId xmlns:a16="http://schemas.microsoft.com/office/drawing/2014/main" id="{D19696EA-745F-FC45-BA35-BEA62634AEFD}"/>
              </a:ext>
            </a:extLst>
          </p:cNvPr>
          <p:cNvSpPr>
            <a:spLocks noGrp="1"/>
          </p:cNvSpPr>
          <p:nvPr>
            <p:ph type="sldNum" sz="quarter" idx="17"/>
          </p:nvPr>
        </p:nvSpPr>
        <p:spPr/>
        <p:txBody>
          <a:bodyPr/>
          <a:lstStyle/>
          <a:p>
            <a:fld id="{5B4CAECD-02FE-4C4A-9471-426DCC91B0DD}" type="slidenum">
              <a:rPr lang="en-US" smtClean="0"/>
              <a:pPr/>
              <a:t>7</a:t>
            </a:fld>
            <a:endParaRPr lang="en-US"/>
          </a:p>
        </p:txBody>
      </p:sp>
    </p:spTree>
    <p:extLst>
      <p:ext uri="{BB962C8B-B14F-4D97-AF65-F5344CB8AC3E}">
        <p14:creationId xmlns:p14="http://schemas.microsoft.com/office/powerpoint/2010/main" val="69189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DA7F-AC37-4EF4-BE2A-B54D8ACA89E9}"/>
              </a:ext>
            </a:extLst>
          </p:cNvPr>
          <p:cNvSpPr>
            <a:spLocks noGrp="1"/>
          </p:cNvSpPr>
          <p:nvPr>
            <p:ph type="title"/>
          </p:nvPr>
        </p:nvSpPr>
        <p:spPr>
          <a:xfrm>
            <a:off x="381000" y="-1105037"/>
            <a:ext cx="9082603" cy="1105037"/>
          </a:xfrm>
        </p:spPr>
        <p:txBody>
          <a:bodyPr/>
          <a:lstStyle/>
          <a:p>
            <a:r>
              <a:rPr lang="en-US"/>
              <a:t>Blank layout title (1)</a:t>
            </a:r>
          </a:p>
        </p:txBody>
      </p:sp>
      <p:sp>
        <p:nvSpPr>
          <p:cNvPr id="7" name="TextBox 6">
            <a:extLst>
              <a:ext uri="{FF2B5EF4-FFF2-40B4-BE49-F238E27FC236}">
                <a16:creationId xmlns:a16="http://schemas.microsoft.com/office/drawing/2014/main" id="{5F87A272-6AD8-416D-8283-99F15876C2BB}"/>
              </a:ext>
            </a:extLst>
          </p:cNvPr>
          <p:cNvSpPr txBox="1"/>
          <p:nvPr/>
        </p:nvSpPr>
        <p:spPr>
          <a:xfrm>
            <a:off x="2524043" y="2526197"/>
            <a:ext cx="7485888" cy="1676741"/>
          </a:xfrm>
          <a:prstGeom prst="rect">
            <a:avLst/>
          </a:prstGeom>
          <a:noFill/>
        </p:spPr>
        <p:txBody>
          <a:bodyPr wrap="square" lIns="91440" tIns="45720" rIns="91440" bIns="45720" rtlCol="0" anchor="t">
            <a:spAutoFit/>
          </a:bodyPr>
          <a:lstStyle/>
          <a:p>
            <a:pPr>
              <a:lnSpc>
                <a:spcPct val="200000"/>
              </a:lnSpc>
            </a:pPr>
            <a:r>
              <a:rPr lang="en-US" dirty="0"/>
              <a:t>Phase One Implementation Begins </a:t>
            </a:r>
            <a:r>
              <a:rPr lang="en-US" b="1" dirty="0"/>
              <a:t>August 1, 2022, </a:t>
            </a:r>
            <a:r>
              <a:rPr lang="en-US" dirty="0"/>
              <a:t>for twelve schools. </a:t>
            </a:r>
            <a:endParaRPr lang="en-US"/>
          </a:p>
          <a:p>
            <a:pPr>
              <a:lnSpc>
                <a:spcPct val="200000"/>
              </a:lnSpc>
            </a:pPr>
            <a:r>
              <a:rPr lang="en-US" dirty="0"/>
              <a:t>Phase Two Schools Implementation Begins </a:t>
            </a:r>
            <a:r>
              <a:rPr lang="en-US" b="1" dirty="0"/>
              <a:t>August 2023</a:t>
            </a:r>
            <a:endParaRPr lang="en-US" b="1" dirty="0">
              <a:ea typeface="Calibri"/>
              <a:cs typeface="Calibri"/>
            </a:endParaRPr>
          </a:p>
          <a:p>
            <a:pPr>
              <a:lnSpc>
                <a:spcPct val="200000"/>
              </a:lnSpc>
            </a:pPr>
            <a:r>
              <a:rPr lang="en-US" dirty="0"/>
              <a:t>Phase Three Schools Implementation Begins </a:t>
            </a:r>
            <a:r>
              <a:rPr lang="en-US" b="1" dirty="0"/>
              <a:t>August 2024</a:t>
            </a:r>
            <a:endParaRPr lang="en-US" b="1" dirty="0">
              <a:ea typeface="Calibri"/>
              <a:cs typeface="Calibri"/>
            </a:endParaRPr>
          </a:p>
        </p:txBody>
      </p:sp>
      <p:sp>
        <p:nvSpPr>
          <p:cNvPr id="4" name="TextBox 3">
            <a:extLst>
              <a:ext uri="{FF2B5EF4-FFF2-40B4-BE49-F238E27FC236}">
                <a16:creationId xmlns:a16="http://schemas.microsoft.com/office/drawing/2014/main" id="{8148DFB8-02A9-4198-A9FE-2E9264352838}"/>
              </a:ext>
            </a:extLst>
          </p:cNvPr>
          <p:cNvSpPr txBox="1"/>
          <p:nvPr/>
        </p:nvSpPr>
        <p:spPr>
          <a:xfrm>
            <a:off x="1307109" y="1712899"/>
            <a:ext cx="5908703" cy="830997"/>
          </a:xfrm>
          <a:prstGeom prst="rect">
            <a:avLst/>
          </a:prstGeom>
          <a:noFill/>
        </p:spPr>
        <p:txBody>
          <a:bodyPr wrap="square" lIns="91440" tIns="45720" rIns="91440" bIns="45720" rtlCol="0" anchor="t">
            <a:spAutoFit/>
          </a:bodyPr>
          <a:lstStyle/>
          <a:p>
            <a:r>
              <a:rPr lang="en-US" sz="2000" b="1" dirty="0">
                <a:solidFill>
                  <a:schemeClr val="bg2"/>
                </a:solidFill>
                <a:latin typeface="Calibri"/>
                <a:ea typeface="Calibri"/>
                <a:cs typeface="Calibri"/>
              </a:rPr>
              <a:t>THE STEP INITIATIVE AND OBJECTIVES WILL BE </a:t>
            </a:r>
          </a:p>
          <a:p>
            <a:r>
              <a:rPr lang="en-US" sz="2000" b="1" dirty="0">
                <a:solidFill>
                  <a:schemeClr val="bg2"/>
                </a:solidFill>
                <a:latin typeface="Calibri"/>
                <a:ea typeface="Calibri"/>
                <a:cs typeface="Calibri"/>
              </a:rPr>
              <a:t>IMPLEMENTED THROUGH A PHASED APPROACH </a:t>
            </a:r>
            <a:r>
              <a:rPr lang="en-US" sz="2800" b="1" dirty="0">
                <a:solidFill>
                  <a:schemeClr val="bg2"/>
                </a:solidFill>
                <a:latin typeface="Calibri" panose="020F0502020204030204" pitchFamily="34" charset="0"/>
              </a:rPr>
              <a:t> </a:t>
            </a:r>
            <a:endParaRPr lang="en-US" sz="2800" b="1" dirty="0">
              <a:solidFill>
                <a:schemeClr val="bg2"/>
              </a:solidFill>
              <a:latin typeface="Calibri" panose="020F0502020204030204" pitchFamily="34" charset="0"/>
              <a:ea typeface="Calibri"/>
              <a:cs typeface="Calibri"/>
            </a:endParaRPr>
          </a:p>
        </p:txBody>
      </p:sp>
      <p:sp>
        <p:nvSpPr>
          <p:cNvPr id="3" name="Slide Number Placeholder 2">
            <a:extLst>
              <a:ext uri="{FF2B5EF4-FFF2-40B4-BE49-F238E27FC236}">
                <a16:creationId xmlns:a16="http://schemas.microsoft.com/office/drawing/2014/main" id="{90F080FA-811A-58AA-22E1-3243E0AED53C}"/>
              </a:ext>
            </a:extLst>
          </p:cNvPr>
          <p:cNvSpPr>
            <a:spLocks noGrp="1"/>
          </p:cNvSpPr>
          <p:nvPr>
            <p:ph type="sldNum" sz="quarter" idx="12"/>
          </p:nvPr>
        </p:nvSpPr>
        <p:spPr/>
        <p:txBody>
          <a:bodyPr/>
          <a:lstStyle/>
          <a:p>
            <a:fld id="{5B4CAECD-02FE-4C4A-9471-426DCC91B0DD}" type="slidenum">
              <a:rPr lang="en-US" smtClean="0"/>
              <a:pPr/>
              <a:t>8</a:t>
            </a:fld>
            <a:endParaRPr lang="en-US"/>
          </a:p>
        </p:txBody>
      </p:sp>
    </p:spTree>
    <p:extLst>
      <p:ext uri="{BB962C8B-B14F-4D97-AF65-F5344CB8AC3E}">
        <p14:creationId xmlns:p14="http://schemas.microsoft.com/office/powerpoint/2010/main" val="176747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10;&#10;Description automatically generated">
            <a:extLst>
              <a:ext uri="{FF2B5EF4-FFF2-40B4-BE49-F238E27FC236}">
                <a16:creationId xmlns:a16="http://schemas.microsoft.com/office/drawing/2014/main" id="{89807ACA-811F-4950-A4A3-39F796D3E086}"/>
              </a:ext>
            </a:extLst>
          </p:cNvPr>
          <p:cNvPicPr>
            <a:picLocks noChangeAspect="1"/>
          </p:cNvPicPr>
          <p:nvPr/>
        </p:nvPicPr>
        <p:blipFill rotWithShape="1">
          <a:blip r:embed="rId2"/>
          <a:srcRect t="7137"/>
          <a:stretch/>
        </p:blipFill>
        <p:spPr>
          <a:xfrm>
            <a:off x="3580180" y="1137051"/>
            <a:ext cx="5095876" cy="4842856"/>
          </a:xfrm>
          <a:prstGeom prst="rect">
            <a:avLst/>
          </a:prstGeom>
          <a:ln>
            <a:solidFill>
              <a:schemeClr val="accent1"/>
            </a:solidFill>
          </a:ln>
        </p:spPr>
      </p:pic>
      <p:cxnSp>
        <p:nvCxnSpPr>
          <p:cNvPr id="19" name="Straight Arrow Connector 18">
            <a:extLst>
              <a:ext uri="{FF2B5EF4-FFF2-40B4-BE49-F238E27FC236}">
                <a16:creationId xmlns:a16="http://schemas.microsoft.com/office/drawing/2014/main" id="{879FB43F-337E-4700-91D4-ACDCB24BB5AE}"/>
              </a:ext>
            </a:extLst>
          </p:cNvPr>
          <p:cNvCxnSpPr>
            <a:cxnSpLocks/>
          </p:cNvCxnSpPr>
          <p:nvPr/>
        </p:nvCxnSpPr>
        <p:spPr>
          <a:xfrm>
            <a:off x="3034033" y="3255610"/>
            <a:ext cx="1127141" cy="869912"/>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B26468-805E-4E7A-A833-AD54B2CD7963}"/>
              </a:ext>
            </a:extLst>
          </p:cNvPr>
          <p:cNvCxnSpPr>
            <a:cxnSpLocks/>
          </p:cNvCxnSpPr>
          <p:nvPr/>
        </p:nvCxnSpPr>
        <p:spPr>
          <a:xfrm flipH="1" flipV="1">
            <a:off x="7461371" y="1414163"/>
            <a:ext cx="1801850" cy="81321"/>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94719A3-1673-4A44-84CD-94A84CC586C7}"/>
              </a:ext>
            </a:extLst>
          </p:cNvPr>
          <p:cNvCxnSpPr>
            <a:cxnSpLocks/>
          </p:cNvCxnSpPr>
          <p:nvPr/>
        </p:nvCxnSpPr>
        <p:spPr>
          <a:xfrm>
            <a:off x="3034033" y="1495157"/>
            <a:ext cx="1833171" cy="2257793"/>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26BABAF-C9F6-4EB3-A64A-956BCA4B523D}"/>
              </a:ext>
            </a:extLst>
          </p:cNvPr>
          <p:cNvCxnSpPr>
            <a:cxnSpLocks/>
          </p:cNvCxnSpPr>
          <p:nvPr/>
        </p:nvCxnSpPr>
        <p:spPr>
          <a:xfrm flipH="1">
            <a:off x="5164259" y="2375547"/>
            <a:ext cx="4098962" cy="1547463"/>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2D0145-A704-4324-BBBB-D6744F90C90E}"/>
              </a:ext>
            </a:extLst>
          </p:cNvPr>
          <p:cNvCxnSpPr>
            <a:cxnSpLocks/>
          </p:cNvCxnSpPr>
          <p:nvPr/>
        </p:nvCxnSpPr>
        <p:spPr>
          <a:xfrm>
            <a:off x="3029569" y="4135673"/>
            <a:ext cx="1967790" cy="293174"/>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066C73-6EE1-4107-9F10-D2B898F0F836}"/>
              </a:ext>
            </a:extLst>
          </p:cNvPr>
          <p:cNvCxnSpPr>
            <a:cxnSpLocks/>
          </p:cNvCxnSpPr>
          <p:nvPr/>
        </p:nvCxnSpPr>
        <p:spPr>
          <a:xfrm flipV="1">
            <a:off x="3023999" y="5835917"/>
            <a:ext cx="805172" cy="59884"/>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073A6A4-8062-4FFC-9098-F7F667374C59}"/>
              </a:ext>
            </a:extLst>
          </p:cNvPr>
          <p:cNvCxnSpPr>
            <a:cxnSpLocks/>
          </p:cNvCxnSpPr>
          <p:nvPr/>
        </p:nvCxnSpPr>
        <p:spPr>
          <a:xfrm flipH="1" flipV="1">
            <a:off x="5411909" y="4565875"/>
            <a:ext cx="3848684" cy="1329925"/>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ADD4503-FA29-4999-9A63-11C25160B652}"/>
              </a:ext>
            </a:extLst>
          </p:cNvPr>
          <p:cNvCxnSpPr>
            <a:cxnSpLocks/>
          </p:cNvCxnSpPr>
          <p:nvPr/>
        </p:nvCxnSpPr>
        <p:spPr>
          <a:xfrm>
            <a:off x="3047213" y="2366326"/>
            <a:ext cx="2183721" cy="1979949"/>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BF4CAC1-CDF1-4469-9755-670990BCF9E2}"/>
              </a:ext>
            </a:extLst>
          </p:cNvPr>
          <p:cNvCxnSpPr>
            <a:cxnSpLocks/>
          </p:cNvCxnSpPr>
          <p:nvPr/>
        </p:nvCxnSpPr>
        <p:spPr>
          <a:xfrm flipH="1" flipV="1">
            <a:off x="5907209" y="4503801"/>
            <a:ext cx="3357956" cy="511935"/>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124B1FD-B28B-460A-888C-9689E7749211}"/>
              </a:ext>
            </a:extLst>
          </p:cNvPr>
          <p:cNvCxnSpPr>
            <a:cxnSpLocks/>
          </p:cNvCxnSpPr>
          <p:nvPr/>
        </p:nvCxnSpPr>
        <p:spPr>
          <a:xfrm flipH="1">
            <a:off x="6126284" y="4135673"/>
            <a:ext cx="3139722" cy="167739"/>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5A0CE5F-7FF0-4222-86C7-2E3DB5DBA3DB}"/>
              </a:ext>
            </a:extLst>
          </p:cNvPr>
          <p:cNvCxnSpPr>
            <a:cxnSpLocks/>
          </p:cNvCxnSpPr>
          <p:nvPr/>
        </p:nvCxnSpPr>
        <p:spPr>
          <a:xfrm flipH="1">
            <a:off x="6308939" y="3255610"/>
            <a:ext cx="2954282" cy="816279"/>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43DB3D1F-CB2E-4D4E-A9DD-F0B675590F78}"/>
              </a:ext>
            </a:extLst>
          </p:cNvPr>
          <p:cNvSpPr/>
          <p:nvPr/>
        </p:nvSpPr>
        <p:spPr>
          <a:xfrm>
            <a:off x="996451" y="1083755"/>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7F0B94E-3696-4D9F-9D50-5CFE75D6EA92}"/>
              </a:ext>
            </a:extLst>
          </p:cNvPr>
          <p:cNvSpPr txBox="1"/>
          <p:nvPr/>
        </p:nvSpPr>
        <p:spPr>
          <a:xfrm>
            <a:off x="1221061" y="1237414"/>
            <a:ext cx="1655535" cy="523220"/>
          </a:xfrm>
          <a:prstGeom prst="rect">
            <a:avLst/>
          </a:prstGeom>
          <a:noFill/>
        </p:spPr>
        <p:txBody>
          <a:bodyPr wrap="square" lIns="91440" tIns="45720" rIns="91440" bIns="45720" rtlCol="0" anchor="t">
            <a:spAutoFit/>
          </a:bodyPr>
          <a:lstStyle/>
          <a:p>
            <a:pPr algn="ctr">
              <a:defRPr/>
            </a:pPr>
            <a:r>
              <a:rPr kumimoji="0" lang="en-US" sz="1400" b="1" i="0" strike="noStrike" kern="1200" cap="none" spc="0" normalizeH="0" baseline="0" noProof="0">
                <a:ln>
                  <a:noFill/>
                </a:ln>
                <a:effectLst/>
                <a:uLnTx/>
                <a:uFillTx/>
                <a:ea typeface="+mn-lt"/>
                <a:cs typeface="+mn-lt"/>
              </a:rPr>
              <a:t>Aneth</a:t>
            </a:r>
            <a:r>
              <a:rPr lang="en-US" sz="1400" b="1">
                <a:ea typeface="+mn-lt"/>
                <a:cs typeface="+mn-lt"/>
              </a:rPr>
              <a:t> Community School</a:t>
            </a:r>
            <a:endParaRPr lang="en-US" b="1">
              <a:cs typeface="Calibri"/>
            </a:endParaRPr>
          </a:p>
        </p:txBody>
      </p:sp>
      <p:sp>
        <p:nvSpPr>
          <p:cNvPr id="275" name="Rectangle: Rounded Corners 274">
            <a:extLst>
              <a:ext uri="{FF2B5EF4-FFF2-40B4-BE49-F238E27FC236}">
                <a16:creationId xmlns:a16="http://schemas.microsoft.com/office/drawing/2014/main" id="{C3482AB1-78DF-4DA8-B0C2-841E2D6F4EB4}"/>
              </a:ext>
            </a:extLst>
          </p:cNvPr>
          <p:cNvSpPr/>
          <p:nvPr/>
        </p:nvSpPr>
        <p:spPr>
          <a:xfrm>
            <a:off x="1000008" y="1964144"/>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8F35B628-460E-40E0-A7B4-26EF2D64727D}"/>
              </a:ext>
            </a:extLst>
          </p:cNvPr>
          <p:cNvSpPr txBox="1"/>
          <p:nvPr/>
        </p:nvSpPr>
        <p:spPr>
          <a:xfrm>
            <a:off x="1218006" y="2148619"/>
            <a:ext cx="1595349" cy="523220"/>
          </a:xfrm>
          <a:prstGeom prst="rect">
            <a:avLst/>
          </a:prstGeom>
          <a:noFill/>
        </p:spPr>
        <p:txBody>
          <a:bodyPr wrap="square" lIns="91440" tIns="45720" rIns="91440" bIns="45720" rtlCol="0" anchor="t">
            <a:spAutoFit/>
          </a:bodyPr>
          <a:lstStyle>
            <a:defPPr>
              <a:defRPr lang="en-US"/>
            </a:defPPr>
            <a:lvl1pPr>
              <a:defRPr sz="14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effectLst/>
                <a:uLnTx/>
                <a:uFillTx/>
                <a:latin typeface="Calibri"/>
                <a:ea typeface="+mn-ea"/>
                <a:cs typeface="+mn-cs"/>
              </a:rPr>
              <a:t>Lake Valley Navajo</a:t>
            </a:r>
            <a:endParaRPr lang="en-US">
              <a:ea typeface="+mn-ea"/>
              <a:cs typeface="+mn-cs"/>
            </a:endParaRPr>
          </a:p>
          <a:p>
            <a:pPr algn="ctr">
              <a:defRPr/>
            </a:pPr>
            <a:r>
              <a:rPr lang="en-US">
                <a:latin typeface="Calibri"/>
                <a:cs typeface="Calibri"/>
              </a:rPr>
              <a:t>School</a:t>
            </a:r>
          </a:p>
        </p:txBody>
      </p:sp>
      <p:sp>
        <p:nvSpPr>
          <p:cNvPr id="290" name="Rectangle: Rounded Corners 289">
            <a:extLst>
              <a:ext uri="{FF2B5EF4-FFF2-40B4-BE49-F238E27FC236}">
                <a16:creationId xmlns:a16="http://schemas.microsoft.com/office/drawing/2014/main" id="{1D5A8219-1CE9-4204-B12D-6114606421E1}"/>
              </a:ext>
            </a:extLst>
          </p:cNvPr>
          <p:cNvSpPr/>
          <p:nvPr/>
        </p:nvSpPr>
        <p:spPr>
          <a:xfrm>
            <a:off x="996451" y="2844207"/>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7FAC68D3-0E2B-46B3-9A44-684196108E4F}"/>
              </a:ext>
            </a:extLst>
          </p:cNvPr>
          <p:cNvSpPr txBox="1"/>
          <p:nvPr/>
        </p:nvSpPr>
        <p:spPr>
          <a:xfrm>
            <a:off x="1123785" y="3048230"/>
            <a:ext cx="1783255" cy="307777"/>
          </a:xfrm>
          <a:prstGeom prst="rect">
            <a:avLst/>
          </a:prstGeom>
          <a:noFill/>
        </p:spPr>
        <p:txBody>
          <a:bodyPr wrap="square" lIns="91440" tIns="45720" rIns="91440" bIns="45720" rtlCol="0" anchor="t">
            <a:spAutoFit/>
          </a:bodyPr>
          <a:lstStyle/>
          <a:p>
            <a:pPr>
              <a:defRPr/>
            </a:pPr>
            <a:r>
              <a:rPr kumimoji="0" lang="en-US" sz="1400" b="1" i="0" strike="noStrike" kern="1200" cap="none" spc="0" normalizeH="0" baseline="0" noProof="0" err="1">
                <a:ln>
                  <a:noFill/>
                </a:ln>
                <a:effectLst/>
                <a:uLnTx/>
                <a:uFillTx/>
                <a:latin typeface="Calibri"/>
                <a:ea typeface="+mn-ea"/>
                <a:cs typeface="+mn-cs"/>
              </a:rPr>
              <a:t>Tonalea</a:t>
            </a:r>
            <a:r>
              <a:rPr lang="en-US" sz="1400" b="1">
                <a:latin typeface="Calibri"/>
              </a:rPr>
              <a:t> Day School</a:t>
            </a:r>
            <a:endParaRPr lang="en-US" sz="1400" b="1" i="0" strike="noStrike" kern="1200" cap="none" spc="0" normalizeH="0" baseline="0" noProof="0">
              <a:ln>
                <a:noFill/>
              </a:ln>
              <a:effectLst/>
              <a:uLnTx/>
              <a:uFillTx/>
              <a:latin typeface="Calibri"/>
              <a:cs typeface="Calibri"/>
            </a:endParaRPr>
          </a:p>
        </p:txBody>
      </p:sp>
      <p:sp>
        <p:nvSpPr>
          <p:cNvPr id="305" name="Rectangle: Rounded Corners 304">
            <a:extLst>
              <a:ext uri="{FF2B5EF4-FFF2-40B4-BE49-F238E27FC236}">
                <a16:creationId xmlns:a16="http://schemas.microsoft.com/office/drawing/2014/main" id="{80124CCA-C644-40D1-91E4-E868FA56D700}"/>
              </a:ext>
            </a:extLst>
          </p:cNvPr>
          <p:cNvSpPr/>
          <p:nvPr/>
        </p:nvSpPr>
        <p:spPr>
          <a:xfrm>
            <a:off x="991987" y="3724270"/>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26203AC2-6570-4E6C-87D2-804C1D73B481}"/>
              </a:ext>
            </a:extLst>
          </p:cNvPr>
          <p:cNvSpPr txBox="1"/>
          <p:nvPr/>
        </p:nvSpPr>
        <p:spPr>
          <a:xfrm>
            <a:off x="1240916" y="3831279"/>
            <a:ext cx="1548170" cy="523220"/>
          </a:xfrm>
          <a:prstGeom prst="rect">
            <a:avLst/>
          </a:prstGeom>
          <a:noFill/>
        </p:spPr>
        <p:txBody>
          <a:bodyPr wrap="square" lIns="91440" tIns="45720" rIns="91440" bIns="45720" rtlCol="0" anchor="t">
            <a:spAutoFit/>
          </a:bodyPr>
          <a:lstStyle/>
          <a:p>
            <a:pPr algn="ctr">
              <a:defRPr/>
            </a:pPr>
            <a:r>
              <a:rPr kumimoji="0" lang="en-US" sz="1400" b="1" i="0" strike="noStrike" kern="1200" cap="none" spc="0" normalizeH="0" baseline="0" noProof="0">
                <a:ln>
                  <a:noFill/>
                </a:ln>
                <a:effectLst/>
                <a:uLnTx/>
                <a:uFillTx/>
                <a:latin typeface="Calibri"/>
                <a:ea typeface="+mn-ea"/>
                <a:cs typeface="+mn-cs"/>
              </a:rPr>
              <a:t>Bread Springs</a:t>
            </a:r>
            <a:r>
              <a:rPr lang="en-US" sz="1400" b="1">
                <a:latin typeface="Calibri"/>
              </a:rPr>
              <a:t> Day School</a:t>
            </a:r>
            <a:endParaRPr lang="en-US" sz="1400" b="1" i="0" strike="noStrike" kern="1200" cap="none" spc="0" normalizeH="0" baseline="0" noProof="0">
              <a:ln>
                <a:noFill/>
              </a:ln>
              <a:effectLst/>
              <a:uLnTx/>
              <a:uFillTx/>
              <a:latin typeface="Calibri"/>
              <a:cs typeface="Calibri"/>
            </a:endParaRPr>
          </a:p>
        </p:txBody>
      </p:sp>
      <p:sp>
        <p:nvSpPr>
          <p:cNvPr id="320" name="Rectangle: Rounded Corners 319">
            <a:extLst>
              <a:ext uri="{FF2B5EF4-FFF2-40B4-BE49-F238E27FC236}">
                <a16:creationId xmlns:a16="http://schemas.microsoft.com/office/drawing/2014/main" id="{B12667D9-AC62-42FA-9794-800B9C8393FF}"/>
              </a:ext>
            </a:extLst>
          </p:cNvPr>
          <p:cNvSpPr/>
          <p:nvPr/>
        </p:nvSpPr>
        <p:spPr>
          <a:xfrm>
            <a:off x="991987" y="4604334"/>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489C9851-5E05-4864-892F-F62CC166B29C}"/>
              </a:ext>
            </a:extLst>
          </p:cNvPr>
          <p:cNvSpPr txBox="1"/>
          <p:nvPr/>
        </p:nvSpPr>
        <p:spPr>
          <a:xfrm>
            <a:off x="997724" y="4752323"/>
            <a:ext cx="2085245" cy="523220"/>
          </a:xfrm>
          <a:prstGeom prst="rect">
            <a:avLst/>
          </a:prstGeom>
          <a:noFill/>
        </p:spPr>
        <p:txBody>
          <a:bodyPr wrap="square" lIns="91440" tIns="45720" rIns="91440" bIns="45720" rtlCol="0" anchor="t">
            <a:spAutoFit/>
          </a:bodyPr>
          <a:lstStyle/>
          <a:p>
            <a:pPr algn="ctr">
              <a:defRPr/>
            </a:pPr>
            <a:r>
              <a:rPr kumimoji="0" lang="en-US" sz="1400" b="1" i="0" strike="noStrike" kern="1200" cap="none" spc="0" normalizeH="0" baseline="0" noProof="0">
                <a:ln>
                  <a:noFill/>
                </a:ln>
                <a:effectLst/>
                <a:uLnTx/>
                <a:uFillTx/>
                <a:latin typeface="Calibri"/>
                <a:ea typeface="+mn-ea"/>
                <a:cs typeface="+mn-cs"/>
              </a:rPr>
              <a:t>Wingate</a:t>
            </a:r>
            <a:r>
              <a:rPr lang="en-US" sz="1400" b="1">
                <a:latin typeface="Calibri"/>
              </a:rPr>
              <a:t> Elementary School</a:t>
            </a:r>
            <a:endParaRPr lang="en-US" sz="1400" b="1" i="0" strike="noStrike" kern="1200" cap="none" spc="0" normalizeH="0" baseline="0" noProof="0">
              <a:ln>
                <a:noFill/>
              </a:ln>
              <a:effectLst/>
              <a:uLnTx/>
              <a:uFillTx/>
              <a:latin typeface="Calibri"/>
              <a:cs typeface="Calibri"/>
            </a:endParaRPr>
          </a:p>
        </p:txBody>
      </p:sp>
      <p:sp>
        <p:nvSpPr>
          <p:cNvPr id="335" name="Rectangle: Rounded Corners 334">
            <a:extLst>
              <a:ext uri="{FF2B5EF4-FFF2-40B4-BE49-F238E27FC236}">
                <a16:creationId xmlns:a16="http://schemas.microsoft.com/office/drawing/2014/main" id="{4331AB9B-50CE-4D1D-84D9-570AB7026EF1}"/>
              </a:ext>
            </a:extLst>
          </p:cNvPr>
          <p:cNvSpPr/>
          <p:nvPr/>
        </p:nvSpPr>
        <p:spPr>
          <a:xfrm>
            <a:off x="986417" y="5484397"/>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06F6C7B3-9ECD-4240-98EF-443D3F0BCF7D}"/>
              </a:ext>
            </a:extLst>
          </p:cNvPr>
          <p:cNvSpPr txBox="1"/>
          <p:nvPr/>
        </p:nvSpPr>
        <p:spPr>
          <a:xfrm>
            <a:off x="1219134" y="5630942"/>
            <a:ext cx="1493545" cy="523220"/>
          </a:xfrm>
          <a:prstGeom prst="rect">
            <a:avLst/>
          </a:prstGeom>
          <a:noFill/>
        </p:spPr>
        <p:txBody>
          <a:bodyPr wrap="square" lIns="91440" tIns="45720" rIns="91440" bIns="45720" rtlCol="0" anchor="t">
            <a:spAutoFit/>
          </a:bodyPr>
          <a:lstStyle/>
          <a:p>
            <a:pPr algn="ctr">
              <a:defRPr/>
            </a:pPr>
            <a:r>
              <a:rPr lang="en-US" sz="1400" b="1">
                <a:ea typeface="+mn-lt"/>
                <a:cs typeface="+mn-lt"/>
              </a:rPr>
              <a:t>Tohono O'odham High Schoo</a:t>
            </a:r>
            <a:r>
              <a:rPr lang="en-US" sz="1400">
                <a:ea typeface="+mn-lt"/>
                <a:cs typeface="+mn-lt"/>
              </a:rPr>
              <a:t>l</a:t>
            </a:r>
            <a:endParaRPr lang="en-US">
              <a:cs typeface="Calibri"/>
            </a:endParaRPr>
          </a:p>
        </p:txBody>
      </p:sp>
      <p:sp>
        <p:nvSpPr>
          <p:cNvPr id="425" name="Rectangle: Rounded Corners 424">
            <a:extLst>
              <a:ext uri="{FF2B5EF4-FFF2-40B4-BE49-F238E27FC236}">
                <a16:creationId xmlns:a16="http://schemas.microsoft.com/office/drawing/2014/main" id="{6A56360B-BCB4-4C43-9872-1C347A95D4F1}"/>
              </a:ext>
            </a:extLst>
          </p:cNvPr>
          <p:cNvSpPr/>
          <p:nvPr/>
        </p:nvSpPr>
        <p:spPr>
          <a:xfrm>
            <a:off x="9263221" y="1084082"/>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3D1341AA-8908-4848-B8CE-225CC1E4969D}"/>
              </a:ext>
            </a:extLst>
          </p:cNvPr>
          <p:cNvSpPr txBox="1"/>
          <p:nvPr/>
        </p:nvSpPr>
        <p:spPr>
          <a:xfrm>
            <a:off x="9502164" y="1335598"/>
            <a:ext cx="1565222" cy="307777"/>
          </a:xfrm>
          <a:prstGeom prst="rect">
            <a:avLst/>
          </a:prstGeom>
          <a:noFill/>
        </p:spPr>
        <p:txBody>
          <a:bodyPr wrap="square" lIns="91440" tIns="45720" rIns="91440" bIns="45720" rtlCol="0" anchor="t">
            <a:spAutoFit/>
          </a:bodyPr>
          <a:lstStyle/>
          <a:p>
            <a:pPr>
              <a:defRPr/>
            </a:pPr>
            <a:r>
              <a:rPr kumimoji="0" lang="en-US" sz="1400" b="1" i="0" strike="noStrike" kern="1200" cap="none" spc="0" normalizeH="0" baseline="0" noProof="0">
                <a:ln>
                  <a:noFill/>
                </a:ln>
                <a:effectLst/>
                <a:uLnTx/>
                <a:uFillTx/>
                <a:latin typeface="Calibri"/>
                <a:ea typeface="+mn-ea"/>
                <a:cs typeface="+mn-cs"/>
              </a:rPr>
              <a:t>Pine Ridge</a:t>
            </a:r>
            <a:r>
              <a:rPr lang="en-US" sz="1400" b="1">
                <a:latin typeface="Calibri"/>
              </a:rPr>
              <a:t> School</a:t>
            </a:r>
            <a:endParaRPr lang="en-US" sz="1400" b="1" i="0" strike="noStrike" kern="1200" cap="none" spc="0" normalizeH="0" baseline="0" noProof="0">
              <a:ln>
                <a:noFill/>
              </a:ln>
              <a:effectLst/>
              <a:uLnTx/>
              <a:uFillTx/>
              <a:latin typeface="Calibri"/>
              <a:cs typeface="Calibri"/>
            </a:endParaRPr>
          </a:p>
        </p:txBody>
      </p:sp>
      <p:sp>
        <p:nvSpPr>
          <p:cNvPr id="350" name="Rectangle: Rounded Corners 349">
            <a:extLst>
              <a:ext uri="{FF2B5EF4-FFF2-40B4-BE49-F238E27FC236}">
                <a16:creationId xmlns:a16="http://schemas.microsoft.com/office/drawing/2014/main" id="{1716F471-7F40-4222-9C9B-1408BF2648C0}"/>
              </a:ext>
            </a:extLst>
          </p:cNvPr>
          <p:cNvSpPr/>
          <p:nvPr/>
        </p:nvSpPr>
        <p:spPr>
          <a:xfrm>
            <a:off x="9263221" y="1964144"/>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3CB26EC4-9C59-4A23-B407-F1F21D2B47AB}"/>
              </a:ext>
            </a:extLst>
          </p:cNvPr>
          <p:cNvSpPr txBox="1"/>
          <p:nvPr/>
        </p:nvSpPr>
        <p:spPr>
          <a:xfrm>
            <a:off x="9430700" y="2222218"/>
            <a:ext cx="1832732" cy="307777"/>
          </a:xfrm>
          <a:prstGeom prst="rect">
            <a:avLst/>
          </a:prstGeom>
          <a:noFill/>
        </p:spPr>
        <p:txBody>
          <a:bodyPr wrap="square" lIns="91440" tIns="45720" rIns="91440" bIns="45720" rtlCol="0" anchor="t">
            <a:spAutoFit/>
          </a:bodyPr>
          <a:lstStyle/>
          <a:p>
            <a:pPr>
              <a:defRPr/>
            </a:pPr>
            <a:r>
              <a:rPr kumimoji="0" lang="en-US" sz="1400" b="1" i="0" strike="noStrike" kern="1200" cap="none" spc="0" normalizeH="0" baseline="0" noProof="0" err="1">
                <a:ln>
                  <a:noFill/>
                </a:ln>
                <a:effectLst/>
                <a:uLnTx/>
                <a:uFillTx/>
                <a:latin typeface="Calibri"/>
                <a:ea typeface="+mn-ea"/>
                <a:cs typeface="+mn-cs"/>
              </a:rPr>
              <a:t>Beclabito</a:t>
            </a:r>
            <a:r>
              <a:rPr lang="en-US" sz="1400" b="1">
                <a:latin typeface="Calibri"/>
              </a:rPr>
              <a:t> Day School </a:t>
            </a:r>
            <a:endParaRPr lang="en-US" sz="1400" b="1" i="0" strike="noStrike" kern="1200" cap="none" spc="0" normalizeH="0" baseline="0" noProof="0">
              <a:ln>
                <a:noFill/>
              </a:ln>
              <a:effectLst/>
              <a:uLnTx/>
              <a:uFillTx/>
              <a:latin typeface="Calibri"/>
              <a:cs typeface="Calibri"/>
            </a:endParaRPr>
          </a:p>
        </p:txBody>
      </p:sp>
      <p:sp>
        <p:nvSpPr>
          <p:cNvPr id="365" name="Rectangle: Rounded Corners 364">
            <a:extLst>
              <a:ext uri="{FF2B5EF4-FFF2-40B4-BE49-F238E27FC236}">
                <a16:creationId xmlns:a16="http://schemas.microsoft.com/office/drawing/2014/main" id="{1807C471-6984-428F-BE00-940B67DAE450}"/>
              </a:ext>
            </a:extLst>
          </p:cNvPr>
          <p:cNvSpPr/>
          <p:nvPr/>
        </p:nvSpPr>
        <p:spPr>
          <a:xfrm>
            <a:off x="9263221" y="2844207"/>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63632AF0-1517-4323-BD58-5B1D8C99BE86}"/>
              </a:ext>
            </a:extLst>
          </p:cNvPr>
          <p:cNvSpPr txBox="1"/>
          <p:nvPr/>
        </p:nvSpPr>
        <p:spPr>
          <a:xfrm>
            <a:off x="9518377" y="3060360"/>
            <a:ext cx="1654391" cy="307777"/>
          </a:xfrm>
          <a:prstGeom prst="rect">
            <a:avLst/>
          </a:prstGeom>
          <a:noFill/>
        </p:spPr>
        <p:txBody>
          <a:bodyPr wrap="square" lIns="91440" tIns="45720" rIns="91440" bIns="45720" rtlCol="0" anchor="t">
            <a:spAutoFit/>
          </a:bodyPr>
          <a:lstStyle/>
          <a:p>
            <a:pPr>
              <a:defRPr/>
            </a:pPr>
            <a:r>
              <a:rPr kumimoji="0" lang="en-US" sz="1400" b="1" i="0" strike="noStrike" kern="1200" cap="none" spc="0" normalizeH="0" baseline="0" noProof="0">
                <a:ln>
                  <a:noFill/>
                </a:ln>
                <a:effectLst/>
                <a:uLnTx/>
                <a:uFillTx/>
                <a:latin typeface="Calibri"/>
                <a:ea typeface="+mn-ea"/>
                <a:cs typeface="+mn-cs"/>
              </a:rPr>
              <a:t>Taos</a:t>
            </a:r>
            <a:r>
              <a:rPr lang="en-US" sz="1400" b="1">
                <a:latin typeface="Calibri"/>
              </a:rPr>
              <a:t> Day School</a:t>
            </a:r>
            <a:endParaRPr lang="en-US" sz="1400" b="1" i="0" strike="noStrike" kern="1200" cap="none" spc="0" normalizeH="0" baseline="0" noProof="0">
              <a:ln>
                <a:noFill/>
              </a:ln>
              <a:effectLst/>
              <a:uLnTx/>
              <a:uFillTx/>
              <a:latin typeface="Calibri"/>
              <a:cs typeface="Calibri"/>
            </a:endParaRPr>
          </a:p>
        </p:txBody>
      </p:sp>
      <p:sp>
        <p:nvSpPr>
          <p:cNvPr id="380" name="Rectangle: Rounded Corners 379">
            <a:extLst>
              <a:ext uri="{FF2B5EF4-FFF2-40B4-BE49-F238E27FC236}">
                <a16:creationId xmlns:a16="http://schemas.microsoft.com/office/drawing/2014/main" id="{DEC5D280-6E7D-4C04-B29F-DFE1ECED2AD9}"/>
              </a:ext>
            </a:extLst>
          </p:cNvPr>
          <p:cNvSpPr/>
          <p:nvPr/>
        </p:nvSpPr>
        <p:spPr>
          <a:xfrm>
            <a:off x="9266006" y="3724270"/>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7A604873-DC1B-47F7-8178-F7888E48EDE7}"/>
              </a:ext>
            </a:extLst>
          </p:cNvPr>
          <p:cNvSpPr txBox="1"/>
          <p:nvPr/>
        </p:nvSpPr>
        <p:spPr>
          <a:xfrm>
            <a:off x="9464417" y="3834108"/>
            <a:ext cx="1630664" cy="531326"/>
          </a:xfrm>
          <a:prstGeom prst="rect">
            <a:avLst/>
          </a:prstGeom>
          <a:noFill/>
        </p:spPr>
        <p:txBody>
          <a:bodyPr wrap="square" lIns="91440" tIns="45720" rIns="91440" bIns="45720" rtlCol="0" anchor="t">
            <a:spAutoFit/>
          </a:bodyPr>
          <a:lstStyle/>
          <a:p>
            <a:pPr algn="ctr">
              <a:defRPr/>
            </a:pPr>
            <a:r>
              <a:rPr kumimoji="0" lang="en-US" sz="1400" b="1" i="0" strike="noStrike" kern="1200" cap="none" spc="0" normalizeH="0" baseline="0" noProof="0">
                <a:ln>
                  <a:noFill/>
                </a:ln>
                <a:effectLst/>
                <a:uLnTx/>
                <a:uFillTx/>
                <a:latin typeface="Calibri"/>
                <a:ea typeface="+mn-ea"/>
                <a:cs typeface="+mn-cs"/>
              </a:rPr>
              <a:t>San Ildefonso</a:t>
            </a:r>
            <a:r>
              <a:rPr lang="en-US" sz="1400" b="1">
                <a:latin typeface="Calibri"/>
              </a:rPr>
              <a:t> Elementary School </a:t>
            </a:r>
            <a:endParaRPr lang="en-US" sz="1400" b="1" i="0" strike="noStrike" kern="1200" cap="none" spc="0" normalizeH="0" baseline="0" noProof="0">
              <a:ln>
                <a:noFill/>
              </a:ln>
              <a:effectLst/>
              <a:uLnTx/>
              <a:uFillTx/>
              <a:latin typeface="Calibri"/>
              <a:cs typeface="Calibri"/>
            </a:endParaRPr>
          </a:p>
        </p:txBody>
      </p:sp>
      <p:sp>
        <p:nvSpPr>
          <p:cNvPr id="395" name="Rectangle: Rounded Corners 394">
            <a:extLst>
              <a:ext uri="{FF2B5EF4-FFF2-40B4-BE49-F238E27FC236}">
                <a16:creationId xmlns:a16="http://schemas.microsoft.com/office/drawing/2014/main" id="{58B75A7D-B860-42E3-BF88-F0061B20F508}"/>
              </a:ext>
            </a:extLst>
          </p:cNvPr>
          <p:cNvSpPr/>
          <p:nvPr/>
        </p:nvSpPr>
        <p:spPr>
          <a:xfrm>
            <a:off x="9265165" y="4604334"/>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D79A39A1-E5F0-4525-8145-44CE57FE8EAD}"/>
              </a:ext>
            </a:extLst>
          </p:cNvPr>
          <p:cNvSpPr txBox="1"/>
          <p:nvPr/>
        </p:nvSpPr>
        <p:spPr>
          <a:xfrm>
            <a:off x="9560853" y="4820966"/>
            <a:ext cx="1913795" cy="307777"/>
          </a:xfrm>
          <a:prstGeom prst="rect">
            <a:avLst/>
          </a:prstGeom>
          <a:noFill/>
        </p:spPr>
        <p:txBody>
          <a:bodyPr wrap="square" lIns="91440" tIns="45720" rIns="91440" bIns="45720" rtlCol="0" anchor="t">
            <a:spAutoFit/>
          </a:bodyPr>
          <a:lstStyle/>
          <a:p>
            <a:pPr>
              <a:defRPr/>
            </a:pPr>
            <a:r>
              <a:rPr kumimoji="0" lang="en-US" sz="1400" b="1" i="0" strike="noStrike" kern="1200" cap="none" spc="0" normalizeH="0" baseline="0" noProof="0" err="1">
                <a:ln>
                  <a:noFill/>
                </a:ln>
                <a:effectLst/>
                <a:uLnTx/>
                <a:uFillTx/>
                <a:latin typeface="Calibri"/>
                <a:ea typeface="+mn-ea"/>
                <a:cs typeface="+mn-cs"/>
              </a:rPr>
              <a:t>T’siya</a:t>
            </a:r>
            <a:r>
              <a:rPr lang="en-US" sz="1400" b="1">
                <a:latin typeface="Calibri"/>
              </a:rPr>
              <a:t> Day School </a:t>
            </a:r>
            <a:endParaRPr lang="en-US" sz="1400" b="1" i="0" strike="noStrike" kern="1200" cap="none" spc="0" normalizeH="0" baseline="0" noProof="0">
              <a:ln>
                <a:noFill/>
              </a:ln>
              <a:effectLst/>
              <a:uLnTx/>
              <a:uFillTx/>
              <a:latin typeface="Calibri"/>
              <a:cs typeface="Calibri"/>
            </a:endParaRPr>
          </a:p>
        </p:txBody>
      </p:sp>
      <p:sp>
        <p:nvSpPr>
          <p:cNvPr id="410" name="Rectangle: Rounded Corners 409">
            <a:extLst>
              <a:ext uri="{FF2B5EF4-FFF2-40B4-BE49-F238E27FC236}">
                <a16:creationId xmlns:a16="http://schemas.microsoft.com/office/drawing/2014/main" id="{4B64A0FD-EE15-47CE-B28C-0D28A2F3011A}"/>
              </a:ext>
            </a:extLst>
          </p:cNvPr>
          <p:cNvSpPr/>
          <p:nvPr/>
        </p:nvSpPr>
        <p:spPr>
          <a:xfrm>
            <a:off x="9260593" y="5484397"/>
            <a:ext cx="2037582" cy="822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6B178CAE-6264-4E95-BD4F-E1702544E45A}"/>
              </a:ext>
            </a:extLst>
          </p:cNvPr>
          <p:cNvSpPr txBox="1"/>
          <p:nvPr/>
        </p:nvSpPr>
        <p:spPr>
          <a:xfrm>
            <a:off x="9418472" y="5608324"/>
            <a:ext cx="184633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effectLst/>
                <a:uLnTx/>
                <a:uFillTx/>
                <a:latin typeface="Calibri"/>
                <a:ea typeface="+mn-ea"/>
                <a:cs typeface="+mn-cs"/>
              </a:rPr>
              <a:t>Baca-</a:t>
            </a:r>
            <a:r>
              <a:rPr kumimoji="0" lang="en-US" sz="1400" b="1" i="0" strike="noStrike" kern="1200" cap="none" spc="0" normalizeH="0" baseline="0" noProof="0" err="1">
                <a:ln>
                  <a:noFill/>
                </a:ln>
                <a:effectLst/>
                <a:uLnTx/>
                <a:uFillTx/>
                <a:latin typeface="Calibri"/>
                <a:ea typeface="+mn-ea"/>
                <a:cs typeface="+mn-cs"/>
              </a:rPr>
              <a:t>Dlo’ay</a:t>
            </a:r>
            <a:r>
              <a:rPr kumimoji="0" lang="en-US" sz="1400" b="1" i="0" strike="noStrike" kern="1200" cap="none" spc="0" normalizeH="0" baseline="0" noProof="0">
                <a:ln>
                  <a:noFill/>
                </a:ln>
                <a:effectLst/>
                <a:uLnTx/>
                <a:uFillTx/>
                <a:latin typeface="Calibri"/>
                <a:ea typeface="+mn-ea"/>
                <a:cs typeface="+mn-cs"/>
              </a:rPr>
              <a:t> </a:t>
            </a:r>
            <a:r>
              <a:rPr kumimoji="0" lang="en-US" sz="1400" b="1" i="0" strike="noStrike" kern="1200" cap="none" spc="0" normalizeH="0" baseline="0" noProof="0" err="1">
                <a:ln>
                  <a:noFill/>
                </a:ln>
                <a:effectLst/>
                <a:uLnTx/>
                <a:uFillTx/>
                <a:latin typeface="Calibri"/>
                <a:ea typeface="+mn-ea"/>
                <a:cs typeface="+mn-cs"/>
              </a:rPr>
              <a:t>Azhi</a:t>
            </a:r>
            <a:endParaRPr lang="en-US" sz="1400" b="1" i="0" strike="noStrike" kern="1200" cap="none" spc="0" normalizeH="0" baseline="0" noProof="0">
              <a:ln>
                <a:noFill/>
              </a:ln>
              <a:effectLst/>
              <a:uLnTx/>
              <a:uFillTx/>
              <a:latin typeface="Calibri"/>
              <a:cs typeface="Calibri"/>
            </a:endParaRPr>
          </a:p>
          <a:p>
            <a:pPr>
              <a:defRPr/>
            </a:pPr>
            <a:r>
              <a:rPr lang="en-US" sz="1400" b="1">
                <a:latin typeface="Calibri"/>
                <a:cs typeface="Calibri"/>
              </a:rPr>
              <a:t>Community School</a:t>
            </a:r>
          </a:p>
        </p:txBody>
      </p:sp>
      <p:cxnSp>
        <p:nvCxnSpPr>
          <p:cNvPr id="24" name="Straight Arrow Connector 23">
            <a:extLst>
              <a:ext uri="{FF2B5EF4-FFF2-40B4-BE49-F238E27FC236}">
                <a16:creationId xmlns:a16="http://schemas.microsoft.com/office/drawing/2014/main" id="{1DE4745F-9E90-47A3-B418-BFFBAC28B9AA}"/>
              </a:ext>
            </a:extLst>
          </p:cNvPr>
          <p:cNvCxnSpPr>
            <a:cxnSpLocks/>
          </p:cNvCxnSpPr>
          <p:nvPr/>
        </p:nvCxnSpPr>
        <p:spPr>
          <a:xfrm flipV="1">
            <a:off x="3029569" y="4504650"/>
            <a:ext cx="2041027" cy="511086"/>
          </a:xfrm>
          <a:prstGeom prst="straightConnector1">
            <a:avLst/>
          </a:prstGeom>
          <a:ln w="19050">
            <a:solidFill>
              <a:schemeClr val="accent1">
                <a:lumMod val="75000"/>
              </a:schemeClr>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0" name="TextBox 469">
            <a:extLst>
              <a:ext uri="{FF2B5EF4-FFF2-40B4-BE49-F238E27FC236}">
                <a16:creationId xmlns:a16="http://schemas.microsoft.com/office/drawing/2014/main" id="{7E923495-AAB9-44A5-86E4-B2BF53B8076C}"/>
              </a:ext>
            </a:extLst>
          </p:cNvPr>
          <p:cNvSpPr txBox="1"/>
          <p:nvPr/>
        </p:nvSpPr>
        <p:spPr>
          <a:xfrm>
            <a:off x="0" y="264817"/>
            <a:ext cx="12192000"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i="0" u="none" strike="noStrike" kern="1200" cap="none" spc="0" normalizeH="0" baseline="0" noProof="0">
              <a:ln>
                <a:noFill/>
              </a:ln>
              <a:solidFill>
                <a:srgbClr val="000000"/>
              </a:solidFill>
              <a:effectLst/>
              <a:uLnTx/>
              <a:uFillTx/>
              <a:latin typeface="Calibri" panose="020F0502020204030204" pitchFamily="34" charset="0"/>
              <a:ea typeface="Helvetica Neue Condensed" panose="02000503000000020004" pitchFamily="2" charset="0"/>
              <a:cs typeface="Calibri" panose="020F0502020204030204" pitchFamily="34" charset="0"/>
            </a:endParaRPr>
          </a:p>
        </p:txBody>
      </p:sp>
      <p:sp>
        <p:nvSpPr>
          <p:cNvPr id="471" name="TextBox 27">
            <a:extLst>
              <a:ext uri="{FF2B5EF4-FFF2-40B4-BE49-F238E27FC236}">
                <a16:creationId xmlns:a16="http://schemas.microsoft.com/office/drawing/2014/main" id="{F68F4871-45DD-4EF4-B3F4-B0AE1B0E17D3}"/>
              </a:ext>
            </a:extLst>
          </p:cNvPr>
          <p:cNvSpPr txBox="1"/>
          <p:nvPr/>
        </p:nvSpPr>
        <p:spPr>
          <a:xfrm>
            <a:off x="817958" y="344597"/>
            <a:ext cx="1054975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a:solidFill>
                  <a:schemeClr val="bg2"/>
                </a:solidFill>
                <a:latin typeface="Calibri" panose="020F0502020204030204" pitchFamily="34" charset="0"/>
                <a:cs typeface="Calibri"/>
              </a:rPr>
              <a:t>PHASE ONE SCHOOLS </a:t>
            </a:r>
          </a:p>
        </p:txBody>
      </p:sp>
      <p:sp>
        <p:nvSpPr>
          <p:cNvPr id="2" name="Rectangle 1">
            <a:extLst>
              <a:ext uri="{FF2B5EF4-FFF2-40B4-BE49-F238E27FC236}">
                <a16:creationId xmlns:a16="http://schemas.microsoft.com/office/drawing/2014/main" id="{0B0002C8-7497-B63F-C1E4-DD4F1AB5D5BF}"/>
              </a:ext>
            </a:extLst>
          </p:cNvPr>
          <p:cNvSpPr/>
          <p:nvPr/>
        </p:nvSpPr>
        <p:spPr>
          <a:xfrm>
            <a:off x="-108857" y="6433457"/>
            <a:ext cx="12573000" cy="620486"/>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9804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IuMCIsIk9yaWdpbmFsQXNzZW1ibHlWZXJzaW9uIjoiNC4wMC4wMS4wMCIsIkVkaXRpb24iOiJQcm8iLCJJc1BsdXNFZGl0aW9uIjp0cnVlLCJJc1Byb0VkaXRpb24iOnRydWV9LCJFZmZlY3QiOjA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ZmFsc2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mZhbHNlLCJFbGFwc2VkVGltZUZvcm1hdCI6MiwiVG9kYXlNYXJrZXJQb3NpdGlvbiI6MCwiUXVpY2tQb3NpdGlvbiI6MywiQWJzb2x1dGVQb3NpdGlvbiI6MTgzLjYsIk1hcmdpbiI6eyIkaWQiOiI0OSIsIlRvcCI6MCwiTGVmdCI6MTAsIlJpZ2h0IjoxMCwiQm90dG9tIjowfSwiUGFkZGluZyI6eyIkaWQiOiI1MCIsIlRvcCI6MCwiTGVmdCI6MCwiUmlnaHQiOjAsIkJvdHRvbSI6MH0sIkJhY2tncm91bmQiOnsiJGlkIjoiNTEiLCJDb2xvciI6eyIkaWQiOiI1MiIsIkEiOjI1NSwiUiI6NDcsIkciOjU0LCJCIjoxNTN9fSwiSXNWaXNpYmxlIjp0cnVlLCJXaWR0aCI6MC4wLCJIZWlnaHQiOjAuMCwiQm9yZGVyU3R5bGUiOm51bGwsIlBhcmVudFN0eWxlIjpudWxsfSwiRGVmYXVsdE1pbGVzdG9uZVN0eWxlIjp7IiRpZCI6IjUzIiwiU2hhcGUiOjIsIkNvbm5lY3Rvck1hcmdpbiI6eyIkaWQiOiI1NCIsIlRvcCI6MCwiTGVmdCI6MiwiUmlnaHQiOjIsIkJvdHRvbSI6MH0sIkNvbm5lY3RvclN0eWxlIjp7IiRpZCI6IjU1IiwiTGluZUNvbG9yIjp7IiRpZCI6IjU2IiwiJHR5cGUiOiJOTFJFLkNvbW1vbi5Eb20uU29saWRDb2xvckJydXNoLCBOTFJFLkNvbW1vbiIsIkNvbG9yIjp7IiRpZCI6IjU3IiwiQSI6MTI3LCJSIjo3OSwiRyI6MTI5LCJCIjoxODl9fSwiTGluZVdlaWdodCI6MS4wLCJMaW5lVHlwZSI6MCwiUGFyZW50U3R5bGUiOm51bGx9LCJJc0JlbG93VGltZWJhbmQiOmZhbHNlLCJQb3NpdGlvbk9uVGFzayI6MC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My4wLCJIZWlnaHQiOjEz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SwiU2hhcGVUaGlja25lc3MiOjAsIkR1cmF0aW9uRm9ybWF0Ijow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ciLCJUb3AiOjAsIkxlZnQiOjAsIlJpZ2h0IjowLCJCb3R0b20iOjB9LCJQYWRkaW5nIjp7IiRpZCI6Ijg4IiwiVG9wIjowLCJMZWZ0IjowLCJSaWdodCI6MCwiQm90dG9tIjowfSwiQmFja2dyb3VuZCI6eyIkaWQiOiI4OSIsIkNvbG9yIjp7IiRyZWYiOiIyMCJ9fSwiSXNWaXNpYmxlIjp0cnVlLCJXaWR0aCI6MC4wLCJIZWlnaHQiOjAuMCwiQm9yZGVyU3R5bGUiOm51bGwsIlBhcmVudFN0eWxlIjpudWxsfSwiRHVyYXRpb25TdHlsZSI6eyIkaWQiOiI5MCIsIkZvbnRTZXR0aW5ncyI6eyIkaWQiOiI5MSIsIkZvbnRTaXplIjoxMCwiRm9udE5hbWUiOiJDYWxpYnJpIiwiSXNCb2xkIjpmYWxzZSwiSXNJdGFsaWMiOmZhbHNlLCJJc1VuZGVybGluZWQiOmZhbHNlLCJQYXJlbnRTdHlsZSI6bnVsbH0sIkF1dG9TaXplIjowLCJGb3JlZ3JvdW5kIjp7IiRpZCI6IjkyIiwiQ29sb3IiOnsiJGlkIjoiOTM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CIsIlRvcCI6MCwiTGVmdCI6MCwiUmlnaHQiOjAsIkJvdHRvbSI6MH0sIlBhZGRpbmciOnsiJGlkIjoiOTUiLCJUb3AiOjAsIkxlZnQiOjAsIlJpZ2h0IjowLCJCb3R0b20iOjB9LCJCYWNrZ3JvdW5kIjp7IiRpZCI6Ijk2IiwiQ29sb3IiOnsiJHJlZiI6IjIwIn19LCJJc1Zpc2libGUiOnRydWUsIldpZHRoIjowLjAsIkhlaWdodCI6MC4wLCJCb3JkZXJTdHlsZSI6bnVsbCwiUGFyZW50U3R5bGUiOm51bGx9LCJIb3Jpem9udGFsQ29ubmVjdG9yU3R5bGUiOnsiJGlkIjoiOTciLCJMaW5lQ29sb3IiOnsiJGlkIjoiOTgiLCIkdHlwZSI6Ik5MUkUuQ29tbW9uLkRvbS5Tb2xpZENvbG9yQnJ1c2gsIE5MUkUuQ29tbW9uIiwiQ29sb3IiOnsiJGlkIjoiOTkiLCJBIjoyNTUsIlIiOjIwNCwiRyI6MjA0LCJCIjoyMDR9fSwiTGluZVdlaWdodCI6MS4wLCJMaW5lVHlwZSI6MCwiUGFyZW50U3R5bGUiOm51bGx9LCJWZXJ0aWNhbENvbm5lY3RvclN0eWxlIjp7IiRpZCI6IjEwMCIsIkxpbmVDb2xvciI6eyIkaWQiOiIxMDEiLCIkdHlwZSI6Ik5MUkUuQ29tbW9uLkRvbS5Tb2xpZENvbG9yQnJ1c2gsIE5MUkUuQ29tbW9uIiwiQ29sb3IiOnsiJGlkIjoiMTAy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ZmFsc2UsIlBlcmNlbnRhZ2VDb21wbGV0ZVNoYXBlT3BhY2l0eSI6MzUsIlNoYXBlU3R5bGUiOnsiJGlkIjoiMTAzIiwiTWFyZ2luIjp7IiRpZCI6IjEwNCIsIlRvcCI6MCwiTGVmdCI6NCwiUmlnaHQiOjQsIkJvdHRvbSI6MH0sIlBhZGRpbmciOnsiJGlkIjoiMTA1IiwiVG9wIjowLCJMZWZ0IjowLCJSaWdodCI6MCwiQm90dG9tIjowfSwiQmFja2dyb3VuZCI6eyIkaWQiOiIxMDYiLCJDb2xvciI6eyIkaWQiOiIxMDciLCJBIjoyNTUsIlIiOjAsIkciOjExNCwiQiI6MTg4fX0sIklzVmlzaWJsZSI6dHJ1ZSwiV2lkdGgiOjAuMCwiSGVpZ2h0IjoxMC4wLCJCb3JkZXJTdHlsZSI6eyIkaWQiOiIxMDgiLCJMaW5lQ29sb3IiOnsiJGlkIjoiMTA5IiwiJHR5cGUiOiJOTFJFLkNvbW1vbi5Eb20uU29saWRDb2xvckJydXNoLCBOTFJFLkNvbW1vbiIsIkNvbG9yIjp7IiRpZCI6IjExMCIsIkEiOjI1NSwiUiI6MjU1LCJHIjowLCJCIjowfX0sIkxpbmVXZWlnaHQiOjAuMCwiTGluZVR5cGUiOjAsIlBhcmVudFN0eWxlIjpudWxsfSwiUGFyZW50U3R5bGUiOm51bGx9LCJUaXRsZVN0eWxlIjp7IiRpZCI6IjExMSIsIkZvbnRTZXR0aW5ncyI6eyIkaWQiOiIxMTIiLCJGb250U2l6ZSI6MTEsIkZvbnROYW1lIjoiQ2FsaWJyaSIsIklzQm9sZCI6dHJ1ZSwiSXNJdGFsaWMiOmZhbHNlLCJJc1VuZGVybGluZWQiOmZhbHNlLCJQYXJlbnRTdHlsZSI6bnVsbH0sIkF1dG9TaXplIjowLCJGb3JlZ3JvdW5kIjp7IiRpZCI6IjExMyIsIkNvbG9yIjp7IiRpZCI6IjExNC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xMTUiLCJUb3AiOjAsIkxlZnQiOjAsIlJpZ2h0IjowLCJCb3R0b20iOjB9LCJQYWRkaW5nIjp7IiRpZCI6IjExNiIsIlRvcCI6MCwiTGVmdCI6MCwiUmlnaHQiOjAsIkJvdHRvbSI6MH0sIkJhY2tncm91bmQiOnsiJGlkIjoiMTE3IiwiQ29sb3IiOnsiJHJlZiI6IjIwIn19LCJJc1Zpc2libGUiOnRydWUsIldpZHRoIjowLjAsIkhlaWdodCI6MC4wLCJCb3JkZXJTdHlsZSI6bnVsbCwiUGFyZW50U3R5bGUiOm51bGx9LCJEYXRlU3R5bGUiOnsiJGlkIjoiMTE4IiwiRm9udFNldHRpbmdzIjp7IiRpZCI6IjExOSIsIkZvbnRTaXplIjoxMCwiRm9udE5hbWUiOiJDYWxpYnJpIiwiSXNCb2xkIjpmYWxzZSwiSXNJdGFsaWMiOmZhbHNlLCJJc1VuZGVybGluZWQiOmZhbHNlLCJQYXJlbnRTdHlsZSI6bnVsbH0sIkF1dG9TaXplIjowLCJGb3JlZ3JvdW5kIjp7IiRpZCI6IjEyMCIsIkNvbG9yIjp7IiRpZCI6IjEyM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IyIiwiVG9wIjowLCJMZWZ0IjowLCJSaWdodCI6MCwiQm90dG9tIjowfSwiUGFkZGluZyI6eyIkaWQiOiIxMjMiLCJUb3AiOjAsIkxlZnQiOjAsIlJpZ2h0IjowLCJCb3R0b20iOjB9LCJCYWNrZ3JvdW5kIjp7IiRpZCI6IjEyNCIsIkNvbG9yIjp7IiRyZWYiOiIyMCJ9fSwiSXNWaXNpYmxlIjp0cnVlLCJXaWR0aCI6MC4wLCJIZWlnaHQiOjAuMCwiQm9yZGVyU3R5bGUiOm51bGwsIlBhcmVudFN0eWxlIjpudWxsfSwiRGF0ZUZvcm1hdCI6eyIkaWQiOiIxMjU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wsIl9leHBsaWNpdGx5U2V0Ijp7IiRpZCI6IjEyNi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Jc1Zpc2libGUiOmZhbHNlfX0sIkdyaWRsaW5lUGFuZWxTdHlsZSI6eyIkaWQiOiIxMjciLCJHcmlkbGluZVN0eWxlIjp7IiRpZCI6IjEyOCIsIkxpbmVDb2xvciI6eyIkaWQiOiIxMjkiLCIkdHlwZSI6Ik5MUkUuQ29tbW9uLkRvbS5Tb2xpZENvbG9yQnJ1c2gsIE5MUkUuQ29tbW9uIiwiQ29sb3IiOnsiJGlkIjoiMTMwIiwiQSI6MzgsIlIiOjkxLCJHIjoxNTUsIkIiOjIxM319LCJMaW5lV2VpZ2h0IjoxLjAsIkxpbmVUeXBlIjowLCJQYXJlbnRTdHlsZSI6bnVsbH0sIk1hcmdpbiI6eyIkaWQiOiIxMzEiLCJUb3AiOjAsIkxlZnQiOjAsIlJpZ2h0IjowLCJCb3R0b20iOjB9LCJQYWRkaW5nIjp7IiRpZCI6IjEzMiIsIlRvcCI6MCwiTGVmdCI6MCwiUmlnaHQiOjAsIkJvdHRvbSI6MH0sIkJhY2tncm91bmQiOm51bGwsIklzVmlzaWJsZSI6dHJ1ZSwiV2lkdGgiOjAuMCwiSGVpZ2h0IjowLjAsIkJvcmRlclN0eWxlIjp7IiRpZCI6IjEzMyIsIkxpbmVDb2xvciI6bnVsbCwiTGluZVdlaWdodCI6MC4wLCJMaW5lVHlwZSI6MCwiUGFyZW50U3R5bGUiOm51bGx9LCJQYXJlbnRTdHlsZSI6bnVsbH0sIlNob3dFbGFwc2VkVGltZUdyYWRpZW50U3R5bGUiOmZhbHNlLCJEZWZhdWx0U3dpbWxhbmVTdHlsZSI6eyIkaWQiOiIxMzQiLCJIZWFkZXJTdHlsZSI6eyIkaWQiOiIxMzUiLCJUZXh0U3R5bGUiOnsiJGlkIjoiMTM2IiwiRm9udFNldHRpbmdzIjp7IiRpZCI6IjEzNyIsIkZvbnRTaXplIjoxMiwiRm9udE5hbWUiOiJDYWxpYnJpIiwiSXNCb2xkIjpmYWxzZSwiSXNJdGFsaWMiOmZhbHNlLCJJc1VuZGVybGluZWQiOmZhbHNlLCJQYXJlbnRTdHlsZSI6bnVsbH0sIkF1dG9TaXplIjowLCJGb3JlZ3JvdW5kIjp7IiRpZCI6IjEzOCIsIkNvbG9yIjp7IiRpZCI6IjEzOSIsIkEiOjI1NSwiUiI6MzIsIkciOjU2LCJCIjoxMDB9fSwiTWF4V2lkdGgiOjAuMCwiTWF4SGVpZ2h0IjowLjAsIlNtYXJ0Rm9yZWdyb3VuZElzQWN0aXZlIjpmYWxzZSwiSG9yaXpvbnRhbEFsaWdubWVudCI6MCwiVmVydGljYWxBbGlnbm1lbnQiOjAsIlNtYXJ0Rm9yZWdyb3VuZCI6bnVsbCwiQmFja2dyb3VuZEZpbGxUeXBlIjowLCJNYXJnaW4iOnsiJGlkIjoiMTQwIiwiVG9wIjowLCJMZWZ0IjowLCJSaWdodCI6MCwiQm90dG9tIjowfSwiUGFkZGluZyI6eyIkaWQiOiIxNDEiLCJUb3AiOjAsIkxlZnQiOjAsIlJpZ2h0IjowLCJCb3R0b20iOjB9LCJCYWNrZ3JvdW5kIjpudWxsLCJJc1Zpc2libGUiOmZhbHNlLCJXaWR0aCI6MC4wLCJIZWlnaHQiOjAuMCwiQm9yZGVyU3R5bGUiOm51bGwsIlBhcmVudFN0eWxlIjpudWxsfSwiUmVjdGFuZ2xlU3R5bGUiOnsiJGlkIjoiMTQyIiwiTWFyZ2luIjp7IiRpZCI6IjE0MyIsIlRvcCI6MCwiTGVmdCI6MCwiUmlnaHQiOjAsIkJvdHRvbSI6MH0sIlBhZGRpbmciOnsiJGlkIjoiMTQ0IiwiVG9wIjowLCJMZWZ0IjowLCJSaWdodCI6MCwiQm90dG9tIjowfSwiQmFja2dyb3VuZCI6eyIkaWQiOiIxNDUiLCJDb2xvciI6eyIkaWQiOiIxNDYiLCJBIjoxMjcsIlIiOjkxLCJHIjoxNTUsIkIiOjIxM319LCJJc1Zpc2libGUiOmZhbHNlLCJXaWR0aCI6MC4wLCJIZWlnaHQiOjAuMCwiQm9yZGVyU3R5bGUiOnsiJGlkIjoiMTQ3IiwiTGluZUNvbG9yIjp7IiRpZCI6IjE0OCIsIiR0eXBlIjoiTkxSRS5Db21tb24uRG9tLlNvbGlkQ29sb3JCcnVzaCwgTkxSRS5Db21tb24iLCJDb2xvciI6eyIkaWQiOiIxNDkiLCJBIjoyNTUsIlIiOjI1NSwiRyI6MCwiQiI6MH19LCJMaW5lV2VpZ2h0IjowLjAsIkxpbmVUeXBlIjowLCJQYXJlbnRTdHlsZSI6bnVsbH0sIlBhcmVudFN0eWxlIjpudWxsfSwiTWFyZ2luIjp7IiRpZCI6IjE1MCIsIlRvcCI6MCwiTGVmdCI6MCwiUmlnaHQiOjAsIkJvdHRvbSI6MH0sIlBhZGRpbmciOnsiJGlkIjoiMTUxIiwiVG9wIjowLCJMZWZ0IjowLCJSaWdodCI6MCwiQm90dG9tIjowfSwiQmFja2dyb3VuZCI6bnVsbCwiSXNWaXNpYmxlIjp0cnVlLCJXaWR0aCI6MC4wLCJIZWlnaHQiOjAuMCwiQm9yZGVyU3R5bGUiOm51bGwsIlBhcmVudFN0eWxlIjpudWxsfSwiQmFja2dyb3VuZFN0eWxlIjp7IiRpZCI6IjE1MiIsIk1hcmdpbiI6eyIkaWQiOiIxNTMiLCJUb3AiOjAsIkxlZnQiOjAsIlJpZ2h0IjowLCJCb3R0b20iOjB9LCJQYWRkaW5nIjp7IiRpZCI6IjE1NCIsIlRvcCI6MCwiTGVmdCI6MCwiUmlnaHQiOjAsIkJvdHRvbSI6MH0sIkJhY2tncm91bmQiOnsiJGlkIjoiMTU1IiwiQ29sb3IiOnsiJGlkIjoiMTU2IiwiQSI6MzgsIlIiOjkxLCJHIjoxNTUsIkIiOjIxM319LCJJc1Zpc2libGUiOnRydWUsIldpZHRoIjowLjAsIkhlaWdodCI6MC4wLCJCb3JkZXJTdHlsZSI6eyIkaWQiOiIxNTciLCJMaW5lQ29sb3IiOnsiJGlkIjoiMTU4IiwiJHR5cGUiOiJOTFJFLkNvbW1vbi5Eb20uU29saWRDb2xvckJydXNoLCBOTFJFLkNvbW1vbiIsIkNvbG9yIjp7IiRpZCI6IjE1OSIsIkEiOjI1NSwiUiI6MjU1LCJHIjowLCJCIjowfX0sIkxpbmVXZWlnaHQiOjAuMCwiTGluZVR5cGUiOjAsIlBhcmVudFN0eWxlIjpudWxsfSwiUGFyZW50U3R5bGUiOm51bGx9LCJJc0Fib3ZlVGltZWJhbmQiOmZhbHNlLCJNYXJnaW4iOnsiJGlkIjoiMTYwIiwiVG9wIjowLCJMZWZ0IjowLCJSaWdodCI6MCwiQm90dG9tIjowfSwiUGFkZGluZyI6eyIkaWQiOiIxNjEiLCJUb3AiOjAsIkxlZnQiOjAsIlJpZ2h0IjowLCJCb3R0b20iOjB9LCJJc1Zpc2libGUiOnRydWUsIldpZHRoIjowLjAsIkhlaWdodCI6MC4wLCJCb3JkZXJTdHlsZSI6bnVsbCwiUGFyZW50U3R5bGUiOm51bGx9fSwiU2NhbGUiOnsiJGlkIjoiMTYyIiwiU3RhcnREYXRlIjoiMDAwMS0wMS0wMVQwMDowMDowMCIsIkVuZERhdGUiOiIyMDE5LTEyLTIyVDEyOjU5OjAwIiwiRm9ybWF0IjoiTU1NIiwiVHlwZSI6MiwiQXV0b0RhdGVSYW5nZSI6dHJ1ZSwiV29ya2luZ0RheXMiOjMxLCJUb2RheU1hcmtlclRleHQiOiJUb2RheSIsIkF1dG9TY2FsZVR5cGUiOnRydWV9LCJNaWxlc3RvbmVzIjpbeyIkaWQiOiIxNjMiLCJEYXRlIjoiMjAxOS0wMS0yNVQxMTo1OTowMFoiLCJTdHlsZSI6eyIkaWQiOiIxNjQiLCJTaGFwZSI6MTksIkNvbm5lY3Rvck1hcmdpbiI6eyIkaWQiOiIxNjUiLCJUb3AiOjAsIkxlZnQiOjIsIlJpZ2h0IjoyLCJCb3R0b20iOjB9LCJDb25uZWN0b3JTdHlsZSI6eyIkaWQiOiIxNjYiLCJMaW5lQ29sb3IiOnsiJGlkIjoiMTY3IiwiJHR5cGUiOiJOTFJFLkNvbW1vbi5Eb20uU29saWRDb2xvckJydXNoLCBOTFJFLkNvbW1vbiIsIkNvbG9yIjp7IiRpZCI6IjE2OCIsIkEiOjEyNywiUiI6NzksIkciOjEyOSwiQiI6MTg5fX0sIkxpbmVXZWlnaHQiOjEuMCwiTGluZVR5cGUiOjAsIlBhcmVudFN0eWxlIjpudWxsfSwiSXNCZWxvd1RpbWViYW5kIjpmYWxzZSwiUG9zaXRpb25PblRhc2siOjAsIkhpZGVEYXRlIjpmYWxzZSwiU2hhcGVTaXplIjoxLCJTcGFjaW5nIjoyLjAsIlBhZGRpbmciOnsiJGlkIjoiMTY5IiwiVG9wIjo3LCJMZWZ0IjozLCJSaWdodCI6MCwiQm90dG9tIjoyfSwiU2hhcGVTdHlsZSI6eyIkaWQiOiIxNzAiLCJNYXJnaW4iOnsiJGlkIjoiMTcxIiwiVG9wIjowLCJMZWZ0IjowLCJSaWdodCI6MCwiQm90dG9tIjowfSwiUGFkZGluZyI6eyIkaWQiOiIxNzIiLCJUb3AiOjAsIkxlZnQiOjAsIlJpZ2h0IjowLCJCb3R0b20iOjB9LCJCYWNrZ3JvdW5kIjp7IiRpZCI6IjE3MyIsIkNvbG9yIjp7IiRpZCI6IjE3NCIsIkEiOjI1NSwiUiI6MTEyLCJHIjoxNzMsIkIiOjcxfX0sIklzVmlzaWJsZSI6dHJ1ZSwiV2lkdGgiOjEzLjAsIkhlaWdodCI6MTMuMCwiQm9yZGVyU3R5bGUiOnsiJGlkIjoiMTc1IiwiTGluZUNvbG9yIjp7IiRyZWYiOiI2NSJ9LCJMaW5lV2VpZ2h0IjowLjAsIkxpbmVUeXBlIjowLCJQYXJlbnRTdHlsZSI6bnVsbH0sIlBhcmVudFN0eWxlIjpudWxsfSwiVGl0bGVTdHlsZSI6eyIkaWQiOiIxNzYiLCJGb250U2V0dGluZ3MiOnsiJGlkIjoiMTc3IiwiRm9udFNpemUiOjExLCJGb250TmFtZSI6IkNhbGlicmkiLCJJc0JvbGQiOnRydWUsIklzSXRhbGljIjpmYWxzZSwiSXNVbmRlcmxpbmVkIjpmYWxzZSwiUGFyZW50U3R5bGUiOm51bGx9LCJBdXRvU2l6ZSI6MCwiRm9yZWdyb3VuZCI6eyIkaWQiOiIxNzgiLCJDb2xvciI6eyIkaWQiOiIxNzk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gwIiwiVG9wIjowLCJMZWZ0IjowLCJSaWdodCI6MCwiQm90dG9tIjowfSwiUGFkZGluZyI6eyIkaWQiOiIxODEiLCJUb3AiOjAsIkxlZnQiOjAsIlJpZ2h0IjowLCJCb3R0b20iOjB9LCJCYWNrZ3JvdW5kIjp7IiRyZWYiOiI3MyJ9LCJJc1Zpc2libGUiOnRydWUsIldpZHRoIjowLjAsIkhlaWdodCI6MC4wLCJCb3JkZXJTdHlsZSI6eyIkaWQiOiIxODIiLCJMaW5lQ29sb3IiOm51bGwsIkxpbmVXZWlnaHQiOjAuMCwiTGluZVR5cGUiOjAsIlBhcmVudFN0eWxlIjpudWxsfSwiUGFyZW50U3R5bGUiOm51bGx9LCJEYXRlU3R5bGUiOnsiJGlkIjoiMTgzIiwiRm9udFNldHRpbmdzIjp7IiRpZCI6IjE4NCIsIkZvbnRTaXplIjoxMCwiRm9udE5hbWUiOiJDYWxpYnJpIiwiSXNCb2xkIjpmYWxzZSwiSXNJdGFsaWMiOmZhbHNlLCJJc1VuZGVybGluZWQiOmZhbHNlLCJQYXJlbnRTdHlsZSI6bnVsbH0sIkF1dG9TaXplIjowLCJGb3JlZ3JvdW5kIjp7IiRpZCI6IjE4NSIsIkNvbG9yIjp7IiRpZCI6IjE4N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g3IiwiVG9wIjowLCJMZWZ0IjowLCJSaWdodCI6MCwiQm90dG9tIjowfSwiUGFkZGluZyI6eyIkaWQiOiIxODgiLCJUb3AiOjAsIkxlZnQiOjAsIlJpZ2h0IjowLCJCb3R0b20iOjB9LCJCYWNrZ3JvdW5kIjp7IiRyZWYiOiI4MCJ9LCJJc1Zpc2libGUiOnRydWUsIldpZHRoIjowLjAsIkhlaWdodCI6MC4wLCJCb3JkZXJTdHlsZSI6eyIkaWQiOiIxODkiLCJMaW5lQ29sb3IiOm51bGwsIkxpbmVXZWlnaHQiOjAuMCwiTGluZVR5cGUiOjAsIlBhcmVudFN0eWxlIjpudWxsfSwiUGFyZW50U3R5bGUiOm51bGx9LCJEYXRlRm9ybWF0Ijp7IiRpZCI6IjE5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wLCJQZXJjZW50YWdlQ29tcGxldGUiOm51bGwsIlBvc2l0aW9uIjp7IlJhdGlvIjowLjAsIklzQ3VzdG9tIjpmYWxzZX0sIkRhdGVGb3JtYXQiOnsiJHJlZiI6IjE5MCJ9LCJSZWxhdGVkVGFza0lkIjoiMDAwMDAwMDAtMDAwMC0wMDAwLTAwMDAtMDAwMDAwMDAwMDAwIiwiSWQiOiIxNzcxODg3MC03ZTU0LTQ4MzAtYjhjZS04ODRhNDViMTRkM2EiLCJJbXBvcnRJZCI6bnVsbCwiVGl0bGUiOiJQcm9qZWN0IEtpY2tvZmYiLCJOb3RlIjpudWxsLCJIeXBlcmxpbmsiOnsiJGlkIjoiMTkxIiwiQWRkcmVzcyI6IiIsIlN1YkFkZHJlc3MiOiIifSwiSXNDaGFuZ2VkIjpmYWxzZSwiSXNOZXciOmZhbHNlfSx7IiRpZCI6IjE5MiIsIkRhdGUiOiIyMDE5LTAzLTEwVDExOjU5OjAwWiIsIlN0eWxlIjp7IiRpZCI6IjE5MyIsIlNoYXBlIjoxOSwiQ29ubmVjdG9yTWFyZ2luIjp7IiRpZCI6IjE5NCIsIlRvcCI6MCwiTGVmdCI6MiwiUmlnaHQiOjIsIkJvdHRvbSI6MH0sIkNvbm5lY3RvclN0eWxlIjp7IiRpZCI6IjE5NSIsIkxpbmVDb2xvciI6eyIkaWQiOiIxOTYiLCIkdHlwZSI6Ik5MUkUuQ29tbW9uLkRvbS5Tb2xpZENvbG9yQnJ1c2gsIE5MUkUuQ29tbW9uIiwiQ29sb3IiOnsiJGlkIjoiMTk3IiwiQSI6MTI3LCJSIjo3OSwiRyI6MTI5LCJCIjoxODl9fSwiTGluZVdlaWdodCI6MS4wLCJMaW5lVHlwZSI6MCwiUGFyZW50U3R5bGUiOm51bGx9LCJJc0JlbG93VGltZWJhbmQiOmZhbHNlLCJQb3NpdGlvbk9uVGFzayI6MCwiSGlkZURhdGUiOmZhbHNlLCJTaGFwZVNpemUiOjEsIlNwYWNpbmciOjAuMCwiUGFkZGluZyI6eyIkaWQiOiIxOTgiLCJUb3AiOjcsIkxlZnQiOjMsIlJpZ2h0IjowLCJCb3R0b20iOjJ9LCJTaGFwZVN0eWxlIjp7IiRpZCI6IjE5OSIsIk1hcmdpbiI6eyIkaWQiOiIyMDAiLCJUb3AiOjAsIkxlZnQiOjAsIlJpZ2h0IjowLCJCb3R0b20iOjB9LCJQYWRkaW5nIjp7IiRpZCI6IjIwMSIsIlRvcCI6MCwiTGVmdCI6MCwiUmlnaHQiOjAsIkJvdHRvbSI6MH0sIkJhY2tncm91bmQiOnsiJGlkIjoiMjAyIiwiQ29sb3IiOnsiJGlkIjoiMjAzIiwiQSI6MjU1LCJSIjoxNzgsIkciOjE0LCJCIjoxOH19LCJJc1Zpc2libGUiOnRydWUsIldpZHRoIjoxMy4wLCJIZWlnaHQiOjEzLjAsIkJvcmRlclN0eWxlIjp7IiRpZCI6IjIwNCIsIkxpbmVDb2xvciI6eyIkcmVmIjoiNjUifSwiTGluZVdlaWdodCI6MC4wLCJMaW5lVHlwZSI6MCwiUGFyZW50U3R5bGUiOm51bGx9LCJQYXJlbnRTdHlsZSI6bnVsbH0sIlRpdGxlU3R5bGUiOnsiJGlkIjoiMjA1IiwiRm9udFNldHRpbmdzIjp7IiRpZCI6IjIwNiIsIkZvbnRTaXplIjoxMSwiRm9udE5hbWUiOiJDYWxpYnJpIiwiSXNCb2xkIjp0cnVlLCJJc0l0YWxpYyI6ZmFsc2UsIklzVW5kZXJsaW5lZCI6ZmFsc2UsIlBhcmVudFN0eWxlIjpudWxsfSwiQXV0b1NpemUiOjIsIkZvcmVncm91bmQiOnsiJGlkIjoiMjA3IiwiQ29sb3IiOnsiJGlkIjoiMjA4IiwiQSI6MjU1LCJSIjowLCJHIjowLCJCIjowfX0sIk1heFdpZHRoIjo3OC44NjY2NjY2NjY2NjY2NzQsIk1heEhlaWdodCI6IkluZmluaXR5IiwiU21hcnRGb3JlZ3JvdW5kSXNBY3RpdmUiOmZhbHNlLCJIb3Jpem9udGFsQWxpZ25tZW50IjowLCJWZXJ0aWNhbEFsaWdubWVudCI6MCwiU21hcnRGb3JlZ3JvdW5kIjpudWxsLCJCYWNrZ3JvdW5kRmlsbFR5cGUiOjAsIk1hcmdpbiI6eyIkaWQiOiIyMDkiLCJUb3AiOjAsIkxlZnQiOjAsIlJpZ2h0IjowLCJCb3R0b20iOjB9LCJQYWRkaW5nIjp7IiRpZCI6IjIxMCIsIlRvcCI6MCwiTGVmdCI6MCwiUmlnaHQiOjAsIkJvdHRvbSI6MH0sIkJhY2tncm91bmQiOnsiJHJlZiI6IjczIn0sIklzVmlzaWJsZSI6dHJ1ZSwiV2lkdGgiOjAuMCwiSGVpZ2h0IjowLjAsIkJvcmRlclN0eWxlIjp7IiRpZCI6IjIxMSIsIkxpbmVDb2xvciI6bnVsbCwiTGluZVdlaWdodCI6MC4wLCJMaW5lVHlwZSI6MCwiUGFyZW50U3R5bGUiOm51bGx9LCJQYXJlbnRTdHlsZSI6bnVsbH0sIkRhdGVTdHlsZSI6eyIkaWQiOiIyMTIiLCJGb250U2V0dGluZ3MiOnsiJGlkIjoiMjEzIiwiRm9udFNpemUiOjEwLCJGb250TmFtZSI6IkNhbGlicmkiLCJJc0JvbGQiOmZhbHNlLCJJc0l0YWxpYyI6ZmFsc2UsIklzVW5kZXJsaW5lZCI6ZmFsc2UsIlBhcmVudFN0eWxlIjpudWxsfSwiQXV0b1NpemUiOjAsIkZvcmVncm91bmQiOnsiJGlkIjoiMjE0IiwiQ29sb3IiOnsiJGlkIjoiMjE1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yMTYiLCJUb3AiOjAsIkxlZnQiOjAsIlJpZ2h0IjowLCJCb3R0b20iOjB9LCJQYWRkaW5nIjp7IiRpZCI6IjIxNyIsIlRvcCI6MCwiTGVmdCI6MCwiUmlnaHQiOjAsIkJvdHRvbSI6MH0sIkJhY2tncm91bmQiOnsiJHJlZiI6IjgwIn0sIklzVmlzaWJsZSI6dHJ1ZSwiV2lkdGgiOjAuMCwiSGVpZ2h0IjowLjAsIkJvcmRlclN0eWxlIjp7IiRpZCI6IjIxOCIsIkxpbmVDb2xvciI6bnVsbCwiTGluZVdlaWdodCI6MC4wLCJMaW5lVHlwZSI6MCwiUGFyZW50U3R5bGUiOm51bGx9LCJQYXJlbnRTdHlsZSI6bnVsbH0sIkRhdGVGb3JtYXQiOnsiJGlkIjoiMjE5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sIlBlcmNlbnRhZ2VDb21wbGV0ZSI6bnVsbCwiUG9zaXRpb24iOnsiUmF0aW8iOjAuMCwiSXNDdXN0b20iOmZhbHNlfSwiRGF0ZUZvcm1hdCI6eyIkcmVmIjoiMjE5In0sIlJlbGF0ZWRUYXNrSWQiOiIwMDAwMDAwMC0wMDAwLTAwMDAtMDAwMC0wMDAwMDAwMDAwMDAiLCJJZCI6ImU3ZDQyNDIxLWQ5ZTYtNDBhMi1hMTA3LWFmYTQyMzE0MWM0NiIsIkltcG9ydElkIjpudWxsLCJUaXRsZSI6IkV4ZWN1dGl2ZSBSZXZpZXciLCJOb3RlIjpudWxsLCJIeXBlcmxpbmsiOnsiJGlkIjoiMjIwIiwiQWRkcmVzcyI6IiIsIlN1YkFkZHJlc3MiOiIifSwiSXNDaGFuZ2VkIjpmYWxzZSwiSXNOZXciOmZhbHNlfSx7IiRpZCI6IjIyMSIsIkRhdGUiOiIyMDE5LTAzLTIxVDExOjU5OjAwWiIsIlN0eWxlIjp7IiRpZCI6IjIyMiIsIlNoYXBlIjoxOSwiQ29ubmVjdG9yTWFyZ2luIjp7IiRpZCI6IjIyMyIsIlRvcCI6MCwiTGVmdCI6MiwiUmlnaHQiOjIsIkJvdHRvbSI6MH0sIkNvbm5lY3RvclN0eWxlIjp7IiRpZCI6IjIyNCIsIkxpbmVDb2xvciI6eyIkaWQiOiIyMjUiLCIkdHlwZSI6Ik5MUkUuQ29tbW9uLkRvbS5Tb2xpZENvbG9yQnJ1c2gsIE5MUkUuQ29tbW9uIiwiQ29sb3IiOnsiJGlkIjoiMjI2IiwiQSI6MTI3LCJSIjo3OSwiRyI6MTI5LCJCIjoxODl9fSwiTGluZVdlaWdodCI6MS4wLCJMaW5lVHlwZSI6MCwiUGFyZW50U3R5bGUiOm51bGx9LCJJc0JlbG93VGltZWJhbmQiOmZhbHNlLCJQb3NpdGlvbk9uVGFzayI6MCwiSGlkZURhdGUiOmZhbHNlLCJTaGFwZVNpemUiOjEsIlNwYWNpbmciOjAuMCwiUGFkZGluZyI6eyIkaWQiOiIyMjciLCJUb3AiOjcsIkxlZnQiOjMsIlJpZ2h0IjowLCJCb3R0b20iOjJ9LCJTaGFwZVN0eWxlIjp7IiRpZCI6IjIyOCIsIk1hcmdpbiI6eyIkaWQiOiIyMjkiLCJUb3AiOjAsIkxlZnQiOjAsIlJpZ2h0IjowLCJCb3R0b20iOjB9LCJQYWRkaW5nIjp7IiRpZCI6IjIzMCIsIlRvcCI6MCwiTGVmdCI6MCwiUmlnaHQiOjAsIkJvdHRvbSI6MH0sIkJhY2tncm91bmQiOnsiJGlkIjoiMjMxIiwiQ29sb3IiOnsiJGlkIjoiMjMyIiwiQSI6MjU1LCJSIjoxNzgsIkciOjE0LCJCIjoxOH19LCJJc1Zpc2libGUiOnRydWUsIldpZHRoIjoxMy4wLCJIZWlnaHQiOjEzLjAsIkJvcmRlclN0eWxlIjp7IiRpZCI6IjIzMyIsIkxpbmVDb2xvciI6eyIkcmVmIjoiNjUifSwiTGluZVdlaWdodCI6MC4wLCJMaW5lVHlwZSI6MCwiUGFyZW50U3R5bGUiOm51bGx9LCJQYXJlbnRTdHlsZSI6bnVsbH0sIlRpdGxlU3R5bGUiOnsiJGlkIjoiMjM0IiwiRm9udFNldHRpbmdzIjp7IiRpZCI6IjIzNSIsIkZvbnRTaXplIjoxMSwiRm9udE5hbWUiOiJDYWxpYnJpIiwiSXNCb2xkIjp0cnVlLCJJc0l0YWxpYyI6ZmFsc2UsIklzVW5kZXJsaW5lZCI6ZmFsc2UsIlBhcmVudFN0eWxlIjpudWxsfSwiQXV0b1NpemUiOjIsIkZvcmVncm91bmQiOnsiJGlkIjoiMjM2IiwiQ29sb3IiOnsiJGlkIjoiMjM3IiwiQSI6MjU1LCJSIjowLCJHIjowLCJCIjowfX0sIk1heFdpZHRoIjo4NC40NDMzMzMzMzMzMzMzNDIsIk1heEhlaWdodCI6IkluZmluaXR5IiwiU21hcnRGb3JlZ3JvdW5kSXNBY3RpdmUiOmZhbHNlLCJIb3Jpem9udGFsQWxpZ25tZW50IjowLCJWZXJ0aWNhbEFsaWdubWVudCI6MCwiU21hcnRGb3JlZ3JvdW5kIjpudWxsLCJCYWNrZ3JvdW5kRmlsbFR5cGUiOjAsIk1hcmdpbiI6eyIkaWQiOiIyMzgiLCJUb3AiOjAsIkxlZnQiOjAsIlJpZ2h0IjowLCJCb3R0b20iOjB9LCJQYWRkaW5nIjp7IiRpZCI6IjIzOSIsIlRvcCI6MCwiTGVmdCI6MCwiUmlnaHQiOjAsIkJvdHRvbSI6MH0sIkJhY2tncm91bmQiOnsiJHJlZiI6IjczIn0sIklzVmlzaWJsZSI6dHJ1ZSwiV2lkdGgiOjAuMCwiSGVpZ2h0IjowLjAsIkJvcmRlclN0eWxlIjp7IiRpZCI6IjI0MCIsIkxpbmVDb2xvciI6bnVsbCwiTGluZVdlaWdodCI6MC4wLCJMaW5lVHlwZSI6MCwiUGFyZW50U3R5bGUiOm51bGx9LCJQYXJlbnRTdHlsZSI6bnVsbH0sIkRhdGVTdHlsZSI6eyIkaWQiOiIyNDEiLCJGb250U2V0dGluZ3MiOnsiJGlkIjoiMjQyIiwiRm9udFNpemUiOjEwLCJGb250TmFtZSI6IkNhbGlicmkiLCJJc0JvbGQiOmZhbHNlLCJJc0l0YWxpYyI6ZmFsc2UsIklzVW5kZXJsaW5lZCI6ZmFsc2UsIlBhcmVudFN0eWxlIjpudWxsfSwiQXV0b1NpemUiOjAsIkZvcmVncm91bmQiOnsiJGlkIjoiMjQzIiwiQ29sb3IiOnsiJGlkIjoiMjQ0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yNDUiLCJUb3AiOjAsIkxlZnQiOjAsIlJpZ2h0IjowLCJCb3R0b20iOjB9LCJQYWRkaW5nIjp7IiRpZCI6IjI0NiIsIlRvcCI6MCwiTGVmdCI6MCwiUmlnaHQiOjAsIkJvdHRvbSI6MH0sIkJhY2tncm91bmQiOnsiJHJlZiI6IjgwIn0sIklzVmlzaWJsZSI6dHJ1ZSwiV2lkdGgiOjAuMCwiSGVpZ2h0IjowLjAsIkJvcmRlclN0eWxlIjp7IiRpZCI6IjI0NyIsIkxpbmVDb2xvciI6bnVsbCwiTGluZVdlaWdodCI6MC4wLCJMaW5lVHlwZSI6MCwiUGFyZW50U3R5bGUiOm51bGx9LCJQYXJlbnRTdHlsZSI6bnVsbH0sIkRhdGVGb3JtYXQiOnsiJGlkIjoiMjQ4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sIlBlcmNlbnRhZ2VDb21wbGV0ZSI6bnVsbCwiUG9zaXRpb24iOnsiUmF0aW8iOjAuMCwiSXNDdXN0b20iOmZhbHNlfSwiRGF0ZUZvcm1hdCI6eyIkcmVmIjoiMjQ4In0sIlJlbGF0ZWRUYXNrSWQiOiIwMDAwMDAwMC0wMDAwLTAwMDAtMDAwMC0wMDAwMDAwMDAwMDAiLCJJZCI6IjBlMjhhODRjLWY2NzItNGUwMC1hMDg5LTk2NGJlMGQyNGIwYyIsIkltcG9ydElkIjpudWxsLCJUaXRsZSI6IkV4ZWN1dGl2ZSBEZWNpc2lvbiIsIk5vdGUiOm51bGwsIkh5cGVybGluayI6eyIkaWQiOiIyNDkiLCJBZGRyZXNzIjoiIiwiU3ViQWRkcmVzcyI6IiJ9LCJJc0NoYW5nZWQiOmZhbHNlLCJJc05ldyI6ZmFsc2V9LHsiJGlkIjoiMjUwIiwiRGF0ZSI6IjIwMTktMDYtMzBUMTE6NTk6MDBaIiwiU3R5bGUiOnsiJGlkIjoiMjUxIiwiU2hhcGUiOjE5LCJDb25uZWN0b3JNYXJnaW4iOnsiJGlkIjoiMjUyIiwiVG9wIjowLCJMZWZ0IjoyLCJSaWdodCI6MiwiQm90dG9tIjowfSwiQ29ubmVjdG9yU3R5bGUiOnsiJGlkIjoiMjUzIiwiTGluZUNvbG9yIjp7IiRpZCI6IjI1NCIsIiR0eXBlIjoiTkxSRS5Db21tb24uRG9tLlNvbGlkQ29sb3JCcnVzaCwgTkxSRS5Db21tb24iLCJDb2xvciI6eyIkaWQiOiIyNTUiLCJBIjoxMjcsIlIiOjc5LCJHIjoxMjksIkIiOjE4OX19LCJMaW5lV2VpZ2h0IjoxLjAsIkxpbmVUeXBlIjowLCJQYXJlbnRTdHlsZSI6bnVsbH0sIklzQmVsb3dUaW1lYmFuZCI6ZmFsc2UsIlBvc2l0aW9uT25UYXNrIjowLCJIaWRlRGF0ZSI6ZmFsc2UsIlNoYXBlU2l6ZSI6MSwiU3BhY2luZyI6MC4wLCJQYWRkaW5nIjp7IiRpZCI6IjI1NiIsIlRvcCI6NywiTGVmdCI6MywiUmlnaHQiOjAsIkJvdHRvbSI6Mn0sIlNoYXBlU3R5bGUiOnsiJGlkIjoiMjU3IiwiTWFyZ2luIjp7IiRpZCI6IjI1OCIsIlRvcCI6MCwiTGVmdCI6MCwiUmlnaHQiOjAsIkJvdHRvbSI6MH0sIlBhZGRpbmciOnsiJGlkIjoiMjU5IiwiVG9wIjowLCJMZWZ0IjowLCJSaWdodCI6MCwiQm90dG9tIjowfSwiQmFja2dyb3VuZCI6eyIkaWQiOiIyNjAiLCJDb2xvciI6eyIkaWQiOiIyNjEiLCJBIjoyNTUsIlIiOjgyLCJHIjoxNDcsIkIiOjIwNX19LCJJc1Zpc2libGUiOnRydWUsIldpZHRoIjoxMy4wLCJIZWlnaHQiOjEzLjAsIkJvcmRlclN0eWxlIjp7IiRpZCI6IjI2MiIsIkxpbmVDb2xvciI6eyIkcmVmIjoiNjUifSwiTGluZVdlaWdodCI6MC4wLCJMaW5lVHlwZSI6MCwiUGFyZW50U3R5bGUiOm51bGx9LCJQYXJlbnRTdHlsZSI6bnVsbH0sIlRpdGxlU3R5bGUiOnsiJGlkIjoiMjYzIiwiRm9udFNldHRpbmdzIjp7IiRpZCI6IjI2NCIsIkZvbnRTaXplIjoxMSwiRm9udE5hbWUiOiJDYWxpYnJpIiwiSXNCb2xkIjp0cnVlLCJJc0l0YWxpYyI6ZmFsc2UsIklzVW5kZXJsaW5lZCI6ZmFsc2UsIlBhcmVudFN0eWxlIjpudWxsfSwiQXV0b1NpemUiOjAsIkZvcmVncm91bmQiOnsiJGlkIjoiMjY1IiwiQ29sb3IiOnsiJGlkIjoiMjY2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I2NyIsIlRvcCI6MCwiTGVmdCI6MCwiUmlnaHQiOjAsIkJvdHRvbSI6MH0sIlBhZGRpbmciOnsiJGlkIjoiMjY4IiwiVG9wIjowLCJMZWZ0IjowLCJSaWdodCI6MCwiQm90dG9tIjowfSwiQmFja2dyb3VuZCI6eyIkcmVmIjoiNzMifSwiSXNWaXNpYmxlIjp0cnVlLCJXaWR0aCI6MC4wLCJIZWlnaHQiOjAuMCwiQm9yZGVyU3R5bGUiOnsiJGlkIjoiMjY5IiwiTGluZUNvbG9yIjpudWxsLCJMaW5lV2VpZ2h0IjowLjAsIkxpbmVUeXBlIjowLCJQYXJlbnRTdHlsZSI6bnVsbH0sIlBhcmVudFN0eWxlIjpudWxsfSwiRGF0ZVN0eWxlIjp7IiRpZCI6IjI3MCIsIkZvbnRTZXR0aW5ncyI6eyIkaWQiOiIyNzEiLCJGb250U2l6ZSI6MTAsIkZvbnROYW1lIjoiQ2FsaWJyaSIsIklzQm9sZCI6ZmFsc2UsIklzSXRhbGljIjpmYWxzZSwiSXNVbmRlcmxpbmVkIjpmYWxzZSwiUGFyZW50U3R5bGUiOm51bGx9LCJBdXRvU2l6ZSI6MCwiRm9yZWdyb3VuZCI6eyIkaWQiOiIyNzIiLCJDb2xvciI6eyIkaWQiOiIyNzM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I3NCIsIlRvcCI6MCwiTGVmdCI6MCwiUmlnaHQiOjAsIkJvdHRvbSI6MH0sIlBhZGRpbmciOnsiJGlkIjoiMjc1IiwiVG9wIjowLCJMZWZ0IjowLCJSaWdodCI6MCwiQm90dG9tIjowfSwiQmFja2dyb3VuZCI6eyIkcmVmIjoiODAifSwiSXNWaXNpYmxlIjp0cnVlLCJXaWR0aCI6MC4wLCJIZWlnaHQiOjAuMCwiQm9yZGVyU3R5bGUiOnsiJGlkIjoiMjc2IiwiTGluZUNvbG9yIjpudWxsLCJMaW5lV2VpZ2h0IjowLjAsIkxpbmVUeXBlIjowLCJQYXJlbnRTdHlsZSI6bnVsbH0sIlBhcmVudFN0eWxlIjpudWxsfSwiRGF0ZUZvcm1hdCI6eyIkaWQiOiIyNzc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ywiUGVyY2VudGFnZUNvbXBsZXRlIjpudWxsLCJQb3NpdGlvbiI6eyJSYXRpbyI6MC4wLCJJc0N1c3RvbSI6ZmFsc2V9LCJEYXRlRm9ybWF0Ijp7IiRyZWYiOiIyNzcifSwiUmVsYXRlZFRhc2tJZCI6IjAwMDAwMDAwLTAwMDAtMDAwMC0wMDAwLTAwMDAwMDAwMDAwMCIsIklkIjoiYjhjNjAzMjYtOTk1Mi00MzliLTk3N2MtYjEwM2U1Zjc2YmRiIiwiSW1wb3J0SWQiOm51bGwsIlRpdGxlIjoiQmV0YSBSZWxlYXNlIiwiTm90ZSI6bnVsbCwiSHlwZXJsaW5rIjp7IiRpZCI6IjI3OCIsIkFkZHJlc3MiOiIiLCJTdWJBZGRyZXNzIjoiIn0sIklzQ2hhbmdlZCI6ZmFsc2UsIklzTmV3IjpmYWxzZX0seyIkaWQiOiIyNzkiLCJEYXRlIjoiMjAxOS0xMC0wMVQxMTo1OTowMFoiLCJTdHlsZSI6eyIkaWQiOiIyODAiLCJTaGFwZSI6MTksIkNvbm5lY3Rvck1hcmdpbiI6eyIkaWQiOiIyODEiLCJUb3AiOjAsIkxlZnQiOjIsIlJpZ2h0IjoyLCJCb3R0b20iOjB9LCJDb25uZWN0b3JTdHlsZSI6eyIkaWQiOiIyODIiLCJMaW5lQ29sb3IiOnsiJGlkIjoiMjgzIiwiJHR5cGUiOiJOTFJFLkNvbW1vbi5Eb20uU29saWRDb2xvckJydXNoLCBOTFJFLkNvbW1vbiIsIkNvbG9yIjp7IiRpZCI6IjI4NCIsIkEiOjEyNywiUiI6NzksIkciOjEyOSwiQiI6MTg5fX0sIkxpbmVXZWlnaHQiOjEuMCwiTGluZVR5cGUiOjAsIlBhcmVudFN0eWxlIjpudWxsfSwiSXNCZWxvd1RpbWViYW5kIjpmYWxzZSwiUG9zaXRpb25PblRhc2siOjAsIkhpZGVEYXRlIjpmYWxzZSwiU2hhcGVTaXplIjoxLCJTcGFjaW5nIjowLjAsIlBhZGRpbmciOnsiJGlkIjoiMjg1IiwiVG9wIjo3LCJMZWZ0IjozLCJSaWdodCI6MCwiQm90dG9tIjoyfSwiU2hhcGVTdHlsZSI6eyIkaWQiOiIyODYiLCJNYXJnaW4iOnsiJGlkIjoiMjg3IiwiVG9wIjowLCJMZWZ0IjowLCJSaWdodCI6MCwiQm90dG9tIjowfSwiUGFkZGluZyI6eyIkaWQiOiIyODgiLCJUb3AiOjAsIkxlZnQiOjAsIlJpZ2h0IjowLCJCb3R0b20iOjB9LCJCYWNrZ3JvdW5kIjp7IiRpZCI6IjI4OSIsIkNvbG9yIjp7IiRpZCI6IjI5MCIsIkEiOjI1NSwiUiI6ODIsIkciOjE0NywiQiI6MjA1fX0sIklzVmlzaWJsZSI6dHJ1ZSwiV2lkdGgiOjEzLjAsIkhlaWdodCI6MTMuMCwiQm9yZGVyU3R5bGUiOnsiJGlkIjoiMjkxIiwiTGluZUNvbG9yIjp7IiRyZWYiOiI2NSJ9LCJMaW5lV2VpZ2h0IjowLjAsIkxpbmVUeXBlIjowLCJQYXJlbnRTdHlsZSI6bnVsbH0sIlBhcmVudFN0eWxlIjpudWxsfSwiVGl0bGVTdHlsZSI6eyIkaWQiOiIyOTIiLCJGb250U2V0dGluZ3MiOnsiJGlkIjoiMjkzIiwiRm9udFNpemUiOjExLCJGb250TmFtZSI6IkNhbGlicmkiLCJJc0JvbGQiOnRydWUsIklzSXRhbGljIjpmYWxzZSwiSXNVbmRlcmxpbmVkIjpmYWxzZSwiUGFyZW50U3R5bGUiOm51bGx9LCJBdXRvU2l6ZSI6MCwiRm9yZWdyb3VuZCI6eyIkaWQiOiIyOTQiLCJDb2xvciI6eyIkaWQiOiIyOTU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jk2IiwiVG9wIjowLCJMZWZ0IjowLCJSaWdodCI6MCwiQm90dG9tIjowfSwiUGFkZGluZyI6eyIkaWQiOiIyOTciLCJUb3AiOjAsIkxlZnQiOjAsIlJpZ2h0IjowLCJCb3R0b20iOjB9LCJCYWNrZ3JvdW5kIjp7IiRyZWYiOiI3MyJ9LCJJc1Zpc2libGUiOnRydWUsIldpZHRoIjowLjAsIkhlaWdodCI6MC4wLCJCb3JkZXJTdHlsZSI6eyIkaWQiOiIyOTgiLCJMaW5lQ29sb3IiOm51bGwsIkxpbmVXZWlnaHQiOjAuMCwiTGluZVR5cGUiOjAsIlBhcmVudFN0eWxlIjpudWxsfSwiUGFyZW50U3R5bGUiOm51bGx9LCJEYXRlU3R5bGUiOnsiJGlkIjoiMjk5IiwiRm9udFNldHRpbmdzIjp7IiRpZCI6IjMwMCIsIkZvbnRTaXplIjoxMCwiRm9udE5hbWUiOiJDYWxpYnJpIiwiSXNCb2xkIjpmYWxzZSwiSXNJdGFsaWMiOmZhbHNlLCJJc1VuZGVybGluZWQiOmZhbHNlLCJQYXJlbnRTdHlsZSI6bnVsbH0sIkF1dG9TaXplIjowLCJGb3JlZ3JvdW5kIjp7IiRpZCI6IjMwMSIsIkNvbG9yIjp7IiRpZCI6IjMwMiIsIkEiOjI1NSwiUiI6MTE1LCJHIjoxMTUsIkIiOjExNX19LCJNYXhXaWR0aCI6MjAwLjAsIk1heEhlaWdodCI6IkluZmluaXR5IiwiU21hcnRGb3JlZ3JvdW5kSXNBY3RpdmUiOmZhbHNlLCJIb3Jpem9udGFsQWxpZ25tZW50IjowLCJWZXJ0aWNhbEFsaWdubWVudCI6MCwiU21hcnRGb3JlZ3JvdW5kIjpudWxsLCJCYWNrZ3JvdW5kRmlsbFR5cGUiOjAsIk1hcmdpbiI6eyIkaWQiOiIzMDMiLCJUb3AiOjAsIkxlZnQiOjAsIlJpZ2h0IjowLCJCb3R0b20iOjB9LCJQYWRkaW5nIjp7IiRpZCI6IjMwNCIsIlRvcCI6MCwiTGVmdCI6MCwiUmlnaHQiOjAsIkJvdHRvbSI6MH0sIkJhY2tncm91bmQiOnsiJHJlZiI6IjgwIn0sIklzVmlzaWJsZSI6dHJ1ZSwiV2lkdGgiOjAuMCwiSGVpZ2h0IjowLjAsIkJvcmRlclN0eWxlIjp7IiRpZCI6IjMwNSIsIkxpbmVDb2xvciI6bnVsbCwiTGluZVdlaWdodCI6MC4wLCJMaW5lVHlwZSI6MCwiUGFyZW50U3R5bGUiOm51bGx9LCJQYXJlbnRTdHlsZSI6bnVsbH0sIkRhdGVGb3JtYXQiOnsiJGlkIjoiMzA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QsIlBlcmNlbnRhZ2VDb21wbGV0ZSI6bnVsbCwiUG9zaXRpb24iOnsiUmF0aW8iOjAuMCwiSXNDdXN0b20iOmZhbHNlfSwiRGF0ZUZvcm1hdCI6eyIkcmVmIjoiMzA2In0sIlJlbGF0ZWRUYXNrSWQiOiIwMDAwMDAwMC0wMDAwLTAwMDAtMDAwMC0wMDAwMDAwMDAwMDAiLCJJZCI6Ijc4YWI5MDhmLTE0YzctNGM4OC05OGFjLTM0ZDI2NjVlMTJmMiIsIkltcG9ydElkIjpudWxsLCJUaXRsZSI6IlJlbGVhc2UgQ2FuZGlkYXRlIiwiTm90ZSI6bnVsbCwiSHlwZXJsaW5rIjp7IiRpZCI6IjMwNyIsIkFkZHJlc3MiOiIiLCJTdWJBZGRyZXNzIjoiIn0sIklzQ2hhbmdlZCI6ZmFsc2UsIklzTmV3IjpmYWxzZX0seyIkaWQiOiIzMDgiLCJEYXRlIjoiMjAxOS0xMC0yMFQxMTo1OTowMFoiLCJTdHlsZSI6eyIkaWQiOiIzMDkiLCJTaGFwZSI6MTksIkNvbm5lY3Rvck1hcmdpbiI6eyIkaWQiOiIzMTAiLCJUb3AiOjAsIkxlZnQiOjIsIlJpZ2h0IjoyLCJCb3R0b20iOjB9LCJDb25uZWN0b3JTdHlsZSI6eyIkaWQiOiIzMTEiLCJMaW5lQ29sb3IiOnsiJGlkIjoiMzEyIiwiJHR5cGUiOiJOTFJFLkNvbW1vbi5Eb20uU29saWRDb2xvckJydXNoLCBOTFJFLkNvbW1vbiIsIkNvbG9yIjp7IiRpZCI6IjMxMyIsIkEiOjEyNywiUiI6NzksIkciOjEyOSwiQiI6MTg5fX0sIkxpbmVXZWlnaHQiOjEuMCwiTGluZVR5cGUiOjAsIlBhcmVudFN0eWxlIjpudWxsfSwiSXNCZWxvd1RpbWViYW5kIjpmYWxzZSwiUG9zaXRpb25PblRhc2siOjAsIkhpZGVEYXRlIjpmYWxzZSwiU2hhcGVTaXplIjoxLCJTcGFjaW5nIjowLjAsIlBhZGRpbmciOnsiJGlkIjoiMzE0IiwiVG9wIjo3LCJMZWZ0IjozLCJSaWdodCI6MCwiQm90dG9tIjoyfSwiU2hhcGVTdHlsZSI6eyIkaWQiOiIzMTUiLCJNYXJnaW4iOnsiJGlkIjoiMzE2IiwiVG9wIjowLCJMZWZ0IjowLCJSaWdodCI6MCwiQm90dG9tIjowfSwiUGFkZGluZyI6eyIkaWQiOiIzMTciLCJUb3AiOjAsIkxlZnQiOjAsIlJpZ2h0IjowLCJCb3R0b20iOjB9LCJCYWNrZ3JvdW5kIjp7IiRpZCI6IjMxOCIsIkNvbG9yIjp7IiRpZCI6IjMxOSIsIkEiOjI1NSwiUiI6MTEyLCJHIjoxNzMsIkIiOjcxfX0sIklzVmlzaWJsZSI6dHJ1ZSwiV2lkdGgiOjEzLjAsIkhlaWdodCI6MTMuMCwiQm9yZGVyU3R5bGUiOnsiJGlkIjoiMzIwIiwiTGluZUNvbG9yIjp7IiRyZWYiOiI2NSJ9LCJMaW5lV2VpZ2h0IjowLjAsIkxpbmVUeXBlIjowLCJQYXJlbnRTdHlsZSI6bnVsbH0sIlBhcmVudFN0eWxlIjpudWxsfSwiVGl0bGVTdHlsZSI6eyIkaWQiOiIzMjEiLCJGb250U2V0dGluZ3MiOnsiJGlkIjoiMzIyIiwiRm9udFNpemUiOjExLCJGb250TmFtZSI6IkNhbGlicmkiLCJJc0JvbGQiOnRydWUsIklzSXRhbGljIjpmYWxzZSwiSXNVbmRlcmxpbmVkIjpmYWxzZSwiUGFyZW50U3R5bGUiOm51bGx9LCJBdXRvU2l6ZSI6MCwiRm9yZWdyb3VuZCI6eyIkaWQiOiIzMjMiLCJDb2xvciI6eyIkaWQiOiIzMjQiLCJBIjoyNTUsIlIiOjU4LCJHIjoxMzcsIkIiOjB9fSwiTWF4V2lkdGgiOjIwMC4wLCJNYXhIZWlnaHQiOiJJbmZpbml0eSIsIlNtYXJ0Rm9yZWdyb3VuZElzQWN0aXZlIjpmYWxzZSwiSG9yaXpvbnRhbEFsaWdubWVudCI6MCwiVmVydGljYWxBbGlnbm1lbnQiOjAsIlNtYXJ0Rm9yZWdyb3VuZCI6bnVsbCwiQmFja2dyb3VuZEZpbGxUeXBlIjowLCJNYXJnaW4iOnsiJGlkIjoiMzI1IiwiVG9wIjowLCJMZWZ0IjowLCJSaWdodCI6MCwiQm90dG9tIjowfSwiUGFkZGluZyI6eyIkaWQiOiIzMjYiLCJUb3AiOjAsIkxlZnQiOjAsIlJpZ2h0IjowLCJCb3R0b20iOjB9LCJCYWNrZ3JvdW5kIjp7IiRyZWYiOiI3MyJ9LCJJc1Zpc2libGUiOnRydWUsIldpZHRoIjowLjAsIkhlaWdodCI6MC4wLCJCb3JkZXJTdHlsZSI6eyIkaWQiOiIzMjciLCJMaW5lQ29sb3IiOm51bGwsIkxpbmVXZWlnaHQiOjAuMCwiTGluZVR5cGUiOjAsIlBhcmVudFN0eWxlIjpudWxsfSwiUGFyZW50U3R5bGUiOm51bGx9LCJEYXRlU3R5bGUiOnsiJGlkIjoiMzI4IiwiRm9udFNldHRpbmdzIjp7IiRpZCI6IjMyOSIsIkZvbnRTaXplIjoxMCwiRm9udE5hbWUiOiJDYWxpYnJpIiwiSXNCb2xkIjpmYWxzZSwiSXNJdGFsaWMiOmZhbHNlLCJJc1VuZGVybGluZWQiOmZhbHNlLCJQYXJlbnRTdHlsZSI6bnVsbH0sIkF1dG9TaXplIjowLCJGb3JlZ3JvdW5kIjp7IiRpZCI6IjMzMCIsIkNvbG9yIjp7IiRpZCI6IjMzMSIsIkEiOjI1NSwiUiI6NTgsIkciOjEzNywiQiI6MH19LCJNYXhXaWR0aCI6MjAwLjAsIk1heEhlaWdodCI6IkluZmluaXR5IiwiU21hcnRGb3JlZ3JvdW5kSXNBY3RpdmUiOmZhbHNlLCJIb3Jpem9udGFsQWxpZ25tZW50IjowLCJWZXJ0aWNhbEFsaWdubWVudCI6MCwiU21hcnRGb3JlZ3JvdW5kIjpudWxsLCJCYWNrZ3JvdW5kRmlsbFR5cGUiOjAsIk1hcmdpbiI6eyIkaWQiOiIzMzIiLCJUb3AiOjAsIkxlZnQiOjAsIlJpZ2h0IjowLCJCb3R0b20iOjB9LCJQYWRkaW5nIjp7IiRpZCI6IjMzMyIsIlRvcCI6MCwiTGVmdCI6MCwiUmlnaHQiOjAsIkJvdHRvbSI6MH0sIkJhY2tncm91bmQiOnsiJHJlZiI6IjgwIn0sIklzVmlzaWJsZSI6dHJ1ZSwiV2lkdGgiOjAuMCwiSGVpZ2h0IjowLjAsIkJvcmRlclN0eWxlIjp7IiRpZCI6IjMzNCIsIkxpbmVDb2xvciI6bnVsbCwiTGluZVdlaWdodCI6MC4wLCJMaW5lVHlwZSI6MCwiUGFyZW50U3R5bGUiOm51bGx9LCJQYXJlbnRTdHlsZSI6bnVsbH0sIkRhdGVGb3JtYXQiOnsiJGlkIjoiMzM1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UsIlBlcmNlbnRhZ2VDb21wbGV0ZSI6bnVsbCwiUG9zaXRpb24iOnsiUmF0aW8iOjAuMCwiSXNDdXN0b20iOmZhbHNlfSwiRGF0ZUZvcm1hdCI6eyIkcmVmIjoiMzM1In0sIlJlbGF0ZWRUYXNrSWQiOiIwMDAwMDAwMC0wMDAwLTAwMDAtMDAwMC0wMDAwMDAwMDAwMDAiLCJJZCI6ImIxYTJiMGFkLTUwYzUtNGYzZC1iMjRiLTNhYWI2OWQ2OGZjNSIsIkltcG9ydElkIjpudWxsLCJUaXRsZSI6IkZpbmFsIFJlbGVhc2UiLCJOb3RlIjpudWxsLCJIeXBlcmxpbmsiOnsiJGlkIjoiMzM2IiwiQWRkcmVzcyI6IiIsIlN1YkFkZHJlc3MiOiIifSwiSXNDaGFuZ2VkIjpmYWxzZSwiSXNOZXciOmZhbHNlfV0sIlRhc2tzIjpbXSwiU3dpbWxhbmVzIjpbeyIkaWQiOiIzMzciLCJJZCI6Ijc5ZjA1ZThkLWU3MmUtNGNjMy04NWZjLWU4NzVmYTY1NTE3ZiIsIkluZGV4Ijo2LCJIZWFkZXJUZXh0IjoiUGxhbiIsIlN0eWxlIjp7IiRpZCI6IjMzOCIsIkhlYWRlclN0eWxlIjp7IiRpZCI6IjMzOSIsIlRleHRTdHlsZSI6eyIkaWQiOiIzNDAiLCJGb250U2V0dGluZ3MiOnsiJGlkIjoiMzQxIiwiRm9udFNpemUiOjEwLCJGb250TmFtZSI6IkZyYW5rbGluIEdvdGhpYyBNZWRpdW0iLCJJc0JvbGQiOmZhbHNlLCJJc0l0YWxpYyI6ZmFsc2UsIklzVW5kZXJsaW5lZCI6ZmFsc2UsIlBhcmVudFN0eWxlIjpudWxsfSwiQXV0b1NpemUiOjAsIkZvcmVncm91bmQiOnsiJGlkIjoiMzQyIiwiQ29sb3IiOnsiJGlkIjoiMzQzIiwiQSI6MjU1LCJSIjozMiwiRyI6NTYsIkIiOjEwMH19LCJNYXhXaWR0aCI6MC4wLCJNYXhIZWlnaHQiOjAuMCwiU21hcnRGb3JlZ3JvdW5kSXNBY3RpdmUiOmZhbHNlLCJIb3Jpem9udGFsQWxpZ25tZW50IjowLCJWZXJ0aWNhbEFsaWdubWVudCI6MCwiU21hcnRGb3JlZ3JvdW5kIjpudWxsLCJCYWNrZ3JvdW5kRmlsbFR5cGUiOjAsIk1hcmdpbiI6eyIkcmVmIjoiMTQwIn0sIlBhZGRpbmciOnsiJHJlZiI6IjE0MSJ9LCJCYWNrZ3JvdW5kIjpudWxsLCJJc1Zpc2libGUiOmZhbHNlLCJXaWR0aCI6MC4wLCJIZWlnaHQiOjAuMCwiQm9yZGVyU3R5bGUiOm51bGwsIlBhcmVudFN0eWxlIjpudWxsfSwiUmVjdGFuZ2xlU3R5bGUiOnsiJGlkIjoiMzQ0IiwiTWFyZ2luIjp7IiRyZWYiOiIxNDMifSwiUGFkZGluZyI6eyIkcmVmIjoiMTQ0In0sIkJhY2tncm91bmQiOnsiJGlkIjoiMzQ1IiwiQ29sb3IiOnsiJGlkIjoiMzQ2IiwiQSI6MTI3LCJSIjo5MSwiRyI6MTU1LCJCIjoyMTN9fSwiSXNWaXNpYmxlIjpmYWxzZSwiV2lkdGgiOjAuMCwiSGVpZ2h0IjowLjAsIkJvcmRlclN0eWxlIjp7IiRpZCI6IjM0NyIsIkxpbmVDb2xvciI6eyIkcmVmIjoiMTQ4In0sIkxpbmVXZWlnaHQiOjAuMCwiTGluZVR5cGUiOjAsIlBhcmVudFN0eWxlIjpudWxsfSwiUGFyZW50U3R5bGUiOm51bGx9LCJNYXJnaW4iOnsiJHJlZiI6IjE1MCJ9LCJQYWRkaW5nIjp7IiRyZWYiOiIxNTEifSwiQmFja2dyb3VuZCI6bnVsbCwiSXNWaXNpYmxlIjp0cnVlLCJXaWR0aCI6MC4wLCJIZWlnaHQiOjAuMCwiQm9yZGVyU3R5bGUiOm51bGwsIlBhcmVudFN0eWxlIjpudWxsfSwiQmFja2dyb3VuZFN0eWxlIjp7IiRpZCI6IjM0OCIsIk1hcmdpbiI6eyIkcmVmIjoiMTUzIn0sIlBhZGRpbmciOnsiJHJlZiI6IjE1NCJ9LCJCYWNrZ3JvdW5kIjp7IiRpZCI6IjM0OSIsIkNvbG9yIjp7IiRpZCI6IjM1MCIsIkEiOjM4LCJSIjo5MSwiRyI6MTU1LCJCIjoyMTN9fSwiSXNWaXNpYmxlIjp0cnVlLCJXaWR0aCI6MC4wLCJIZWlnaHQiOjAuMCwiQm9yZGVyU3R5bGUiOnsiJGlkIjoiMzUxIiwiTGluZUNvbG9yIjp7IiRyZWYiOiIxNTgifSwiTGluZVdlaWdodCI6MC4wLCJMaW5lVHlwZSI6MCwiUGFyZW50U3R5bGUiOm51bGx9LCJQYXJlbnRTdHlsZSI6bnVsbH0sIklzQWJvdmVUaW1lYmFuZCI6ZmFsc2UsIk1hcmdpbiI6eyIkcmVmIjoiMTYwIn0sIlBhZGRpbmciOnsiJHJlZiI6IjE2MSJ9LCJJc1Zpc2libGUiOnRydWUsIldpZHRoIjowLjAsIkhlaWdodCI6MC4wLCJCb3JkZXJTdHlsZSI6bnVsbCwiUGFyZW50U3R5bGUiOm51bGx9LCJUYXNrcyI6W3siJGlkIjoiMzUyIiwiX2F0dGFjaGVkTWlsZXN0b25lcyI6W10sIlRhc2tEZWZpbml0aW9uIjp7IiRpZCI6IjM1MyIsIkdyb3VwTmFtZSI6bnVsbCwiU3RhcnREYXRlIjoiMjAxOS0wMS0wMVQwMDowMDowMFoiLCJFbmREYXRlIjoiMjAxOS0wMi0yNFQxMTo1OTowMCIsIlBlcmNlbnRhZ2VDb21wbGV0ZSI6bnVsbCwiU3R5bGUiOnsiJGlkIjoiMzU0IiwiU2hhcGUiOjEsIlNoYXBlVGhpY2tuZXNzIjowLCJEdXJhdGlvbkZvcm1hdCI6MCwiSW5jbHVkZU5vbldvcmtpbmdEYXlzSW5EdXJhdGlvbiI6ZmFsc2UsIlBlcmNlbnRhZ2VDb21wbGV0ZVN0eWxlIjp7IiRpZCI6IjM1NSIsIkZvbnRTZXR0aW5ncyI6eyIkaWQiOiIzNTY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GlkIjoiMzU3IiwiVG9wIjowLCJMZWZ0IjowLCJSaWdodCI6MCwiQm90dG9tIjowfSwiUGFkZGluZyI6eyIkaWQiOiIzNTgiLCJUb3AiOjAsIkxlZnQiOjAsIlJpZ2h0IjowLCJCb3R0b20iOjB9LCJCYWNrZ3JvdW5kIjp7IiRyZWYiOiI4OSJ9LCJJc1Zpc2libGUiOnRydWUsIldpZHRoIjowLjAsIkhlaWdodCI6MC4wLCJCb3JkZXJTdHlsZSI6eyIkaWQiOiIzNTkiLCJMaW5lQ29sb3IiOm51bGwsIkxpbmVXZWlnaHQiOjAuMCwiTGluZVR5cGUiOjAsIlBhcmVudFN0eWxlIjpudWxsfSwiUGFyZW50U3R5bGUiOm51bGx9LCJEdXJhdGlvblN0eWxlIjp7IiRpZCI6IjM2MCIsIkZvbnRTZXR0aW5ncyI6eyIkaWQiOiIzNjEiLCJGb250U2l6ZSI6MTAsIkZvbnROYW1lIjoiQ2FsaWJyaSIsIklzQm9sZCI6ZmFsc2UsIklzSXRhbGljIjpmYWxzZSwiSXNVbmRlcmxpbmVkIjpmYWxzZSwiUGFyZW50U3R5bGUiOm51bGx9LCJBdXRvU2l6ZSI6MCwiRm9yZWdyb3VuZCI6eyIkaWQiOiIzNjIiLCJDb2xvciI6eyIkcmVmIjoiOTMifX0sIk1heFdpZHRoIjoyMDAuMCwiTWF4SGVpZ2h0IjoiSW5maW5pdHkiLCJTbWFydEZvcmVncm91bmRJc0FjdGl2ZSI6ZmFsc2UsIkhvcml6b250YWxBbGlnbm1lbnQiOjAsIlZlcnRpY2FsQWxpZ25tZW50IjowLCJTbWFydEZvcmVncm91bmQiOm51bGwsIkJhY2tncm91bmRGaWxsVHlwZSI6MCwiTWFyZ2luIjp7IiRpZCI6IjM2MyIsIlRvcCI6MCwiTGVmdCI6MCwiUmlnaHQiOjAsIkJvdHRvbSI6MH0sIlBhZGRpbmciOnsiJGlkIjoiMzY0IiwiVG9wIjowLCJMZWZ0IjowLCJSaWdodCI6MCwiQm90dG9tIjowfSwiQmFja2dyb3VuZCI6eyIkcmVmIjoiOTYifSwiSXNWaXNpYmxlIjp0cnVlLCJXaWR0aCI6MC4wLCJIZWlnaHQiOjAuMCwiQm9yZGVyU3R5bGUiOnsiJGlkIjoiMzY1IiwiTGluZUNvbG9yIjpudWxsLCJMaW5lV2VpZ2h0IjowLjAsIkxpbmVUeXBlIjowLCJQYXJlbnRTdHlsZSI6bnVsbH0sIlBhcmVudFN0eWxlIjpudWxsfSwiSG9yaXpvbnRhbENvbm5lY3RvclN0eWxlIjp7IiRpZCI6IjM2NiIsIkxpbmVDb2xvciI6eyIkcmVmIjoiOTgifSwiTGluZVdlaWdodCI6MS4wLCJMaW5lVHlwZSI6MCwiUGFyZW50U3R5bGUiOm51bGx9LCJWZXJ0aWNhbENvbm5lY3RvclN0eWxlIjp7IiRpZCI6IjM2NyIsIkxpbmVDb2xvciI6eyIkcmVmIjoiMTA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MzY4IiwiTWFyZ2luIjp7IiRpZCI6IjM2OSIsIlRvcCI6MCwiTGVmdCI6NCwiUmlnaHQiOjQsIkJvdHRvbSI6MH0sIlBhZGRpbmciOnsiJGlkIjoiMzcwIiwiVG9wIjowLCJMZWZ0IjowLCJSaWdodCI6MCwiQm90dG9tIjowfSwiQmFja2dyb3VuZCI6eyIkaWQiOiIzNzEiLCJDb2xvciI6eyIkaWQiOiIzNzIiLCJBIjoyNTUsIlIiOjgyLCJHIjoxNDcsIkIiOjIwNX19LCJJc1Zpc2libGUiOnRydWUsIldpZHRoIjowLjAsIkhlaWdodCI6MTMuNDI2NjY2NjY2NjY2Njc3LCJCb3JkZXJTdHlsZSI6eyIkaWQiOiIzNzMiLCJMaW5lQ29sb3IiOnsiJHJlZiI6IjEwOSJ9LCJMaW5lV2VpZ2h0IjowLjAsIkxpbmVUeXBlIjowLCJQYXJlbnRTdHlsZSI6bnVsbH0sIlBhcmVudFN0eWxlIjpudWxsfSwiVGl0bGVTdHlsZSI6eyIkaWQiOiIzNzQiLCJGb250U2V0dGluZ3MiOnsiJGlkIjoiMzc1IiwiRm9udFNpemUiOjExLCJGb250TmFtZSI6IkNhbGlicmkiLCJJc0JvbGQiOmZhbHNlLCJJc0l0YWxpYyI6ZmFsc2UsIklzVW5kZXJsaW5lZCI6ZmFsc2UsIlBhcmVudFN0eWxlIjpudWxsfSwiQXV0b1NpemUiOjIsIkZvcmVncm91bmQiOnsiJGlkIjoiMzc2IiwiQ29sb3IiOnsiJGlkIjoiMzc3IiwiQSI6MjU1LCJSIjoyNTUsIkciOjI1NSwiQiI6MjU1fX0sIk1heFdpZHRoIjo5MC43MywiTWF4SGVpZ2h0IjoiSW5maW5pdHkiLCJTbWFydEZvcmVncm91bmRJc0FjdGl2ZSI6ZmFsc2UsIkhvcml6b250YWxBbGlnbm1lbnQiOjEsIlZlcnRpY2FsQWxpZ25tZW50IjowLCJTbWFydEZvcmVncm91bmQiOm51bGwsIkJhY2tncm91bmRGaWxsVHlwZSI6MCwiTWFyZ2luIjp7IiRpZCI6IjM3OCIsIlRvcCI6MCwiTGVmdCI6MCwiUmlnaHQiOjAsIkJvdHRvbSI6MH0sIlBhZGRpbmciOnsiJGlkIjoiMzc5IiwiVG9wIjowLCJMZWZ0IjowLCJSaWdodCI6MCwiQm90dG9tIjowfSwiQmFja2dyb3VuZCI6eyIkcmVmIjoiMTE3In0sIklzVmlzaWJsZSI6dHJ1ZSwiV2lkdGgiOjAuMCwiSGVpZ2h0IjowLjAsIkJvcmRlclN0eWxlIjp7IiRpZCI6IjM4MCIsIkxpbmVDb2xvciI6bnVsbCwiTGluZVdlaWdodCI6MC4wLCJMaW5lVHlwZSI6MCwiUGFyZW50U3R5bGUiOm51bGx9LCJQYXJlbnRTdHlsZSI6bnVsbH0sIkRhdGVTdHlsZSI6eyIkaWQiOiIzODEiLCJGb250U2V0dGluZ3MiOnsiJGlkIjoiMzgyIiwiRm9udFNpemUiOjEwLCJGb250TmFtZSI6IkNhbGlicmkiLCJJc0JvbGQiOmZhbHNlLCJJc0l0YWxpYyI6ZmFsc2UsIklzVW5kZXJsaW5lZCI6ZmFsc2UsIlBhcmVudFN0eWxlIjpudWxsfSwiQXV0b1NpemUiOjAsIkZvcmVncm91bmQiOnsiJGlkIjoiMzgzIiwiQ29sb3IiOnsiJGlkIjoiMzg0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zODUiLCJUb3AiOjAsIkxlZnQiOjAsIlJpZ2h0IjowLCJCb3R0b20iOjB9LCJQYWRkaW5nIjp7IiRpZCI6IjM4NiIsIlRvcCI6MCwiTGVmdCI6MCwiUmlnaHQiOjAsIkJvdHRvbSI6MH0sIkJhY2tncm91bmQiOnsiJHJlZiI6IjEyNCJ9LCJJc1Zpc2libGUiOnRydWUsIldpZHRoIjowLjAsIkhlaWdodCI6MC4wLCJCb3JkZXJTdHlsZSI6eyIkaWQiOiIzODciLCJMaW5lQ29sb3IiOm51bGwsIkxpbmVXZWlnaHQiOjAuMCwiTGluZVR5cGUiOjAsIlBhcmVudFN0eWxlIjpudWxsfSwiUGFyZW50U3R5bGUiOm51bGx9LCJEYXRlRm9ybWF0Ijp7IiRpZCI6IjM4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3LCJTbWFydER1cmF0aW9uQWN0aXZhdGVkIjpmYWxzZSwiRGF0ZUZvcm1hdCI6eyIkcmVmIjoiMzg4In0sIklkIjoiY2JjNjA1MzItNzM2Ny00NzQyLTk4MmUtODVkNTQyOTc4MDY0IiwiSW1wb3J0SWQiOm51bGwsIlRpdGxlIjoiQXNzZW1ibGUgUmVzb3VyY2VzIiwiTm90ZSI6bnVsbCwiSHlwZXJsaW5rIjp7IiRpZCI6IjM4OSIsIkFkZHJlc3MiOiIiLCJTdWJBZGRyZXNzIjoiIn0sIklzQ2hhbmdlZCI6ZmFsc2UsIklzTmV3IjpmYWxzZX0sIkluZGV4IjowfSx7IiRpZCI6IjM5MCIsIl9hdHRhY2hlZE1pbGVzdG9uZXMiOltdLCJUYXNrRGVmaW5pdGlvbiI6eyIkaWQiOiIzOTEiLCJHcm91cE5hbWUiOm51bGwsIlN0YXJ0RGF0ZSI6IjIwMTktMDItMDFUMDA6MDA6MDBaIiwiRW5kRGF0ZSI6IjIwMTktMDMtMDdUMTE6NTk6MDAiLCJQZXJjZW50YWdlQ29tcGxldGUiOm51bGwsIlN0eWxlIjp7IiRpZCI6IjM5MiIsIlNoYXBlIjoxLCJTaGFwZVRoaWNrbmVzcyI6MCwiRHVyYXRpb25Gb3JtYXQiOjAsIkluY2x1ZGVOb25Xb3JraW5nRGF5c0luRHVyYXRpb24iOmZhbHNlLCJQZXJjZW50YWdlQ29tcGxldGVTdHlsZSI6eyIkaWQiOiIzOTMiLCJGb250U2V0dGluZ3MiOnsiJGlkIjoiMzk0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pZCI6IjM5NSIsIlRvcCI6MCwiTGVmdCI6MCwiUmlnaHQiOjAsIkJvdHRvbSI6MH0sIlBhZGRpbmciOnsiJGlkIjoiMzk2IiwiVG9wIjowLCJMZWZ0IjowLCJSaWdodCI6MCwiQm90dG9tIjowfSwiQmFja2dyb3VuZCI6eyIkcmVmIjoiODkifSwiSXNWaXNpYmxlIjp0cnVlLCJXaWR0aCI6MC4wLCJIZWlnaHQiOjAuMCwiQm9yZGVyU3R5bGUiOnsiJGlkIjoiMzk3IiwiTGluZUNvbG9yIjpudWxsLCJMaW5lV2VpZ2h0IjowLjAsIkxpbmVUeXBlIjowLCJQYXJlbnRTdHlsZSI6bnVsbH0sIlBhcmVudFN0eWxlIjpudWxsfSwiRHVyYXRpb25TdHlsZSI6eyIkaWQiOiIzOTgiLCJGb250U2V0dGluZ3MiOnsiJGlkIjoiMzk5IiwiRm9udFNpemUiOjEwLCJGb250TmFtZSI6IkNhbGlicmkiLCJJc0JvbGQiOmZhbHNlLCJJc0l0YWxpYyI6ZmFsc2UsIklzVW5kZXJsaW5lZCI6ZmFsc2UsIlBhcmVudFN0eWxlIjpudWxsfSwiQXV0b1NpemUiOjAsIkZvcmVncm91bmQiOnsiJGlkIjoiNDAwIiwiQ29sb3IiOnsiJHJlZiI6IjkzIn19LCJNYXhXaWR0aCI6MjAwLjAsIk1heEhlaWdodCI6IkluZmluaXR5IiwiU21hcnRGb3JlZ3JvdW5kSXNBY3RpdmUiOmZhbHNlLCJIb3Jpem9udGFsQWxpZ25tZW50IjowLCJWZXJ0aWNhbEFsaWdubWVudCI6MCwiU21hcnRGb3JlZ3JvdW5kIjpudWxsLCJCYWNrZ3JvdW5kRmlsbFR5cGUiOjAsIk1hcmdpbiI6eyIkaWQiOiI0MDEiLCJUb3AiOjAsIkxlZnQiOjAsIlJpZ2h0IjowLCJCb3R0b20iOjB9LCJQYWRkaW5nIjp7IiRpZCI6IjQwMiIsIlRvcCI6MCwiTGVmdCI6MCwiUmlnaHQiOjAsIkJvdHRvbSI6MH0sIkJhY2tncm91bmQiOnsiJHJlZiI6Ijk2In0sIklzVmlzaWJsZSI6dHJ1ZSwiV2lkdGgiOjAuMCwiSGVpZ2h0IjowLjAsIkJvcmRlclN0eWxlIjp7IiRpZCI6IjQwMyIsIkxpbmVDb2xvciI6bnVsbCwiTGluZVdlaWdodCI6MC4wLCJMaW5lVHlwZSI6MCwiUGFyZW50U3R5bGUiOm51bGx9LCJQYXJlbnRTdHlsZSI6bnVsbH0sIkhvcml6b250YWxDb25uZWN0b3JTdHlsZSI6eyIkaWQiOiI0MDQiLCJMaW5lQ29sb3IiOnsiJHJlZiI6Ijk4In0sIkxpbmVXZWlnaHQiOjEuMCwiTGluZVR5cGUiOjAsIlBhcmVudFN0eWxlIjpudWxsfSwiVmVydGljYWxDb25uZWN0b3JTdHlsZSI6eyIkaWQiOiI0MDU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QwNiIsIk1hcmdpbiI6eyIkaWQiOiI0MDciLCJUb3AiOjAsIkxlZnQiOjQsIlJpZ2h0Ijo0LCJCb3R0b20iOjB9LCJQYWRkaW5nIjp7IiRpZCI6IjQwOCIsIlRvcCI6MCwiTGVmdCI6MCwiUmlnaHQiOjAsIkJvdHRvbSI6MH0sIkJhY2tncm91bmQiOnsiJGlkIjoiNDA5IiwiQ29sb3IiOnsiJGlkIjoiNDEwIiwiQSI6MjU1LCJSIjo4MiwiRyI6MTQ3LCJCIjoyMDV9fSwiSXNWaXNpYmxlIjp0cnVlLCJXaWR0aCI6MC4wLCJIZWlnaHQiOjEzLjQyNjY2NjY2NjY2NjY3NywiQm9yZGVyU3R5bGUiOnsiJGlkIjoiNDExIiwiTGluZUNvbG9yIjp7IiRyZWYiOiIxMDkifSwiTGluZVdlaWdodCI6MC4wLCJMaW5lVHlwZSI6MCwiUGFyZW50U3R5bGUiOm51bGx9LCJQYXJlbnRTdHlsZSI6bnVsbH0sIlRpdGxlU3R5bGUiOnsiJGlkIjoiNDEyIiwiRm9udFNldHRpbmdzIjp7IiRpZCI6IjQxMyIsIkZvbnRTaXplIjoxMSwiRm9udE5hbWUiOiJDYWxpYnJpIiwiSXNCb2xkIjpmYWxzZSwiSXNJdGFsaWMiOmZhbHNlLCJJc1VuZGVybGluZWQiOmZhbHNlLCJQYXJlbnRTdHlsZSI6bnVsbH0sIkF1dG9TaXplIjoyLCJGb3JlZ3JvdW5kIjp7IiRpZCI6IjQxNCIsIkNvbG9yIjp7IiRpZCI6IjQxNSIsIkEiOjI1NSwiUiI6MjU1LCJHIjoyNTUsIkIiOjI1NX19LCJNYXhXaWR0aCI6NjMuNDgzMzMzMzMzMzMzMzM0LCJNYXhIZWlnaHQiOiJJbmZpbml0eSIsIlNtYXJ0Rm9yZWdyb3VuZElzQWN0aXZlIjpmYWxzZSwiSG9yaXpvbnRhbEFsaWdubWVudCI6MSwiVmVydGljYWxBbGlnbm1lbnQiOjAsIlNtYXJ0Rm9yZWdyb3VuZCI6bnVsbCwiQmFja2dyb3VuZEZpbGxUeXBlIjowLCJNYXJnaW4iOnsiJGlkIjoiNDE2IiwiVG9wIjowLCJMZWZ0IjowLCJSaWdodCI6MCwiQm90dG9tIjowfSwiUGFkZGluZyI6eyIkaWQiOiI0MTciLCJUb3AiOjAsIkxlZnQiOjAsIlJpZ2h0IjowLCJCb3R0b20iOjB9LCJCYWNrZ3JvdW5kIjp7IiRyZWYiOiIxMTcifSwiSXNWaXNpYmxlIjp0cnVlLCJXaWR0aCI6MC4wLCJIZWlnaHQiOjAuMCwiQm9yZGVyU3R5bGUiOnsiJGlkIjoiNDE4IiwiTGluZUNvbG9yIjpudWxsLCJMaW5lV2VpZ2h0IjowLjAsIkxpbmVUeXBlIjowLCJQYXJlbnRTdHlsZSI6bnVsbH0sIlBhcmVudFN0eWxlIjpudWxsfSwiRGF0ZVN0eWxlIjp7IiRpZCI6IjQxOSIsIkZvbnRTZXR0aW5ncyI6eyIkaWQiOiI0MjAiLCJGb250U2l6ZSI6MTAsIkZvbnROYW1lIjoiQ2FsaWJyaSIsIklzQm9sZCI6ZmFsc2UsIklzSXRhbGljIjpmYWxzZSwiSXNVbmRlcmxpbmVkIjpmYWxzZSwiUGFyZW50U3R5bGUiOm51bGx9LCJBdXRvU2l6ZSI6MCwiRm9yZWdyb3VuZCI6eyIkaWQiOiI0MjEiLCJDb2xvciI6eyIkaWQiOiI0Mj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QyMyIsIlRvcCI6MCwiTGVmdCI6MCwiUmlnaHQiOjAsIkJvdHRvbSI6MH0sIlBhZGRpbmciOnsiJGlkIjoiNDI0IiwiVG9wIjowLCJMZWZ0IjowLCJSaWdodCI6MCwiQm90dG9tIjowfSwiQmFja2dyb3VuZCI6eyIkcmVmIjoiMTI0In0sIklzVmlzaWJsZSI6dHJ1ZSwiV2lkdGgiOjAuMCwiSGVpZ2h0IjowLjAsIkJvcmRlclN0eWxlIjp7IiRpZCI6IjQyNSIsIkxpbmVDb2xvciI6bnVsbCwiTGluZVdlaWdodCI6MC4wLCJMaW5lVHlwZSI6MCwiUGFyZW50U3R5bGUiOm51bGx9LCJQYXJlbnRTdHlsZSI6bnVsbH0sIkRhdGVGb3JtYXQiOnsiJGlkIjoiNDI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gsIlNtYXJ0RHVyYXRpb25BY3RpdmF0ZWQiOmZhbHNlLCJEYXRlRm9ybWF0Ijp7IiRyZWYiOiI0MjYifSwiSWQiOiI5Y2U5NDBkOS03YTRiLTRmZTctYWMwYy1hM2IwMzUyZGVjY2IiLCJJbXBvcnRJZCI6bnVsbCwiVGl0bGUiOiJXb3JraW5nIFBsYW5zIiwiTm90ZSI6bnVsbCwiSHlwZXJsaW5rIjp7IiRpZCI6IjQyNyIsIkFkZHJlc3MiOiIiLCJTdWJBZGRyZXNzIjoiIn0sIklzQ2hhbmdlZCI6ZmFsc2UsIklzTmV3IjpmYWxzZX0sIkluZGV4IjowfSx7IiRpZCI6IjQyOCIsIl9hdHRhY2hlZE1pbGVzdG9uZXMiOltdLCJUYXNrRGVmaW5pdGlvbiI6eyIkaWQiOiI0MjkiLCJHcm91cE5hbWUiOm51bGwsIlN0YXJ0RGF0ZSI6IjIwMTktMDMtMDFUMDA6MDA6MDBaIiwiRW5kRGF0ZSI6IjIwMTktMDUtMTZUMTE6NTk6MDAiLCJQZXJjZW50YWdlQ29tcGxldGUiOm51bGwsIlN0eWxlIjp7IiRpZCI6IjQzMCIsIlNoYXBlIjoxLCJTaGFwZVRoaWNrbmVzcyI6MCwiRHVyYXRpb25Gb3JtYXQiOjAsIkluY2x1ZGVOb25Xb3JraW5nRGF5c0luRHVyYXRpb24iOmZhbHNlLCJQZXJjZW50YWdlQ29tcGxldGVTdHlsZSI6eyIkaWQiOiI0MzEiLCJGb250U2V0dGluZ3MiOnsiJGlkIjoiNDMy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pZCI6IjQzMyIsIlRvcCI6MCwiTGVmdCI6MCwiUmlnaHQiOjAsIkJvdHRvbSI6MH0sIlBhZGRpbmciOnsiJGlkIjoiNDM0IiwiVG9wIjowLCJMZWZ0IjowLCJSaWdodCI6MCwiQm90dG9tIjowfSwiQmFja2dyb3VuZCI6eyIkcmVmIjoiODkifSwiSXNWaXNpYmxlIjp0cnVlLCJXaWR0aCI6MC4wLCJIZWlnaHQiOjAuMCwiQm9yZGVyU3R5bGUiOnsiJGlkIjoiNDM1IiwiTGluZUNvbG9yIjpudWxsLCJMaW5lV2VpZ2h0IjowLjAsIkxpbmVUeXBlIjowLCJQYXJlbnRTdHlsZSI6bnVsbH0sIlBhcmVudFN0eWxlIjpudWxsfSwiRHVyYXRpb25TdHlsZSI6eyIkaWQiOiI0MzYiLCJGb250U2V0dGluZ3MiOnsiJGlkIjoiNDM3IiwiRm9udFNpemUiOjEwLCJGb250TmFtZSI6IkNhbGlicmkiLCJJc0JvbGQiOmZhbHNlLCJJc0l0YWxpYyI6ZmFsc2UsIklzVW5kZXJsaW5lZCI6ZmFsc2UsIlBhcmVudFN0eWxlIjpudWxsfSwiQXV0b1NpemUiOjAsIkZvcmVncm91bmQiOnsiJGlkIjoiNDM4IiwiQ29sb3IiOnsiJHJlZiI6IjkzIn19LCJNYXhXaWR0aCI6MjAwLjAsIk1heEhlaWdodCI6IkluZmluaXR5IiwiU21hcnRGb3JlZ3JvdW5kSXNBY3RpdmUiOmZhbHNlLCJIb3Jpem9udGFsQWxpZ25tZW50IjowLCJWZXJ0aWNhbEFsaWdubWVudCI6MCwiU21hcnRGb3JlZ3JvdW5kIjpudWxsLCJCYWNrZ3JvdW5kRmlsbFR5cGUiOjAsIk1hcmdpbiI6eyIkaWQiOiI0MzkiLCJUb3AiOjAsIkxlZnQiOjAsIlJpZ2h0IjowLCJCb3R0b20iOjB9LCJQYWRkaW5nIjp7IiRpZCI6IjQ0MCIsIlRvcCI6MCwiTGVmdCI6MCwiUmlnaHQiOjAsIkJvdHRvbSI6MH0sIkJhY2tncm91bmQiOnsiJHJlZiI6Ijk2In0sIklzVmlzaWJsZSI6dHJ1ZSwiV2lkdGgiOjAuMCwiSGVpZ2h0IjowLjAsIkJvcmRlclN0eWxlIjp7IiRpZCI6IjQ0MSIsIkxpbmVDb2xvciI6bnVsbCwiTGluZVdlaWdodCI6MC4wLCJMaW5lVHlwZSI6MCwiUGFyZW50U3R5bGUiOm51bGx9LCJQYXJlbnRTdHlsZSI6bnVsbH0sIkhvcml6b250YWxDb25uZWN0b3JTdHlsZSI6eyIkaWQiOiI0NDIiLCJMaW5lQ29sb3IiOnsiJHJlZiI6Ijk4In0sIkxpbmVXZWlnaHQiOjEuMCwiTGluZVR5cGUiOjAsIlBhcmVudFN0eWxlIjpudWxsfSwiVmVydGljYWxDb25uZWN0b3JTdHlsZSI6eyIkaWQiOiI0NDM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Q0NCIsIk1hcmdpbiI6eyIkaWQiOiI0NDUiLCJUb3AiOjAsIkxlZnQiOjQsIlJpZ2h0Ijo0LCJCb3R0b20iOjB9LCJQYWRkaW5nIjp7IiRpZCI6IjQ0NiIsIlRvcCI6MCwiTGVmdCI6MCwiUmlnaHQiOjAsIkJvdHRvbSI6MH0sIkJhY2tncm91bmQiOnsiJGlkIjoiNDQ3IiwiQ29sb3IiOnsiJGlkIjoiNDQ4IiwiQSI6MjU1LCJSIjo4MiwiRyI6MTQ3LCJCIjoyMDV9fSwiSXNWaXNpYmxlIjp0cnVlLCJXaWR0aCI6MC4wLCJIZWlnaHQiOjEzLjQyNjY2NjY2NjY2NjY3NywiQm9yZGVyU3R5bGUiOnsiJGlkIjoiNDQ5IiwiTGluZUNvbG9yIjp7IiRyZWYiOiIxMDkifSwiTGluZVdlaWdodCI6MC4wLCJMaW5lVHlwZSI6MCwiUGFyZW50U3R5bGUiOm51bGx9LCJQYXJlbnRTdHlsZSI6bnVsbH0sIlRpdGxlU3R5bGUiOnsiJGlkIjoiNDUwIiwiRm9udFNldHRpbmdzIjp7IiRpZCI6IjQ1MSIsIkZvbnRTaXplIjoxMSwiRm9udE5hbWUiOiJDYWxpYnJpIiwiSXNCb2xkIjpmYWxzZSwiSXNJdGFsaWMiOmZhbHNlLCJJc1VuZGVybGluZWQiOmZhbHNlLCJQYXJlbnRTdHlsZSI6bnVsbH0sIkF1dG9TaXplIjoyLCJGb3JlZ3JvdW5kIjp7IiRpZCI6IjQ1MiIsIkNvbG9yIjp7IiRpZCI6IjQ1MyIsIkEiOjI1NSwiUiI6MjU1LCJHIjoyNTUsIkIiOjI1NX19LCJNYXhXaWR0aCI6MTA2LjQ0MzMzMzMzMzMzMzM0LCJNYXhIZWlnaHQiOiJJbmZpbml0eSIsIlNtYXJ0Rm9yZWdyb3VuZElzQWN0aXZlIjpmYWxzZSwiSG9yaXpvbnRhbEFsaWdubWVudCI6MSwiVmVydGljYWxBbGlnbm1lbnQiOjAsIlNtYXJ0Rm9yZWdyb3VuZCI6bnVsbCwiQmFja2dyb3VuZEZpbGxUeXBlIjowLCJNYXJnaW4iOnsiJGlkIjoiNDU0IiwiVG9wIjowLCJMZWZ0IjowLCJSaWdodCI6MCwiQm90dG9tIjowfSwiUGFkZGluZyI6eyIkaWQiOiI0NTUiLCJUb3AiOjAsIkxlZnQiOjAsIlJpZ2h0IjowLCJCb3R0b20iOjB9LCJCYWNrZ3JvdW5kIjp7IiRyZWYiOiIxMTcifSwiSXNWaXNpYmxlIjp0cnVlLCJXaWR0aCI6MC4wLCJIZWlnaHQiOjAuMCwiQm9yZGVyU3R5bGUiOnsiJGlkIjoiNDU2IiwiTGluZUNvbG9yIjpudWxsLCJMaW5lV2VpZ2h0IjowLjAsIkxpbmVUeXBlIjowLCJQYXJlbnRTdHlsZSI6bnVsbH0sIlBhcmVudFN0eWxlIjpudWxsfSwiRGF0ZVN0eWxlIjp7IiRpZCI6IjQ1NyIsIkZvbnRTZXR0aW5ncyI6eyIkaWQiOiI0NTgiLCJGb250U2l6ZSI6MTAsIkZvbnROYW1lIjoiQ2FsaWJyaSIsIklzQm9sZCI6ZmFsc2UsIklzSXRhbGljIjpmYWxzZSwiSXNVbmRlcmxpbmVkIjpmYWxzZSwiUGFyZW50U3R5bGUiOm51bGx9LCJBdXRvU2l6ZSI6MCwiRm9yZWdyb3VuZCI6eyIkaWQiOiI0NTkiLCJDb2xvciI6eyIkaWQiOiI0NjA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Q2MSIsIlRvcCI6MCwiTGVmdCI6MCwiUmlnaHQiOjAsIkJvdHRvbSI6MH0sIlBhZGRpbmciOnsiJGlkIjoiNDYyIiwiVG9wIjowLCJMZWZ0IjowLCJSaWdodCI6MCwiQm90dG9tIjowfSwiQmFja2dyb3VuZCI6eyIkcmVmIjoiMTI0In0sIklzVmlzaWJsZSI6dHJ1ZSwiV2lkdGgiOjAuMCwiSGVpZ2h0IjowLjAsIkJvcmRlclN0eWxlIjp7IiRpZCI6IjQ2MyIsIkxpbmVDb2xvciI6bnVsbCwiTGluZVdlaWdodCI6MC4wLCJMaW5lVHlwZSI6MCwiUGFyZW50U3R5bGUiOm51bGx9LCJQYXJlbnRTdHlsZSI6bnVsbH0sIkRhdGVGb3JtYXQiOnsiJGlkIjoiNDY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ksIlNtYXJ0RHVyYXRpb25BY3RpdmF0ZWQiOmZhbHNlLCJEYXRlRm9ybWF0Ijp7IiRyZWYiOiI0NjQifSwiSWQiOiIyZmY1YjhlMC0zNGI2LTRhODItODYyMi0xNDdkYTlhMmY2YjIiLCJJbXBvcnRJZCI6bnVsbCwiVGl0bGUiOiJTdWJjb250cmFjdG9yIFNlbGVjdGlvbiIsIk5vdGUiOm51bGwsIkh5cGVybGluayI6eyIkaWQiOiI0NjUiLCJBZGRyZXNzIjoiIiwiU3ViQWRkcmVzcyI6IiJ9LCJJc0NoYW5nZWQiOmZhbHNlLCJJc05ldyI6ZmFsc2V9LCJJbmRleCI6MH0seyIkaWQiOiI0NjYiLCJfYXR0YWNoZWRNaWxlc3RvbmVzIjpbeyIkaWQiOiI0NjciLCJEYXRlIjoiMjAxOS0wNS0yOVQxMTo1OTowMCIsIlN0eWxlIjp7IiRpZCI6IjQ2OCIsIlNoYXBlIjoxLCJDb25uZWN0b3JNYXJnaW4iOnsiJGlkIjoiNDY5IiwiVG9wIjowLCJMZWZ0IjoyLCJSaWdodCI6MiwiQm90dG9tIjowfSwiQ29ubmVjdG9yU3R5bGUiOnsiJGlkIjoiNDcwIiwiTGluZUNvbG9yIjp7IiRpZCI6IjQ3MSIsIiR0eXBlIjoiTkxSRS5Db21tb24uRG9tLlNvbGlkQ29sb3JCcnVzaCwgTkxSRS5Db21tb24iLCJDb2xvciI6eyIkaWQiOiI0NzIiLCJBIjoxMjcsIlIiOjc5LCJHIjoxMjksIkIiOjE4OX19LCJMaW5lV2VpZ2h0IjoxLjAsIkxpbmVUeXBlIjowLCJQYXJlbnRTdHlsZSI6bnVsbH0sIklzQmVsb3dUaW1lYmFuZCI6dHJ1ZSwiUG9zaXRpb25PblRhc2siOjMsIkhpZGVEYXRlIjpmYWxzZSwiU2hhcGVTaXplIjowLCJTcGFjaW5nIjowLjAsIlBhZGRpbmciOnsiJGlkIjoiNDczIiwiVG9wIjo3LCJMZWZ0IjozLCJSaWdodCI6MCwiQm90dG9tIjoyfSwiU2hhcGVTdHlsZSI6eyIkaWQiOiI0NzQiLCJNYXJnaW4iOnsiJGlkIjoiNDc1IiwiVG9wIjowLCJMZWZ0IjowLCJSaWdodCI6MCwiQm90dG9tIjowfSwiUGFkZGluZyI6eyIkaWQiOiI0NzYiLCJUb3AiOjAsIkxlZnQiOjAsIlJpZ2h0IjowLCJCb3R0b20iOjB9LCJCYWNrZ3JvdW5kIjp7IiRpZCI6IjQ3NyIsIkNvbG9yIjp7IiRpZCI6IjQ3OCIsIkEiOjI1NSwiUiI6NjgsIkciOjg0LCJCIjoxMDZ9fSwiSXNWaXNpYmxlIjp0cnVlLCJXaWR0aCI6MTIuMCwiSGVpZ2h0IjoxNC4wLCJCb3JkZXJTdHlsZSI6eyIkaWQiOiI0NzkiLCJMaW5lQ29sb3IiOm51bGwsIkxpbmVXZWlnaHQiOjAuMCwiTGluZVR5cGUiOjAsIlBhcmVudFN0eWxlIjpudWxsfSwiUGFyZW50U3R5bGUiOm51bGx9LCJUaXRsZVN0eWxlIjp7IiRpZCI6IjQ4MCIsIkZvbnRTZXR0aW5ncyI6eyIkaWQiOiI0ODEiLCJGb250U2l6ZSI6MTEsIkZvbnROYW1lIjoiQ2FsaWJyaSIsIklzQm9sZCI6dHJ1ZSwiSXNJdGFsaWMiOmZhbHNlLCJJc1VuZGVybGluZWQiOmZhbHNlLCJQYXJlbnRTdHlsZSI6bnVsbH0sIkF1dG9TaXplIjowLCJGb3JlZ3JvdW5kIjp7IiRpZCI6IjQ4MiIsIkNvbG9yIjp7IiRpZCI6IjQ4My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0ODQiLCJUb3AiOjAsIkxlZnQiOjAsIlJpZ2h0IjowLCJCb3R0b20iOjB9LCJQYWRkaW5nIjp7IiRpZCI6IjQ4NSIsIlRvcCI6MCwiTGVmdCI6MCwiUmlnaHQiOjAsIkJvdHRvbSI6MH0sIkJhY2tncm91bmQiOnsiJHJlZiI6IjczIn0sIklzVmlzaWJsZSI6ZmFsc2UsIldpZHRoIjowLjAsIkhlaWdodCI6MC4wLCJCb3JkZXJTdHlsZSI6eyIkaWQiOiI0ODYiLCJMaW5lQ29sb3IiOm51bGwsIkxpbmVXZWlnaHQiOjAuMCwiTGluZVR5cGUiOjAsIlBhcmVudFN0eWxlIjpudWxsfSwiUGFyZW50U3R5bGUiOm51bGx9LCJEYXRlU3R5bGUiOnsiJGlkIjoiNDg3IiwiRm9udFNldHRpbmdzIjp7IiRpZCI6IjQ4OCIsIkZvbnRTaXplIjoxMCwiRm9udE5hbWUiOiJDYWxpYnJpIiwiSXNCb2xkIjpmYWxzZSwiSXNJdGFsaWMiOmZhbHNlLCJJc1VuZGVybGluZWQiOmZhbHNlLCJQYXJlbnRTdHlsZSI6bnVsbH0sIkF1dG9TaXplIjowLCJGb3JlZ3JvdW5kIjp7IiRpZCI6IjQ4OSIsIkNvbG9yIjp7IiRpZCI6IjQ5MCIsIkEiOjI1NSwiUiI6NjgsIkciOjg0LCJCIjoxMDZ9fSwiTWF4V2lkdGgiOjIwMC4wLCJNYXhIZWlnaHQiOiJJbmZpbml0eSIsIlNtYXJ0Rm9yZWdyb3VuZElzQWN0aXZlIjpmYWxzZSwiSG9yaXpvbnRhbEFsaWdubWVudCI6MSwiVmVydGljYWxBbGlnbm1lbnQiOjAsIlNtYXJ0Rm9yZWdyb3VuZCI6bnVsbCwiQmFja2dyb3VuZEZpbGxUeXBlIjowLCJNYXJnaW4iOnsiJGlkIjoiNDkxIiwiVG9wIjowLCJMZWZ0IjowLCJSaWdodCI6MCwiQm90dG9tIjowfSwiUGFkZGluZyI6eyIkaWQiOiI0OTIiLCJUb3AiOjAsIkxlZnQiOjAsIlJpZ2h0IjowLCJCb3R0b20iOjB9LCJCYWNrZ3JvdW5kIjp7IiRyZWYiOiI4MCJ9LCJJc1Zpc2libGUiOmZhbHNlLCJXaWR0aCI6MC4wLCJIZWlnaHQiOjAuMCwiQm9yZGVyU3R5bGUiOnsiJGlkIjoiNDkzIiwiTGluZUNvbG9yIjpudWxsLCJMaW5lV2VpZ2h0IjowLjAsIkxpbmVUeXBlIjowLCJQYXJlbnRTdHlsZSI6bnVsbH0sIlBhcmVudFN0eWxlIjpudWxsfSwiRGF0ZUZvcm1hdCI6eyIkaWQiOiI0OTQ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IsIlBlcmNlbnRhZ2VDb21wbGV0ZSI6bnVsbCwiUG9zaXRpb24iOnsiUmF0aW8iOjAuMCwiSXNDdXN0b20iOmZhbHNlfSwiRGF0ZUZvcm1hdCI6eyIkcmVmIjoiNDk0In0sIlJlbGF0ZWRUYXNrSWQiOiI3Y2EzMmFjZC01OTA4LTQ3MWEtOTA0Mi05NmIwNzAxMTE1OTUiLCJJZCI6Ijk2Yzk1NTZhLTcxNDktNDU5YS1iMWFhLTU4MzBlZTI5ZTUwOCIsIkltcG9ydElkIjpudWxsLCJUaXRsZSI6IlBsYW5uaW5nIFIyIEJlZ2luIiwiTm90ZSI6bnVsbCwiSHlwZXJsaW5rIjp7IiRpZCI6IjQ5NSIsIkFkZHJlc3MiOiIiLCJTdWJBZGRyZXNzIjoiIn0sIklzQ2hhbmdlZCI6ZmFsc2UsIklzTmV3IjpmYWxzZX0seyIkaWQiOiI0OTYiLCJEYXRlIjoiMjAxOS0wNi0xOVQxMTo1OTowMCIsIlN0eWxlIjp7IiRpZCI6IjQ5NyIsIlNoYXBlIjoxLCJDb25uZWN0b3JNYXJnaW4iOnsiJGlkIjoiNDk4IiwiVG9wIjowLCJMZWZ0IjoyLCJSaWdodCI6MiwiQm90dG9tIjowfSwiQ29ubmVjdG9yU3R5bGUiOnsiJGlkIjoiNDk5IiwiTGluZUNvbG9yIjp7IiRyZWYiOiI0NzEifSwiTGluZVdlaWdodCI6MS4wLCJMaW5lVHlwZSI6MCwiUGFyZW50U3R5bGUiOm51bGx9LCJJc0JlbG93VGltZWJhbmQiOnRydWUsIlBvc2l0aW9uT25UYXNrIjozLCJIaWRlRGF0ZSI6ZmFsc2UsIlNoYXBlU2l6ZSI6MCwiU3BhY2luZyI6MC4wLCJQYWRkaW5nIjp7IiRpZCI6IjUwMCIsIlRvcCI6NywiTGVmdCI6MywiUmlnaHQiOjAsIkJvdHRvbSI6Mn0sIlNoYXBlU3R5bGUiOnsiJGlkIjoiNTAxIiwiTWFyZ2luIjp7IiRpZCI6IjUwMiIsIlRvcCI6MCwiTGVmdCI6MCwiUmlnaHQiOjAsIkJvdHRvbSI6MH0sIlBhZGRpbmciOnsiJGlkIjoiNTAzIiwiVG9wIjowLCJMZWZ0IjowLCJSaWdodCI6MCwiQm90dG9tIjowfSwiQmFja2dyb3VuZCI6eyIkaWQiOiI1MDQiLCJDb2xvciI6eyIkaWQiOiI1MDUiLCJBIjoyNTUsIlIiOjY4LCJHIjo4NCwiQiI6MTA2fX0sIklzVmlzaWJsZSI6dHJ1ZSwiV2lkdGgiOjEyLjAsIkhlaWdodCI6MTQuMCwiQm9yZGVyU3R5bGUiOnsiJGlkIjoiNTA2IiwiTGluZUNvbG9yIjpudWxsLCJMaW5lV2VpZ2h0IjowLjAsIkxpbmVUeXBlIjowLCJQYXJlbnRTdHlsZSI6bnVsbH0sIlBhcmVudFN0eWxlIjpudWxsfSwiVGl0bGVTdHlsZSI6eyIkaWQiOiI1MDciLCJGb250U2V0dGluZ3MiOnsiJGlkIjoiNTA4IiwiRm9udFNpemUiOjExLCJGb250TmFtZSI6IkNhbGlicmkiLCJJc0JvbGQiOnRydWUsIklzSXRhbGljIjpmYWxzZSwiSXNVbmRlcmxpbmVkIjpmYWxzZSwiUGFyZW50U3R5bGUiOm51bGx9LCJBdXRvU2l6ZSI6MCwiRm9yZWdyb3VuZCI6eyIkaWQiOiI1MDkiLCJDb2xvciI6eyIkaWQiOiI1MTA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TExIiwiVG9wIjowLCJMZWZ0IjowLCJSaWdodCI6MCwiQm90dG9tIjowfSwiUGFkZGluZyI6eyIkaWQiOiI1MTIiLCJUb3AiOjAsIkxlZnQiOjAsIlJpZ2h0IjowLCJCb3R0b20iOjB9LCJCYWNrZ3JvdW5kIjp7IiRyZWYiOiI3MyJ9LCJJc1Zpc2libGUiOmZhbHNlLCJXaWR0aCI6MC4wLCJIZWlnaHQiOjAuMCwiQm9yZGVyU3R5bGUiOnsiJGlkIjoiNTEzIiwiTGluZUNvbG9yIjpudWxsLCJMaW5lV2VpZ2h0IjowLjAsIkxpbmVUeXBlIjowLCJQYXJlbnRTdHlsZSI6bnVsbH0sIlBhcmVudFN0eWxlIjpudWxsfSwiRGF0ZVN0eWxlIjp7IiRpZCI6IjUxNCIsIkZvbnRTZXR0aW5ncyI6eyIkaWQiOiI1MTUiLCJGb250U2l6ZSI6MTAsIkZvbnROYW1lIjoiQ2FsaWJyaSIsIklzQm9sZCI6ZmFsc2UsIklzSXRhbGljIjpmYWxzZSwiSXNVbmRlcmxpbmVkIjpmYWxzZSwiUGFyZW50U3R5bGUiOm51bGx9LCJBdXRvU2l6ZSI6MCwiRm9yZWdyb3VuZCI6eyIkaWQiOiI1MTYiLCJDb2xvciI6eyIkaWQiOiI1MTc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UxOCIsIlRvcCI6MCwiTGVmdCI6MCwiUmlnaHQiOjAsIkJvdHRvbSI6MH0sIlBhZGRpbmciOnsiJGlkIjoiNTE5IiwiVG9wIjowLCJMZWZ0IjowLCJSaWdodCI6MCwiQm90dG9tIjowfSwiQmFja2dyb3VuZCI6eyIkcmVmIjoiODAifSwiSXNWaXNpYmxlIjpmYWxzZSwiV2lkdGgiOjAuMCwiSGVpZ2h0IjowLjAsIkJvcmRlclN0eWxlIjp7IiRpZCI6IjUyMCIsIkxpbmVDb2xvciI6bnVsbCwiTGluZVdlaWdodCI6MC4wLCJMaW5lVHlwZSI6MCwiUGFyZW50U3R5bGUiOm51bGx9LCJQYXJlbnRTdHlsZSI6bnVsbH0sIkRhdGVGb3JtYXQiOnsiJGlkIjoiNTIx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zLCJQZXJjZW50YWdlQ29tcGxldGUiOm51bGwsIlBvc2l0aW9uIjp7IlJhdGlvIjowLjAsIklzQ3VzdG9tIjpmYWxzZX0sIkRhdGVGb3JtYXQiOnsiJHJlZiI6IjUyMSJ9LCJSZWxhdGVkVGFza0lkIjoiN2NhMzJhY2QtNTkwOC00NzFhLTkwNDItOTZiMDcwMTExNTk1IiwiSWQiOiI1OWEyOGJmNi1lMjUwLTRiZmMtOTgxNy1iODFlMWRiNzBjZTciLCJJbXBvcnRJZCI6bnVsbCwiVGl0bGUiOiJQbGFubmluZyBSMiBCZWdpbiIsIk5vdGUiOm51bGwsIkh5cGVybGluayI6eyIkaWQiOiI1MjIiLCJBZGRyZXNzIjoiIiwiU3ViQWRkcmVzcyI6IiJ9LCJJc0NoYW5nZWQiOmZhbHNlLCJJc05ldyI6ZmFsc2V9LHsiJGlkIjoiNTIzIiwiRGF0ZSI6IjIwMTktMDctMTBUMTE6NTk6MDAiLCJTdHlsZSI6eyIkaWQiOiI1MjQiLCJTaGFwZSI6MSwiQ29ubmVjdG9yTWFyZ2luIjp7IiRpZCI6IjUyNSIsIlRvcCI6MCwiTGVmdCI6MiwiUmlnaHQiOjIsIkJvdHRvbSI6MH0sIkNvbm5lY3RvclN0eWxlIjp7IiRpZCI6IjUyNiIsIkxpbmVDb2xvciI6eyIkcmVmIjoiNDcxIn0sIkxpbmVXZWlnaHQiOjEuMCwiTGluZVR5cGUiOjAsIlBhcmVudFN0eWxlIjpudWxsfSwiSXNCZWxvd1RpbWViYW5kIjp0cnVlLCJQb3NpdGlvbk9uVGFzayI6MywiSGlkZURhdGUiOmZhbHNlLCJTaGFwZVNpemUiOjAsIlNwYWNpbmciOjAuMCwiUGFkZGluZyI6eyIkaWQiOiI1MjciLCJUb3AiOjcsIkxlZnQiOjMsIlJpZ2h0IjowLCJCb3R0b20iOjJ9LCJTaGFwZVN0eWxlIjp7IiRpZCI6IjUyOCIsIk1hcmdpbiI6eyIkaWQiOiI1MjkiLCJUb3AiOjAsIkxlZnQiOjAsIlJpZ2h0IjowLCJCb3R0b20iOjB9LCJQYWRkaW5nIjp7IiRpZCI6IjUzMCIsIlRvcCI6MCwiTGVmdCI6MCwiUmlnaHQiOjAsIkJvdHRvbSI6MH0sIkJhY2tncm91bmQiOnsiJGlkIjoiNTMxIiwiQ29sb3IiOnsiJGlkIjoiNTMyIiwiQSI6MjU1LCJSIjo2OCwiRyI6ODQsIkIiOjEwNn19LCJJc1Zpc2libGUiOnRydWUsIldpZHRoIjoxMi4wLCJIZWlnaHQiOjE0LjAsIkJvcmRlclN0eWxlIjp7IiRpZCI6IjUzMyIsIkxpbmVDb2xvciI6bnVsbCwiTGluZVdlaWdodCI6MC4wLCJMaW5lVHlwZSI6MCwiUGFyZW50U3R5bGUiOm51bGx9LCJQYXJlbnRTdHlsZSI6bnVsbH0sIlRpdGxlU3R5bGUiOnsiJGlkIjoiNTM0IiwiRm9udFNldHRpbmdzIjp7IiRpZCI6IjUzNSIsIkZvbnRTaXplIjoxMSwiRm9udE5hbWUiOiJDYWxpYnJpIiwiSXNCb2xkIjp0cnVlLCJJc0l0YWxpYyI6ZmFsc2UsIklzVW5kZXJsaW5lZCI6ZmFsc2UsIlBhcmVudFN0eWxlIjpudWxsfSwiQXV0b1NpemUiOjAsIkZvcmVncm91bmQiOnsiJGlkIjoiNTM2IiwiQ29sb3IiOnsiJGlkIjoiNTM3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UzOCIsIlRvcCI6MCwiTGVmdCI6MCwiUmlnaHQiOjAsIkJvdHRvbSI6MH0sIlBhZGRpbmciOnsiJGlkIjoiNTM5IiwiVG9wIjowLCJMZWZ0IjowLCJSaWdodCI6MCwiQm90dG9tIjowfSwiQmFja2dyb3VuZCI6eyIkcmVmIjoiNzMifSwiSXNWaXNpYmxlIjpmYWxzZSwiV2lkdGgiOjAuMCwiSGVpZ2h0IjowLjAsIkJvcmRlclN0eWxlIjp7IiRpZCI6IjU0MCIsIkxpbmVDb2xvciI6bnVsbCwiTGluZVdlaWdodCI6MC4wLCJMaW5lVHlwZSI6MCwiUGFyZW50U3R5bGUiOm51bGx9LCJQYXJlbnRTdHlsZSI6bnVsbH0sIkRhdGVTdHlsZSI6eyIkaWQiOiI1NDEiLCJGb250U2V0dGluZ3MiOnsiJGlkIjoiNTQyIiwiRm9udFNpemUiOjEwLCJGb250TmFtZSI6IkNhbGlicmkiLCJJc0JvbGQiOmZhbHNlLCJJc0l0YWxpYyI6ZmFsc2UsIklzVW5kZXJsaW5lZCI6ZmFsc2UsIlBhcmVudFN0eWxlIjpudWxsfSwiQXV0b1NpemUiOjAsIkZvcmVncm91bmQiOnsiJGlkIjoiNTQzIiwiQ29sb3IiOnsiJGlkIjoiNTQ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aWQiOiI1NDUiLCJUb3AiOjAsIkxlZnQiOjAsIlJpZ2h0IjowLCJCb3R0b20iOjB9LCJQYWRkaW5nIjp7IiRpZCI6IjU0NiIsIlRvcCI6MCwiTGVmdCI6MCwiUmlnaHQiOjAsIkJvdHRvbSI6MH0sIkJhY2tncm91bmQiOnsiJHJlZiI6IjgwIn0sIklzVmlzaWJsZSI6ZmFsc2UsIldpZHRoIjowLjAsIkhlaWdodCI6MC4wLCJCb3JkZXJTdHlsZSI6eyIkaWQiOiI1NDciLCJMaW5lQ29sb3IiOm51bGwsIkxpbmVXZWlnaHQiOjAuMCwiTGluZVR5cGUiOjAsIlBhcmVudFN0eWxlIjpudWxsfSwiUGFyZW50U3R5bGUiOm51bGx9LCJEYXRlRm9ybWF0Ijp7IiRpZCI6IjU0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NCwiUGVyY2VudGFnZUNvbXBsZXRlIjpudWxsLCJQb3NpdGlvbiI6eyJSYXRpbyI6MC4wLCJJc0N1c3RvbSI6ZmFsc2V9LCJEYXRlRm9ybWF0Ijp7IiRyZWYiOiI1NDgifSwiUmVsYXRlZFRhc2tJZCI6IjdjYTMyYWNkLTU5MDgtNDcxYS05MDQyLTk2YjA3MDExMTU5NSIsIklkIjoiNTEyODhkZDctZWUxMS00MWMxLTg3ZTktZjNhYjEzZjEwZTkxIiwiSW1wb3J0SWQiOm51bGwsIlRpdGxlIjoiUGxhbm5pbmcgUjIgQmVnaW4iLCJOb3RlIjpudWxsLCJIeXBlcmxpbmsiOnsiJGlkIjoiNTQ5IiwiQWRkcmVzcyI6IiIsIlN1YkFkZHJlc3MiOiIifSwiSXNDaGFuZ2VkIjpmYWxzZSwiSXNOZXciOmZhbHNlfV0sIlRhc2tEZWZpbml0aW9uIjp7IiRpZCI6IjU1MCIsIkdyb3VwTmFtZSI6IjFiOTkyNWM5LWM0YTAtNGM3OS1hMTFiLWE4YjkxYzk3ZTBiMSIsIlN0YXJ0RGF0ZSI6IjIwMTktMDUtMTdUMDA6MDA6MDAiLCJFbmREYXRlIjoiMjAxOS0wNy0yMFQxMTo1OTowMCIsIlBlcmNlbnRhZ2VDb21wbGV0ZSI6bnVsbCwiU3R5bGUiOnsiJGlkIjoiNTUxIiwiU2hhcGUiOjEsIlNoYXBlVGhpY2tuZXNzIjozLCJEdXJhdGlvbkZvcm1hdCI6MCwiSW5jbHVkZU5vbldvcmtpbmdEYXlzSW5EdXJhdGlvbiI6ZmFsc2UsIlBlcmNlbnRhZ2VDb21wbGV0ZVN0eWxlIjp7IiRpZCI6IjU1MiIsIkZvbnRTZXR0aW5ncyI6eyIkaWQiOiI1NTM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GlkIjoiNTU0IiwiVG9wIjowLCJMZWZ0IjowLCJSaWdodCI6MCwiQm90dG9tIjowfSwiUGFkZGluZyI6eyIkaWQiOiI1NTUiLCJUb3AiOjAsIkxlZnQiOjAsIlJpZ2h0IjowLCJCb3R0b20iOjB9LCJCYWNrZ3JvdW5kIjp7IiRyZWYiOiI4OSJ9LCJJc1Zpc2libGUiOnRydWUsIldpZHRoIjowLjAsIkhlaWdodCI6MC4wLCJCb3JkZXJTdHlsZSI6eyIkaWQiOiI1NTYiLCJMaW5lQ29sb3IiOm51bGwsIkxpbmVXZWlnaHQiOjAuMCwiTGluZVR5cGUiOjAsIlBhcmVudFN0eWxlIjpudWxsfSwiUGFyZW50U3R5bGUiOm51bGx9LCJEdXJhdGlvblN0eWxlIjp7IiRpZCI6IjU1NyIsIkZvbnRTZXR0aW5ncyI6eyIkaWQiOiI1NTgiLCJGb250U2l6ZSI6MTAsIkZvbnROYW1lIjoiQ2FsaWJyaSIsIklzQm9sZCI6ZmFsc2UsIklzSXRhbGljIjpmYWxzZSwiSXNVbmRlcmxpbmVkIjpmYWxzZSwiUGFyZW50U3R5bGUiOm51bGx9LCJBdXRvU2l6ZSI6MCwiRm9yZWdyb3VuZCI6eyIkaWQiOiI1NTkiLCJDb2xvciI6eyIkcmVmIjoiOTMifX0sIk1heFdpZHRoIjoyMDAuMCwiTWF4SGVpZ2h0IjoiSW5maW5pdHkiLCJTbWFydEZvcmVncm91bmRJc0FjdGl2ZSI6ZmFsc2UsIkhvcml6b250YWxBbGlnbm1lbnQiOjAsIlZlcnRpY2FsQWxpZ25tZW50IjowLCJTbWFydEZvcmVncm91bmQiOm51bGwsIkJhY2tncm91bmRGaWxsVHlwZSI6MCwiTWFyZ2luIjp7IiRpZCI6IjU2MCIsIlRvcCI6MCwiTGVmdCI6MCwiUmlnaHQiOjAsIkJvdHRvbSI6MH0sIlBhZGRpbmciOnsiJGlkIjoiNTYxIiwiVG9wIjowLCJMZWZ0IjowLCJSaWdodCI6MCwiQm90dG9tIjowfSwiQmFja2dyb3VuZCI6eyIkcmVmIjoiOTYifSwiSXNWaXNpYmxlIjp0cnVlLCJXaWR0aCI6MC4wLCJIZWlnaHQiOjAuMCwiQm9yZGVyU3R5bGUiOnsiJGlkIjoiNTYyIiwiTGluZUNvbG9yIjpudWxsLCJMaW5lV2VpZ2h0IjowLjAsIkxpbmVUeXBlIjowLCJQYXJlbnRTdHlsZSI6bnVsbH0sIlBhcmVudFN0eWxlIjpudWxsfSwiSG9yaXpvbnRhbENvbm5lY3RvclN0eWxlIjp7IiRpZCI6IjU2MyIsIkxpbmVDb2xvciI6eyIkcmVmIjoiOTgifSwiTGluZVdlaWdodCI6MS4wLCJMaW5lVHlwZSI6MCwiUGFyZW50U3R5bGUiOm51bGx9LCJWZXJ0aWNhbENvbm5lY3RvclN0eWxlIjp7IiRpZCI6IjU2NC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NTY1IiwiTWFyZ2luIjp7IiRpZCI6IjU2NiIsIlRvcCI6MCwiTGVmdCI6NCwiUmlnaHQiOjQsIkJvdHRvbSI6MH0sIlBhZGRpbmciOnsiJGlkIjoiNTY3IiwiVG9wIjowLCJMZWZ0IjowLCJSaWdodCI6MCwiQm90dG9tIjowfSwiQmFja2dyb3VuZCI6eyIkaWQiOiI1NjgiLCJDb2xvciI6eyIkaWQiOiI1NjkiLCJBIjoyNTUsIlIiOjgyLCJHIjoxNDcsIkIiOjIwNX19LCJJc1Zpc2libGUiOnRydWUsIldpZHRoIjowLjAsIkhlaWdodCI6MTMuNDI2NjY2NjY2NjY2Njc3LCJCb3JkZXJTdHlsZSI6eyIkaWQiOiI1NzAiLCJMaW5lQ29sb3IiOnsiJHJlZiI6IjEwOSJ9LCJMaW5lV2VpZ2h0IjowLjAsIkxpbmVUeXBlIjowLCJQYXJlbnRTdHlsZSI6bnVsbH0sIlBhcmVudFN0eWxlIjpudWxsfSwiVGl0bGVTdHlsZSI6eyIkaWQiOiI1NzEiLCJGb250U2V0dGluZ3MiOnsiJGlkIjoiNTcyIiwiRm9udFNpemUiOjExLCJGb250TmFtZSI6IkNhbGlicmkiLCJJc0JvbGQiOnRydWUsIklzSXRhbGljIjpmYWxzZSwiSXNVbmRlcmxpbmVkIjpmYWxzZSwiUGFyZW50U3R5bGUiOm51bGx9LCJBdXRvU2l6ZSI6MCwiRm9yZWdyb3VuZCI6eyIkaWQiOiI1NzMiLCJDb2xvciI6eyIkaWQiOiI1NzQiLCJBIjoyNTUsIlIiOjAsIkciOjAsIkIiOjB9fSwiTWF4V2lkdGgiOjk2MC4wLCJNYXhIZWlnaHQiOiJJbmZpbml0eSIsIlNtYXJ0Rm9yZWdyb3VuZElzQWN0aXZlIjpmYWxzZSwiSG9yaXpvbnRhbEFsaWdubWVudCI6MiwiVmVydGljYWxBbGlnbm1lbnQiOjAsIlNtYXJ0Rm9yZWdyb3VuZCI6bnVsbCwiQmFja2dyb3VuZEZpbGxUeXBlIjowLCJNYXJnaW4iOnsiJGlkIjoiNTc1IiwiVG9wIjowLCJMZWZ0IjowLCJSaWdodCI6MCwiQm90dG9tIjowfSwiUGFkZGluZyI6eyIkaWQiOiI1NzYiLCJUb3AiOjAsIkxlZnQiOjAsIlJpZ2h0IjowLCJCb3R0b20iOjB9LCJCYWNrZ3JvdW5kIjp7IiRyZWYiOiIxMTcifSwiSXNWaXNpYmxlIjp0cnVlLCJXaWR0aCI6MC4wLCJIZWlnaHQiOjAuMCwiQm9yZGVyU3R5bGUiOnsiJGlkIjoiNTc3IiwiTGluZUNvbG9yIjpudWxsLCJMaW5lV2VpZ2h0IjowLjAsIkxpbmVUeXBlIjowLCJQYXJlbnRTdHlsZSI6bnVsbH0sIlBhcmVudFN0eWxlIjpudWxsfSwiRGF0ZVN0eWxlIjp7IiRpZCI6IjU3OCIsIkZvbnRTZXR0aW5ncyI6eyIkaWQiOiI1NzkiLCJGb250U2l6ZSI6MTAsIkZvbnROYW1lIjoiQ2FsaWJyaSIsIklzQm9sZCI6ZmFsc2UsIklzSXRhbGljIjpmYWxzZSwiSXNVbmRlcmxpbmVkIjpmYWxzZSwiUGFyZW50U3R5bGUiOm51bGx9LCJBdXRvU2l6ZSI6MCwiRm9yZWdyb3VuZCI6eyIkaWQiOiI1ODAiLCJDb2xvciI6eyIkaWQiOiI1ODE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U4MiIsIlRvcCI6MCwiTGVmdCI6MCwiUmlnaHQiOjAsIkJvdHRvbSI6MH0sIlBhZGRpbmciOnsiJGlkIjoiNTgzIiwiVG9wIjowLCJMZWZ0IjowLCJSaWdodCI6MCwiQm90dG9tIjowfSwiQmFja2dyb3VuZCI6eyIkcmVmIjoiMTI0In0sIklzVmlzaWJsZSI6dHJ1ZSwiV2lkdGgiOjAuMCwiSGVpZ2h0IjowLjAsIkJvcmRlclN0eWxlIjp7IiRpZCI6IjU4NCIsIkxpbmVDb2xvciI6bnVsbCwiTGluZVdlaWdodCI6MC4wLCJMaW5lVHlwZSI6MCwiUGFyZW50U3R5bGUiOm51bGx9LCJQYXJlbnRTdHlsZSI6bnVsbH0sIkRhdGVGb3JtYXQiOnsiJGlkIjoiNTg1IiwiRm9ybWF0U3RyaW5nIjoiTS9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MSwiU21hcnREdXJhdGlvbkFjdGl2YXRlZCI6ZmFsc2UsIkRhdGVGb3JtYXQiOnsiJHJlZiI6IjU4NSJ9LCJJZCI6IjdjYTMyYWNkLTU5MDgtNDcxYS05MDQyLTk2YjA3MDExMTU5NSIsIkltcG9ydElkIjpudWxsLCJUaXRsZSI6IkhlbHBkZXNrIENvbnRlbnQgUGxhbiIsIk5vdGUiOm51bGwsIkh5cGVybGluayI6eyIkaWQiOiI1ODYiLCJBZGRyZXNzIjoiIiwiU3ViQWRkcmVzcyI6IiJ9LCJJc0NoYW5nZWQiOmZhbHNlLCJJc05ldyI6ZmFsc2V9LCJJbmRleCI6MH1dLCJNaWxlc3RvbmVzIjpbeyIkaWQiOiI1ODciLCJJZCI6IjMyYmY4M2FlLWQ2ODUtNDY3ZC04OTIwLWRiNTEwMDM3MjQyZiIsIkluZGV4IjoxMCwiR3JvdXBJZCI6IjFiOTkyNWM5LWM0YTAtNGM3OS1hMTFiLWE4YjkxYzk3ZTBiMSIsIlRpdGxlIjoiUGxhbm5pbmcgUjIgQmVnaW4iLCJEYXRlVGltZSI6IjIwMTktMDgtMDFUMTE6NTk6MDAiLCJQZXJjZW50YWdlQ29tcGxldGUiOm51bGwsIk5vdGUiOm51bGwsIlN0eWxlIjp7IiRpZCI6IjU4OCIsIlRpdGxlU3R5bGUiOnsiJGlkIjoiNTg5IiwiRm9udFNldHRpbmdzIjp7IiRpZCI6IjU5MCIsIkZvbnRTaXplIjoxMSwiRm9udE5hbWUiOiJDYWxpYnJpIiwiSXNCb2xkIjp0cnVlLCJJc0l0YWxpYyI6ZmFsc2UsIklzVW5kZXJsaW5lZCI6ZmFsc2UsIlBhcmVudFN0eWxlIjpudWxsfSwiQXV0b1NpemUiOjAsIkZvcmVncm91bmQiOnsiJGlkIjoiNTkxIiwiQ29sb3IiOnsiJGlkIjoiNTky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NTkzIiwiRm9udFNldHRpbmdzIjp7IiRpZCI6IjU5NCIsIkZvbnRTaXplIjoxMCwiRm9udE5hbWUiOiJDYWxpYnJpIiwiSXNCb2xkIjpmYWxzZSwiSXNJdGFsaWMiOmZhbHNlLCJJc1VuZGVybGluZWQiOmZhbHNlLCJQYXJlbnRTdHlsZSI6bnVsbH0sIkF1dG9TaXplIjowLCJGb3JlZ3JvdW5kIjp7IiRpZCI6IjU5NSIsIkNvbG9yIjp7IiRpZCI6IjU5Ni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ZmFsc2UsIldpZHRoIjowLjAsIkhlaWdodCI6MC4wLCJCb3JkZXJTdHlsZSI6bnVsbCwiUGFyZW50U3R5bGUiOm51bGx9LCJUaXRsZVBvc2l0aW9uIjoiUmlnaHQiLCJEYXRlUG9zaXRpb24iOiJMZWZ0IiwiU2hhcGVUeXBlIjoxLCJTaGFwZVNpemUiOjAsIlNoYXBlU3R5bGUiOnsiJGlkIjoiNTk3IiwiTWFyZ2luIjp7IiRyZWYiOiI2MCJ9LCJQYWRkaW5nIjp7IiRyZWYiOiI2MSJ9LCJCYWNrZ3JvdW5kIjp7IiRpZCI6IjU5OCIsIkNvbG9yIjp7IiRpZCI6IjU5OSIsIkEiOjI1NSwiUiI6NjgsIkciOjg0LCJCIjoxMDZ9fSwiSXNWaXNpYmxlIjp0cnVlLCJXaWR0aCI6MTIuMCwiSGVpZ2h0IjoxNC4wLCJCb3JkZXJTdHlsZSI6eyIkaWQiOiI2MDAiLCJMaW5lQ29sb3IiOnsiJHJlZiI6IjY1In0sIkxpbmVXZWlnaHQiOjAuMCwiTGluZVR5cGUiOjAsIlBhcmVudFN0eWxlIjpudWxsfSwiUGFyZW50U3R5bGUiOm51bGx9LCJEYXRlRm9ybWF0Ijp7IiRpZCI6IjYw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fSwiSHlwZXJsaW5rIjp7IiRpZCI6IjYwMiIsIkFkZHJlc3MiOiIiLCJTdWJBZGRyZXNzIjoiIn0sIkltcG9ydElkIjoiIn1dfSx7IiRpZCI6IjYwMyIsIklkIjoiMjA3ZGQzMjctMWUzNC00NjAzLTg0MzAtYTc3NjQ3NjU0M2U3IiwiSW5kZXgiOjE1LCJIZWFkZXJUZXh0IjoiVGVzdCIsIlN0eWxlIjp7IiRpZCI6IjYwNCIsIkhlYWRlclN0eWxlIjp7IiRpZCI6IjYwNSIsIlRleHRTdHlsZSI6eyIkaWQiOiI2MDYiLCJGb250U2V0dGluZ3MiOnsiJGlkIjoiNjA3IiwiRm9udFNpemUiOjEwLCJGb250TmFtZSI6IkZyYW5rbGluIEdvdGhpYyBNZWRpdW0iLCJJc0JvbGQiOmZhbHNlLCJJc0l0YWxpYyI6ZmFsc2UsIklzVW5kZXJsaW5lZCI6ZmFsc2UsIlBhcmVudFN0eWxlIjpudWxsfSwiQXV0b1NpemUiOjAsIkZvcmVncm91bmQiOnsiJGlkIjoiNjA4IiwiQ29sb3IiOnsiJGlkIjoiNjA5IiwiQSI6MjU1LCJSIjoxMTgsIkciOjkwLCJCIjowfX0sIk1heFdpZHRoIjowLjAsIk1heEhlaWdodCI6MC4wLCJTbWFydEZvcmVncm91bmRJc0FjdGl2ZSI6ZmFsc2UsIkhvcml6b250YWxBbGlnbm1lbnQiOjAsIlZlcnRpY2FsQWxpZ25tZW50IjowLCJTbWFydEZvcmVncm91bmQiOm51bGwsIkJhY2tncm91bmRGaWxsVHlwZSI6MCwiTWFyZ2luIjp7IiRyZWYiOiIxNDAifSwiUGFkZGluZyI6eyIkcmVmIjoiMTQxIn0sIkJhY2tncm91bmQiOm51bGwsIklzVmlzaWJsZSI6ZmFsc2UsIldpZHRoIjowLjAsIkhlaWdodCI6MC4wLCJCb3JkZXJTdHlsZSI6bnVsbCwiUGFyZW50U3R5bGUiOm51bGx9LCJSZWN0YW5nbGVTdHlsZSI6eyIkaWQiOiI2MTAiLCJNYXJnaW4iOnsiJHJlZiI6IjE0MyJ9LCJQYWRkaW5nIjp7IiRyZWYiOiIxNDQifSwiQmFja2dyb3VuZCI6eyIkaWQiOiI2MTEiLCJDb2xvciI6eyIkaWQiOiI2MTIiLCJBIjoxMjcsIlIiOjI1NSwiRyI6MTkyLCJCIjowfX0sIklzVmlzaWJsZSI6ZmFsc2UsIldpZHRoIjowLjAsIkhlaWdodCI6MC4wLCJCb3JkZXJTdHlsZSI6eyIkaWQiOiI2MTMiLCJMaW5lQ29sb3IiOnsiJHJlZiI6IjE0OCJ9LCJMaW5lV2VpZ2h0IjowLjAsIkxpbmVUeXBlIjowLCJQYXJlbnRTdHlsZSI6bnVsbH0sIlBhcmVudFN0eWxlIjpudWxsfSwiTWFyZ2luIjp7IiRyZWYiOiIxNTAifSwiUGFkZGluZyI6eyIkcmVmIjoiMTUxIn0sIkJhY2tncm91bmQiOm51bGwsIklzVmlzaWJsZSI6dHJ1ZSwiV2lkdGgiOjAuMCwiSGVpZ2h0IjowLjAsIkJvcmRlclN0eWxlIjpudWxsLCJQYXJlbnRTdHlsZSI6bnVsbH0sIkJhY2tncm91bmRTdHlsZSI6eyIkaWQiOiI2MTQiLCJNYXJnaW4iOnsiJHJlZiI6IjE1MyJ9LCJQYWRkaW5nIjp7IiRyZWYiOiIxNTQifSwiQmFja2dyb3VuZCI6eyIkaWQiOiI2MTUiLCJDb2xvciI6eyIkaWQiOiI2MTYiLCJBIjozOCwiUiI6MjU1LCJHIjoxOTIsIkIiOjB9fSwiSXNWaXNpYmxlIjp0cnVlLCJXaWR0aCI6MC4wLCJIZWlnaHQiOjAuMCwiQm9yZGVyU3R5bGUiOnsiJGlkIjoiNjE3IiwiTGluZUNvbG9yIjp7IiRyZWYiOiIxNTgifSwiTGluZVdlaWdodCI6MC4wLCJMaW5lVHlwZSI6MCwiUGFyZW50U3R5bGUiOm51bGx9LCJQYXJlbnRTdHlsZSI6bnVsbH0sIklzQWJvdmVUaW1lYmFuZCI6ZmFsc2UsIk1hcmdpbiI6eyIkcmVmIjoiMTYwIn0sIlBhZGRpbmciOnsiJHJlZiI6IjE2MSJ9LCJJc1Zpc2libGUiOnRydWUsIldpZHRoIjowLjAsIkhlaWdodCI6MC4wLCJCb3JkZXJTdHlsZSI6bnVsbCwiUGFyZW50U3R5bGUiOm51bGx9LCJUYXNrcyI6W3siJGlkIjoiNjE4IiwiX2F0dGFjaGVkTWlsZXN0b25lcyI6W10sIlRhc2tEZWZpbml0aW9uIjp7IiRpZCI6IjYxOSIsIkdyb3VwTmFtZSI6IjRkMWYyMDc5LTIyZTctNDdiNy04YjZjLTY4Yzk4YzFiNjgzMyIsIlN0YXJ0RGF0ZSI6IjIwMTktMDUtMTFUMDA6MDA6MDAiLCJFbmREYXRlIjoiMjAxOS0wNi0zMFQxMTo1OTowMCIsIlBlcmNlbnRhZ2VDb21wbGV0ZSI6bnVsbCwiU3R5bGUiOnsiJGlkIjoiNjIwIiwiU2hhcGUiOjYsIlNoYXBlVGhpY2tuZXNzIjoxLCJEdXJhdGlvbkZvcm1hdCI6MCwiSW5jbHVkZU5vbldvcmtpbmdEYXlzSW5EdXJhdGlvbiI6ZmFsc2UsIlBlcmNlbnRhZ2VDb21wbGV0ZVN0eWxlIjp7IiRpZCI6IjYyMSIsIkZvbnRTZXR0aW5ncyI6eyIkaWQiOiI2MjI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GlkIjoiNjIzIiwiVG9wIjowLCJMZWZ0IjowLCJSaWdodCI6MCwiQm90dG9tIjowfSwiUGFkZGluZyI6eyIkaWQiOiI2MjQiLCJUb3AiOjAsIkxlZnQiOjAsIlJpZ2h0IjowLCJCb3R0b20iOjB9LCJCYWNrZ3JvdW5kIjp7IiRyZWYiOiI4OSJ9LCJJc1Zpc2libGUiOnRydWUsIldpZHRoIjowLjAsIkhlaWdodCI6MC4wLCJCb3JkZXJTdHlsZSI6eyIkaWQiOiI2MjUiLCJMaW5lQ29sb3IiOm51bGwsIkxpbmVXZWlnaHQiOjAuMCwiTGluZVR5cGUiOjAsIlBhcmVudFN0eWxlIjpudWxsfSwiUGFyZW50U3R5bGUiOm51bGx9LCJEdXJhdGlvblN0eWxlIjp7IiRpZCI6IjYyNiIsIkZvbnRTZXR0aW5ncyI6eyIkaWQiOiI2MjciLCJGb250U2l6ZSI6MTAsIkZvbnROYW1lIjoiQ2FsaWJyaSIsIklzQm9sZCI6ZmFsc2UsIklzSXRhbGljIjpmYWxzZSwiSXNVbmRlcmxpbmVkIjpmYWxzZSwiUGFyZW50U3R5bGUiOm51bGx9LCJBdXRvU2l6ZSI6MCwiRm9yZWdyb3VuZCI6eyIkaWQiOiI2MjgiLCJDb2xvciI6eyIkcmVmIjoiOTMifX0sIk1heFdpZHRoIjoyMDAuMCwiTWF4SGVpZ2h0IjoiSW5maW5pdHkiLCJTbWFydEZvcmVncm91bmRJc0FjdGl2ZSI6ZmFsc2UsIkhvcml6b250YWxBbGlnbm1lbnQiOjAsIlZlcnRpY2FsQWxpZ25tZW50IjowLCJTbWFydEZvcmVncm91bmQiOm51bGwsIkJhY2tncm91bmRGaWxsVHlwZSI6MCwiTWFyZ2luIjp7IiRpZCI6IjYyOSIsIlRvcCI6MCwiTGVmdCI6MCwiUmlnaHQiOjAsIkJvdHRvbSI6MH0sIlBhZGRpbmciOnsiJGlkIjoiNjMwIiwiVG9wIjowLCJMZWZ0IjowLCJSaWdodCI6MCwiQm90dG9tIjowfSwiQmFja2dyb3VuZCI6eyIkcmVmIjoiOTYifSwiSXNWaXNpYmxlIjp0cnVlLCJXaWR0aCI6MC4wLCJIZWlnaHQiOjAuMCwiQm9yZGVyU3R5bGUiOnsiJGlkIjoiNjMxIiwiTGluZUNvbG9yIjpudWxsLCJMaW5lV2VpZ2h0IjowLjAsIkxpbmVUeXBlIjowLCJQYXJlbnRTdHlsZSI6bnVsbH0sIlBhcmVudFN0eWxlIjpudWxsfSwiSG9yaXpvbnRhbENvbm5lY3RvclN0eWxlIjp7IiRpZCI6IjYzMiIsIkxpbmVDb2xvciI6eyIkcmVmIjoiOTgifSwiTGluZVdlaWdodCI6MS4wLCJMaW5lVHlwZSI6MCwiUGFyZW50U3R5bGUiOm51bGx9LCJWZXJ0aWNhbENvbm5lY3RvclN0eWxlIjp7IiRpZCI6IjYzMyIsIkxpbmVDb2xvciI6eyIkcmVmIjoiMTA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1LCJJc0JlbG93VGltZWJhbmQiOnRydWUsIlBlcmNlbnRhZ2VDb21wbGV0ZVNoYXBlT3BhY2l0eSI6MzUsIlNoYXBlU3R5bGUiOnsiJGlkIjoiNjM0IiwiTWFyZ2luIjp7IiRpZCI6IjYzNSIsIlRvcCI6MCwiTGVmdCI6NCwiUmlnaHQiOjQsIkJvdHRvbSI6MH0sIlBhZGRpbmciOnsiJGlkIjoiNjM2IiwiVG9wIjowLCJMZWZ0IjowLCJSaWdodCI6MCwiQm90dG9tIjowfSwiQmFja2dyb3VuZCI6eyIkaWQiOiI2MzciLCJDb2xvciI6eyIkaWQiOiI2MzgiLCJBIjoyNTUsIlIiOjI1NCwiRyI6MTg2LCJCIjoxMH19LCJJc1Zpc2libGUiOnRydWUsIldpZHRoIjowLjAsIkhlaWdodCI6MTYuMCwiQm9yZGVyU3R5bGUiOnsiJGlkIjoiNjM5IiwiTGluZUNvbG9yIjp7IiRyZWYiOiIxMDkifSwiTGluZVdlaWdodCI6MC4wLCJMaW5lVHlwZSI6MCwiUGFyZW50U3R5bGUiOm51bGx9LCJQYXJlbnRTdHlsZSI6bnVsbH0sIlRpdGxlU3R5bGUiOnsiJGlkIjoiNjQwIiwiRm9udFNldHRpbmdzIjp7IiRpZCI6IjY0MSIsIkZvbnRTaXplIjoxMSwiRm9udE5hbWUiOiJDYWxpYnJpIiwiSXNCb2xkIjpmYWxzZSwiSXNJdGFsaWMiOmZhbHNlLCJJc1VuZGVybGluZWQiOmZhbHNlLCJQYXJlbnRTdHlsZSI6bnVsbH0sIkF1dG9TaXplIjowLCJGb3JlZ3JvdW5kIjp7IiRpZCI6IjY0MiIsIkNvbG9yIjp7IiRpZCI6IjY0MyIsIkEiOjI1NSwiUiI6NzIsIkciOjcyLCJCIjo3Mn19LCJNYXhXaWR0aCI6OTYwLjAsIk1heEhlaWdodCI6IkluZmluaXR5IiwiU21hcnRGb3JlZ3JvdW5kSXNBY3RpdmUiOmZhbHNlLCJIb3Jpem9udGFsQWxpZ25tZW50IjoxLCJWZXJ0aWNhbEFsaWdubWVudCI6MCwiU21hcnRGb3JlZ3JvdW5kIjpudWxsLCJCYWNrZ3JvdW5kRmlsbFR5cGUiOjAsIk1hcmdpbiI6eyIkaWQiOiI2NDQiLCJUb3AiOjAsIkxlZnQiOjAsIlJpZ2h0IjowLCJCb3R0b20iOjB9LCJQYWRkaW5nIjp7IiRpZCI6IjY0NSIsIlRvcCI6MCwiTGVmdCI6MCwiUmlnaHQiOjAsIkJvdHRvbSI6MH0sIkJhY2tncm91bmQiOnsiJHJlZiI6IjExNyJ9LCJJc1Zpc2libGUiOnRydWUsIldpZHRoIjowLjAsIkhlaWdodCI6MC4wLCJCb3JkZXJTdHlsZSI6eyIkaWQiOiI2NDYiLCJMaW5lQ29sb3IiOm51bGwsIkxpbmVXZWlnaHQiOjAuMCwiTGluZVR5cGUiOjAsIlBhcmVudFN0eWxlIjpudWxsfSwiUGFyZW50U3R5bGUiOm51bGx9LCJEYXRlU3R5bGUiOnsiJGlkIjoiNjQ3IiwiRm9udFNldHRpbmdzIjp7IiRpZCI6IjY0OCIsIkZvbnRTaXplIjoxMCwiRm9udE5hbWUiOiJDYWxpYnJpIiwiSXNCb2xkIjpmYWxzZSwiSXNJdGFsaWMiOmZhbHNlLCJJc1VuZGVybGluZWQiOmZhbHNlLCJQYXJlbnRTdHlsZSI6bnVsbH0sIkF1dG9TaXplIjowLCJGb3JlZ3JvdW5kIjp7IiRpZCI6IjY0OSIsIkNvbG9yIjp7IiRpZCI6IjY1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jUxIiwiVG9wIjowLCJMZWZ0IjowLCJSaWdodCI6MCwiQm90dG9tIjowfSwiUGFkZGluZyI6eyIkaWQiOiI2NTIiLCJUb3AiOjAsIkxlZnQiOjAsIlJpZ2h0IjowLCJCb3R0b20iOjB9LCJCYWNrZ3JvdW5kIjp7IiRyZWYiOiIxMjQifSwiSXNWaXNpYmxlIjp0cnVlLCJXaWR0aCI6MC4wLCJIZWlnaHQiOjAuMCwiQm9yZGVyU3R5bGUiOnsiJGlkIjoiNjUzIiwiTGluZUNvbG9yIjpudWxsLCJMaW5lV2VpZ2h0IjowLjAsIkxpbmVUeXBlIjowLCJQYXJlbnRTdHlsZSI6bnVsbH0sIlBhcmVudFN0eWxlIjpudWxsfSwiRGF0ZUZvcm1hdCI6eyIkaWQiOiI2NTQ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jEsIlNtYXJ0RHVyYXRpb25BY3RpdmF0ZWQiOmZhbHNlLCJEYXRlRm9ybWF0Ijp7IiRyZWYiOiI2NTQifSwiSWQiOiIxNTQ4YTQ1OS0yOWQ1LTQyZjAtOGViYi1jMzY0NjkwZTM4NjUiLCJJbXBvcnRJZCI6bnVsbCwiVGl0bGUiOiJJbnRlZ3JhdGlvbiBJIiwiTm90ZSI6bnVsbCwiSHlwZXJsaW5rIjp7IiRpZCI6IjY1NSIsIkFkZHJlc3MiOiIiLCJTdWJBZGRyZXNzIjoiIn0sIklzQ2hhbmdlZCI6ZmFsc2UsIklzTmV3IjpmYWxzZX0sIkluZGV4IjowfSx7IiRpZCI6IjY1NiIsIl9hdHRhY2hlZE1pbGVzdG9uZXMiOltdLCJUYXNrRGVmaW5pdGlvbiI6eyIkaWQiOiI2NTciLCJHcm91cE5hbWUiOiI0ZDFmMjA3OS0yMmU3LTQ3YjctOGI2Yy02OGM5OGMxYjY4MzMiLCJTdGFydERhdGUiOiIyMDE5LTA2LTMwVDAwOjAwOjAwIiwiRW5kRGF0ZSI6IjIwMTktMDgtMTdUMTE6NTk6MDAiLCJQZXJjZW50YWdlQ29tcGxldGUiOm51bGwsIlN0eWxlIjp7IiRpZCI6IjY1OCIsIlNoYXBlIjo2LCJTaGFwZVRoaWNrbmVzcyI6MSwiRHVyYXRpb25Gb3JtYXQiOjAsIkluY2x1ZGVOb25Xb3JraW5nRGF5c0luRHVyYXRpb24iOmZhbHNlLCJQZXJjZW50YWdlQ29tcGxldGVTdHlsZSI6eyIkaWQiOiI2NTkiLCJGb250U2V0dGluZ3MiOnsiJGlkIjoiNjYw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pZCI6IjY2MSIsIlRvcCI6MCwiTGVmdCI6MCwiUmlnaHQiOjAsIkJvdHRvbSI6MH0sIlBhZGRpbmciOnsiJGlkIjoiNjYyIiwiVG9wIjowLCJMZWZ0IjowLCJSaWdodCI6MCwiQm90dG9tIjowfSwiQmFja2dyb3VuZCI6eyIkcmVmIjoiODkifSwiSXNWaXNpYmxlIjp0cnVlLCJXaWR0aCI6MC4wLCJIZWlnaHQiOjAuMCwiQm9yZGVyU3R5bGUiOnsiJGlkIjoiNjYzIiwiTGluZUNvbG9yIjpudWxsLCJMaW5lV2VpZ2h0IjowLjAsIkxpbmVUeXBlIjowLCJQYXJlbnRTdHlsZSI6bnVsbH0sIlBhcmVudFN0eWxlIjpudWxsfSwiRHVyYXRpb25TdHlsZSI6eyIkaWQiOiI2NjQiLCJGb250U2V0dGluZ3MiOnsiJGlkIjoiNjY1IiwiRm9udFNpemUiOjEwLCJGb250TmFtZSI6IkNhbGlicmkiLCJJc0JvbGQiOmZhbHNlLCJJc0l0YWxpYyI6ZmFsc2UsIklzVW5kZXJsaW5lZCI6ZmFsc2UsIlBhcmVudFN0eWxlIjpudWxsfSwiQXV0b1NpemUiOjAsIkZvcmVncm91bmQiOnsiJGlkIjoiNjY2IiwiQ29sb3IiOnsiJHJlZiI6IjkzIn19LCJNYXhXaWR0aCI6MjAwLjAsIk1heEhlaWdodCI6IkluZmluaXR5IiwiU21hcnRGb3JlZ3JvdW5kSXNBY3RpdmUiOmZhbHNlLCJIb3Jpem9udGFsQWxpZ25tZW50IjowLCJWZXJ0aWNhbEFsaWdubWVudCI6MCwiU21hcnRGb3JlZ3JvdW5kIjpudWxsLCJCYWNrZ3JvdW5kRmlsbFR5cGUiOjAsIk1hcmdpbiI6eyIkaWQiOiI2NjciLCJUb3AiOjAsIkxlZnQiOjAsIlJpZ2h0IjowLCJCb3R0b20iOjB9LCJQYWRkaW5nIjp7IiRpZCI6IjY2OCIsIlRvcCI6MCwiTGVmdCI6MCwiUmlnaHQiOjAsIkJvdHRvbSI6MH0sIkJhY2tncm91bmQiOnsiJHJlZiI6Ijk2In0sIklzVmlzaWJsZSI6dHJ1ZSwiV2lkdGgiOjAuMCwiSGVpZ2h0IjowLjAsIkJvcmRlclN0eWxlIjp7IiRpZCI6IjY2OSIsIkxpbmVDb2xvciI6bnVsbCwiTGluZVdlaWdodCI6MC4wLCJMaW5lVHlwZSI6MCwiUGFyZW50U3R5bGUiOm51bGx9LCJQYXJlbnRTdHlsZSI6bnVsbH0sIkhvcml6b250YWxDb25uZWN0b3JTdHlsZSI6eyIkaWQiOiI2NzAiLCJMaW5lQ29sb3IiOnsiJHJlZiI6Ijk4In0sIkxpbmVXZWlnaHQiOjEuMCwiTGluZVR5cGUiOjAsIlBhcmVudFN0eWxlIjpudWxsfSwiVmVydGljYWxDb25uZWN0b3JTdHlsZSI6eyIkaWQiOiI2NzE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Y3MiIsIk1hcmdpbiI6eyIkaWQiOiI2NzMiLCJUb3AiOjAsIkxlZnQiOjQsIlJpZ2h0Ijo0LCJCb3R0b20iOjB9LCJQYWRkaW5nIjp7IiRpZCI6IjY3NCIsIlRvcCI6MCwiTGVmdCI6MCwiUmlnaHQiOjAsIkJvdHRvbSI6MH0sIkJhY2tncm91bmQiOnsiJGlkIjoiNjc1IiwiQ29sb3IiOnsiJGlkIjoiNjc2IiwiQSI6MjU1LCJSIjoyNTQsIkciOjE4NiwiQiI6MTB9fSwiSXNWaXNpYmxlIjp0cnVlLCJXaWR0aCI6MC4wLCJIZWlnaHQiOjE2LjAsIkJvcmRlclN0eWxlIjp7IiRpZCI6IjY3NyIsIkxpbmVDb2xvciI6eyIkcmVmIjoiMTA5In0sIkxpbmVXZWlnaHQiOjAuMCwiTGluZVR5cGUiOjAsIlBhcmVudFN0eWxlIjpudWxsfSwiUGFyZW50U3R5bGUiOm51bGx9LCJUaXRsZVN0eWxlIjp7IiRpZCI6IjY3OCIsIkZvbnRTZXR0aW5ncyI6eyIkaWQiOiI2NzkiLCJGb250U2l6ZSI6MTEsIkZvbnROYW1lIjoiQ2FsaWJyaSIsIklzQm9sZCI6ZmFsc2UsIklzSXRhbGljIjpmYWxzZSwiSXNVbmRlcmxpbmVkIjpmYWxzZSwiUGFyZW50U3R5bGUiOm51bGx9LCJBdXRvU2l6ZSI6MCwiRm9yZWdyb3VuZCI6eyIkaWQiOiI2ODAiLCJDb2xvciI6eyIkaWQiOiI2ODEiLCJBIjoyNTUsIlIiOjcyLCJHIjo3MiwiQiI6NzJ9fSwiTWF4V2lkdGgiOjk2MC4wLCJNYXhIZWlnaHQiOiJJbmZpbml0eSIsIlNtYXJ0Rm9yZWdyb3VuZElzQWN0aXZlIjpmYWxzZSwiSG9yaXpvbnRhbEFsaWdubWVudCI6MSwiVmVydGljYWxBbGlnbm1lbnQiOjAsIlNtYXJ0Rm9yZWdyb3VuZCI6bnVsbCwiQmFja2dyb3VuZEZpbGxUeXBlIjowLCJNYXJnaW4iOnsiJGlkIjoiNjgyIiwiVG9wIjowLCJMZWZ0IjowLCJSaWdodCI6MCwiQm90dG9tIjowfSwiUGFkZGluZyI6eyIkaWQiOiI2ODMiLCJUb3AiOjAsIkxlZnQiOjAsIlJpZ2h0IjowLCJCb3R0b20iOjB9LCJCYWNrZ3JvdW5kIjp7IiRyZWYiOiIxMTcifSwiSXNWaXNpYmxlIjp0cnVlLCJXaWR0aCI6MC4wLCJIZWlnaHQiOjAuMCwiQm9yZGVyU3R5bGUiOnsiJGlkIjoiNjg0IiwiTGluZUNvbG9yIjpudWxsLCJMaW5lV2VpZ2h0IjowLjAsIkxpbmVUeXBlIjowLCJQYXJlbnRTdHlsZSI6bnVsbH0sIlBhcmVudFN0eWxlIjpudWxsfSwiRGF0ZVN0eWxlIjp7IiRpZCI6IjY4NSIsIkZvbnRTZXR0aW5ncyI6eyIkaWQiOiI2ODYiLCJGb250U2l6ZSI6MTAsIkZvbnROYW1lIjoiQ2FsaWJyaSIsIklzQm9sZCI6ZmFsc2UsIklzSXRhbGljIjpmYWxzZSwiSXNVbmRlcmxpbmVkIjpmYWxzZSwiUGFyZW50U3R5bGUiOm51bGx9LCJBdXRvU2l6ZSI6MCwiRm9yZWdyb3VuZCI6eyIkaWQiOiI2ODciLCJDb2xvciI6eyIkaWQiOiI2ODg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Y4OSIsIlRvcCI6MCwiTGVmdCI6MCwiUmlnaHQiOjAsIkJvdHRvbSI6MH0sIlBhZGRpbmciOnsiJGlkIjoiNjkwIiwiVG9wIjowLCJMZWZ0IjowLCJSaWdodCI6MCwiQm90dG9tIjowfSwiQmFja2dyb3VuZCI6eyIkcmVmIjoiMTI0In0sIklzVmlzaWJsZSI6dHJ1ZSwiV2lkdGgiOjAuMCwiSGVpZ2h0IjowLjAsIkJvcmRlclN0eWxlIjp7IiRpZCI6IjY5MSIsIkxpbmVDb2xvciI6bnVsbCwiTGluZVdlaWdodCI6MC4wLCJMaW5lVHlwZSI6MCwiUGFyZW50U3R5bGUiOm51bGx9LCJQYXJlbnRTdHlsZSI6bnVsbH0sIkRhdGVGb3JtYXQiOnsiJGlkIjoiNjky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yLCJTbWFydER1cmF0aW9uQWN0aXZhdGVkIjpmYWxzZSwiRGF0ZUZvcm1hdCI6eyIkcmVmIjoiNjkyIn0sIklkIjoiNTI2ZGU1YjYtOWU5Ny00OTdmLTlhNTYtMjVkNDUzYmViNjIzIiwiSW1wb3J0SWQiOm51bGwsIlRpdGxlIjoiSW50ZWdyYXRpb24gSUkiLCJOb3RlIjpudWxsLCJIeXBlcmxpbmsiOnsiJGlkIjoiNjkzIiwiQWRkcmVzcyI6IiIsIlN1YkFkZHJlc3MiOiIifSwiSXNDaGFuZ2VkIjpmYWxzZSwiSXNOZXciOmZhbHNlfSwiSW5kZXgiOjB9LHsiJGlkIjoiNjk0IiwiX2F0dGFjaGVkTWlsZXN0b25lcyI6W10sIlRhc2tEZWZpbml0aW9uIjp7IiRpZCI6IjY5NSIsIkdyb3VwTmFtZSI6IjRkMWYyMDc5LTIyZTctNDdiNy04YjZjLTY4Yzk4YzFiNjgzMyIsIlN0YXJ0RGF0ZSI6IjIwMTktMDgtMThUMDA6MDA6MDBaIiwiRW5kRGF0ZSI6IjIwMTktMTAtMDRUMTE6NTk6MDAiLCJQZXJjZW50YWdlQ29tcGxldGUiOm51bGwsIlN0eWxlIjp7IiRpZCI6IjY5NiIsIlNoYXBlIjo2LCJTaGFwZVRoaWNrbmVzcyI6MSwiRHVyYXRpb25Gb3JtYXQiOjAsIkluY2x1ZGVOb25Xb3JraW5nRGF5c0luRHVyYXRpb24iOmZhbHNlLCJQZXJjZW50YWdlQ29tcGxldGVTdHlsZSI6eyIkaWQiOiI2OTciLCJGb250U2V0dGluZ3MiOnsiJGlkIjoiNjk4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pZCI6IjY5OSIsIlRvcCI6MCwiTGVmdCI6MCwiUmlnaHQiOjAsIkJvdHRvbSI6MH0sIlBhZGRpbmciOnsiJGlkIjoiNzAwIiwiVG9wIjowLCJMZWZ0IjowLCJSaWdodCI6MCwiQm90dG9tIjowfSwiQmFja2dyb3VuZCI6eyIkcmVmIjoiODkifSwiSXNWaXNpYmxlIjp0cnVlLCJXaWR0aCI6MC4wLCJIZWlnaHQiOjAuMCwiQm9yZGVyU3R5bGUiOnsiJGlkIjoiNzAxIiwiTGluZUNvbG9yIjpudWxsLCJMaW5lV2VpZ2h0IjowLjAsIkxpbmVUeXBlIjowLCJQYXJlbnRTdHlsZSI6bnVsbH0sIlBhcmVudFN0eWxlIjpudWxsfSwiRHVyYXRpb25TdHlsZSI6eyIkaWQiOiI3MDIiLCJGb250U2V0dGluZ3MiOnsiJGlkIjoiNzAzIiwiRm9udFNpemUiOjEwLCJGb250TmFtZSI6IkNhbGlicmkiLCJJc0JvbGQiOmZhbHNlLCJJc0l0YWxpYyI6ZmFsc2UsIklzVW5kZXJsaW5lZCI6ZmFsc2UsIlBhcmVudFN0eWxlIjpudWxsfSwiQXV0b1NpemUiOjAsIkZvcmVncm91bmQiOnsiJGlkIjoiNzA0IiwiQ29sb3IiOnsiJHJlZiI6IjkzIn19LCJNYXhXaWR0aCI6MjAwLjAsIk1heEhlaWdodCI6IkluZmluaXR5IiwiU21hcnRGb3JlZ3JvdW5kSXNBY3RpdmUiOmZhbHNlLCJIb3Jpem9udGFsQWxpZ25tZW50IjowLCJWZXJ0aWNhbEFsaWdubWVudCI6MCwiU21hcnRGb3JlZ3JvdW5kIjpudWxsLCJCYWNrZ3JvdW5kRmlsbFR5cGUiOjAsIk1hcmdpbiI6eyIkaWQiOiI3MDUiLCJUb3AiOjAsIkxlZnQiOjAsIlJpZ2h0IjowLCJCb3R0b20iOjB9LCJQYWRkaW5nIjp7IiRpZCI6IjcwNiIsIlRvcCI6MCwiTGVmdCI6MCwiUmlnaHQiOjAsIkJvdHRvbSI6MH0sIkJhY2tncm91bmQiOnsiJHJlZiI6Ijk2In0sIklzVmlzaWJsZSI6dHJ1ZSwiV2lkdGgiOjAuMCwiSGVpZ2h0IjowLjAsIkJvcmRlclN0eWxlIjp7IiRpZCI6IjcwNyIsIkxpbmVDb2xvciI6bnVsbCwiTGluZVdlaWdodCI6MC4wLCJMaW5lVHlwZSI6MCwiUGFyZW50U3R5bGUiOm51bGx9LCJQYXJlbnRTdHlsZSI6bnVsbH0sIkhvcml6b250YWxDb25uZWN0b3JTdHlsZSI6eyIkaWQiOiI3MDgiLCJMaW5lQ29sb3IiOnsiJHJlZiI6Ijk4In0sIkxpbmVXZWlnaHQiOjEuMCwiTGluZVR5cGUiOjAsIlBhcmVudFN0eWxlIjpudWxsfSwiVmVydGljYWxDb25uZWN0b3JTdHlsZSI6eyIkaWQiOiI3MDk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cxMCIsIk1hcmdpbiI6eyIkaWQiOiI3MTEiLCJUb3AiOjAsIkxlZnQiOjQsIlJpZ2h0Ijo0LCJCb3R0b20iOjB9LCJQYWRkaW5nIjp7IiRpZCI6IjcxMiIsIlRvcCI6MCwiTGVmdCI6MCwiUmlnaHQiOjAsIkJvdHRvbSI6MH0sIkJhY2tncm91bmQiOnsiJGlkIjoiNzEzIiwiQ29sb3IiOnsiJGlkIjoiNzE0IiwiQSI6MjU1LCJSIjoyNTQsIkciOjE4NiwiQiI6MTB9fSwiSXNWaXNpYmxlIjp0cnVlLCJXaWR0aCI6MC4wLCJIZWlnaHQiOjE2LjAsIkJvcmRlclN0eWxlIjp7IiRpZCI6IjcxNSIsIkxpbmVDb2xvciI6eyIkcmVmIjoiMTA5In0sIkxpbmVXZWlnaHQiOjAuMCwiTGluZVR5cGUiOjAsIlBhcmVudFN0eWxlIjpudWxsfSwiUGFyZW50U3R5bGUiOm51bGx9LCJUaXRsZVN0eWxlIjp7IiRpZCI6IjcxNiIsIkZvbnRTZXR0aW5ncyI6eyIkaWQiOiI3MTciLCJGb250U2l6ZSI6MTEsIkZvbnROYW1lIjoiQ2FsaWJyaSIsIklzQm9sZCI6ZmFsc2UsIklzSXRhbGljIjpmYWxzZSwiSXNVbmRlcmxpbmVkIjpmYWxzZSwiUGFyZW50U3R5bGUiOm51bGx9LCJBdXRvU2l6ZSI6MCwiRm9yZWdyb3VuZCI6eyIkaWQiOiI3MTgiLCJDb2xvciI6eyIkaWQiOiI3MTkiLCJBIjoyNTUsIlIiOjcyLCJHIjo3MiwiQiI6NzJ9fSwiTWF4V2lkdGgiOjk2MC4wLCJNYXhIZWlnaHQiOiJJbmZpbml0eSIsIlNtYXJ0Rm9yZWdyb3VuZElzQWN0aXZlIjpmYWxzZSwiSG9yaXpvbnRhbEFsaWdubWVudCI6MSwiVmVydGljYWxBbGlnbm1lbnQiOjAsIlNtYXJ0Rm9yZWdyb3VuZCI6bnVsbCwiQmFja2dyb3VuZEZpbGxUeXBlIjowLCJNYXJnaW4iOnsiJGlkIjoiNzIwIiwiVG9wIjowLCJMZWZ0IjowLCJSaWdodCI6MCwiQm90dG9tIjowfSwiUGFkZGluZyI6eyIkaWQiOiI3MjEiLCJUb3AiOjAsIkxlZnQiOjAsIlJpZ2h0IjowLCJCb3R0b20iOjB9LCJCYWNrZ3JvdW5kIjp7IiRyZWYiOiIxMTcifSwiSXNWaXNpYmxlIjp0cnVlLCJXaWR0aCI6MC4wLCJIZWlnaHQiOjAuMCwiQm9yZGVyU3R5bGUiOnsiJGlkIjoiNzIyIiwiTGluZUNvbG9yIjpudWxsLCJMaW5lV2VpZ2h0IjowLjAsIkxpbmVUeXBlIjowLCJQYXJlbnRTdHlsZSI6bnVsbH0sIlBhcmVudFN0eWxlIjpudWxsfSwiRGF0ZVN0eWxlIjp7IiRpZCI6IjcyMyIsIkZvbnRTZXR0aW5ncyI6eyIkaWQiOiI3MjQiLCJGb250U2l6ZSI6MTAsIkZvbnROYW1lIjoiQ2FsaWJyaSIsIklzQm9sZCI6ZmFsc2UsIklzSXRhbGljIjpmYWxzZSwiSXNVbmRlcmxpbmVkIjpmYWxzZSwiUGFyZW50U3R5bGUiOm51bGx9LCJBdXRvU2l6ZSI6MCwiRm9yZWdyb3VuZCI6eyIkaWQiOiI3MjUiLCJDb2xvciI6eyIkaWQiOiI3MjY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cyNyIsIlRvcCI6MCwiTGVmdCI6MCwiUmlnaHQiOjAsIkJvdHRvbSI6MH0sIlBhZGRpbmciOnsiJGlkIjoiNzI4IiwiVG9wIjowLCJMZWZ0IjowLCJSaWdodCI6MCwiQm90dG9tIjowfSwiQmFja2dyb3VuZCI6eyIkcmVmIjoiMTI0In0sIklzVmlzaWJsZSI6dHJ1ZSwiV2lkdGgiOjAuMCwiSGVpZ2h0IjowLjAsIkJvcmRlclN0eWxlIjp7IiRpZCI6IjcyOSIsIkxpbmVDb2xvciI6bnVsbCwiTGluZVdlaWdodCI6MC4wLCJMaW5lVHlwZSI6MCwiUGFyZW50U3R5bGUiOm51bGx9LCJQYXJlbnRTdHlsZSI6bnVsbH0sIkRhdGVGb3JtYXQiOnsiJGlkIjoiNzMw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zLCJTbWFydER1cmF0aW9uQWN0aXZhdGVkIjpmYWxzZSwiRGF0ZUZvcm1hdCI6eyIkcmVmIjoiNzMwIn0sIklkIjoiMmU5MjFlOTUtY2Q4ZC00YjEzLWExMzUtMDBiYzdiMjFiZjRjIiwiSW1wb3J0SWQiOm51bGwsIlRpdGxlIjoiSW50ZWdyYXRpb24gSUlJIiwiTm90ZSI6bnVsbCwiSHlwZXJsaW5rIjp7IiRpZCI6IjczMSIsIkFkZHJlc3MiOiIiLCJTdWJBZGRyZXNzIjoiIn0sIklzQ2hhbmdlZCI6ZmFsc2UsIklzTmV3IjpmYWxzZX0sIkluZGV4IjowfV0sIk1pbGVzdG9uZXMiOlt7IiRpZCI6IjczMiIsIklkIjoiMjkwNmU2MmMtMmQ2NC00MjNhLThhNmYtZjBjZmZjZTM0M2ZkIiwiSW5kZXgiOjE2LCJHcm91cElkIjoiNzZjYTFkZTUtNzZlYS00MzBjLTk3MDctZjllZjRjYjBhMzY2IiwiVGl0bGUiOiJQZXJmb3JtYW5jZSBWYWxpZGF0aW9uIiwiRGF0ZVRpbWUiOiIyMDE5LTAzLTE0VDExOjU5OjAwIiwiUGVyY2VudGFnZUNvbXBsZXRlIjpudWxsLCJOb3RlIjpudWxsLCJTdHlsZSI6eyIkaWQiOiI3MzMiLCJUaXRsZVN0eWxlIjp7IiRpZCI6IjczNCIsIkZvbnRTZXR0aW5ncyI6eyIkaWQiOiI3MzUiLCJGb250U2l6ZSI6MTEsIkZvbnROYW1lIjoiQ2FsaWJyaSIsIklzQm9sZCI6dHJ1ZSwiSXNJdGFsaWMiOmZhbHNlLCJJc1VuZGVybGluZWQiOmZhbHNlLCJQYXJlbnRTdHlsZSI6bnVsbH0sIkF1dG9TaXplIjowLCJGb3JlZ3JvdW5kIjp7IiRpZCI6IjczNiIsIkNvbG9yIjp7IiRpZCI6IjczNyIsIkEiOjI1NSwiUiI6MTI3LCJHIjo5NiwiQiI6MH1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czOCIsIkZvbnRTZXR0aW5ncyI6eyIkaWQiOiI3MzkiLCJGb250U2l6ZSI6MTAsIkZvbnROYW1lIjoiQ2FsaWJyaSIsIklzQm9sZCI6ZmFsc2UsIklzSXRhbGljIjpmYWxzZSwiSXNVbmRlcmxpbmVkIjpmYWxzZSwiUGFyZW50U3R5bGUiOm51bGx9LCJBdXRvU2l6ZSI6MCwiRm9yZWdyb3VuZCI6eyIkaWQiOiI3NDAiLCJDb2xvciI6eyIkaWQiOiI3NDE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lJpZ2h0IiwiRGF0ZVBvc2l0aW9uIjoiTGVmdCIsIlNoYXBlVHlwZSI6MSwiU2hhcGVTaXplIjowLCJTaGFwZVN0eWxlIjp7IiRpZCI6Ijc0MiIsIk1hcmdpbiI6eyIkcmVmIjoiNjAifSwiUGFkZGluZyI6eyIkcmVmIjoiNjEifSwiQmFja2dyb3VuZCI6eyIkaWQiOiI3NDMiLCJDb2xvciI6eyIkaWQiOiI3NDQiLCJBIjoyNTUsIlIiOjIwNiwiRyI6MTQ2LCJCIjowfX0sIklzVmlzaWJsZSI6dHJ1ZSwiV2lkdGgiOjEyLjAsIkhlaWdodCI6MTQuMCwiQm9yZGVyU3R5bGUiOnsiJGlkIjoiNzQ1IiwiTGluZUNvbG9yIjp7IiRyZWYiOiI2NSJ9LCJMaW5lV2VpZ2h0IjowLjAsIkxpbmVUeXBlIjowLCJQYXJlbnRTdHlsZSI6bnVsbH0sIlBhcmVudFN0eWxlIjpudWxsfSwiRGF0ZUZvcm1hdCI6eyIkaWQiOiI3NDY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X0sIkh5cGVybGluayI6eyIkaWQiOiI3NDciLCJBZGRyZXNzIjoiIiwiU3ViQWRkcmVzcyI6IiJ9LCJJbXBvcnRJZCI6IiJ9LHsiJGlkIjoiNzQ4IiwiSWQiOiI0YmVlMWNiZS03Mjc1LTRhNzAtOGViMS02ZWFlYTFkM2Q0MmMiLCJJbmRleCI6MTcsIkdyb3VwSWQiOiI3NmNhMWRlNS03NmVhLTQzMGMtOTcwNy1mOWVmNGNiMGEzNjYiLCJUaXRsZSI6IlRlc3QgQ29tcGxldGUiLCJEYXRlVGltZSI6IjIwMTktMDUtMTRUMTE6NTk6MDAiLCJQZXJjZW50YWdlQ29tcGxldGUiOm51bGwsIk5vdGUiOm51bGwsIlN0eWxlIjp7IiRpZCI6Ijc0OSIsIlRpdGxlU3R5bGUiOnsiJGlkIjoiNzUwIiwiRm9udFNldHRpbmdzIjp7IiRpZCI6Ijc1MSIsIkZvbnRTaXplIjoxMSwiRm9udE5hbWUiOiJDYWxpYnJpIiwiSXNCb2xkIjp0cnVlLCJJc0l0YWxpYyI6ZmFsc2UsIklzVW5kZXJsaW5lZCI6ZmFsc2UsIlBhcmVudFN0eWxlIjpudWxsfSwiQXV0b1NpemUiOjAsIkZvcmVncm91bmQiOnsiJGlkIjoiNzUyIiwiQ29sb3IiOnsiJGlkIjoiNzUzIiwiQSI6MjU1LCJSIjoxMjcsIkciOjk2LCJCIjowfX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NzU0IiwiRm9udFNldHRpbmdzIjp7IiRpZCI6Ijc1NSIsIkZvbnRTaXplIjoxMCwiRm9udE5hbWUiOiJDYWxpYnJpIiwiSXNCb2xkIjpmYWxzZSwiSXNJdGFsaWMiOmZhbHNlLCJJc1VuZGVybGluZWQiOmZhbHNlLCJQYXJlbnRTdHlsZSI6bnVsbH0sIkF1dG9TaXplIjowLCJGb3JlZ3JvdW5kIjp7IiRpZCI6Ijc1NiIsIkNvbG9yIjp7IiRpZCI6Ijc1Ny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ZmFsc2UsIldpZHRoIjowLjAsIkhlaWdodCI6MC4wLCJCb3JkZXJTdHlsZSI6bnVsbCwiUGFyZW50U3R5bGUiOm51bGx9LCJUaXRsZVBvc2l0aW9uIjoiUmlnaHQiLCJEYXRlUG9zaXRpb24iOiJMZWZ0IiwiU2hhcGVUeXBlIjoxLCJTaGFwZVNpemUiOjAsIlNoYXBlU3R5bGUiOnsiJGlkIjoiNzU4IiwiTWFyZ2luIjp7IiRyZWYiOiI2MCJ9LCJQYWRkaW5nIjp7IiRyZWYiOiI2MSJ9LCJCYWNrZ3JvdW5kIjp7IiRpZCI6Ijc1OSIsIkNvbG9yIjp7IiRpZCI6Ijc2MCIsIkEiOjI1NSwiUiI6MjA2LCJHIjoxNDYsIkIiOjB9fSwiSXNWaXNpYmxlIjp0cnVlLCJXaWR0aCI6MTIuMCwiSGVpZ2h0IjoxNC4wLCJCb3JkZXJTdHlsZSI6eyIkaWQiOiI3NjEiLCJMaW5lQ29sb3IiOnsiJHJlZiI6IjY1In0sIkxpbmVXZWlnaHQiOjAuMCwiTGluZVR5cGUiOjAsIlBhcmVudFN0eWxlIjpudWxsfSwiUGFyZW50U3R5bGUiOm51bGx9LCJEYXRlRm9ybWF0Ijp7IiRpZCI6Ijc2Mi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fSwiSHlwZXJsaW5rIjp7IiRpZCI6Ijc2MyIsIkFkZHJlc3MiOiIiLCJTdWJBZGRyZXNzIjoiIn0sIkltcG9ydElkIjoiIn0seyIkaWQiOiI3NjQiLCJJZCI6IjA5MTlhZThlLWY5Y2UtNGJjOC04OTc0LTlmZmM0Zjg5MmI1NiIsIkluZGV4IjoxOCwiR3JvdXBJZCI6Ijc2Y2ExZGU1LTc2ZWEtNDMwYy05NzA3LWY5ZWY0Y2IwYTM2NiIsIlRpdGxlIjoiTW9uaXRvcmluZyIsIkRhdGVUaW1lIjoiMjAxOS0wNi0yNlQxMTo1OTowMCIsIlBlcmNlbnRhZ2VDb21wbGV0ZSI6bnVsbCwiTm90ZSI6bnVsbCwiU3R5bGUiOnsiJGlkIjoiNzY1IiwiVGl0bGVTdHlsZSI6eyIkaWQiOiI3NjYiLCJGb250U2V0dGluZ3MiOnsiJGlkIjoiNzY3IiwiRm9udFNpemUiOjExLCJGb250TmFtZSI6IkNhbGlicmkiLCJJc0JvbGQiOnRydWUsIklzSXRhbGljIjpmYWxzZSwiSXNVbmRlcmxpbmVkIjpmYWxzZSwiUGFyZW50U3R5bGUiOm51bGx9LCJBdXRvU2l6ZSI6MCwiRm9yZWdyb3VuZCI6eyIkaWQiOiI3NjgiLCJDb2xvciI6eyIkaWQiOiI3NjkiLCJBIjoyNTUsIlIiOjEyNywiRyI6OTYsIkIiOjB9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3NzAiLCJGb250U2V0dGluZ3MiOnsiJGlkIjoiNzcxIiwiRm9udFNpemUiOjEwLCJGb250TmFtZSI6IkNhbGlicmkiLCJJc0JvbGQiOmZhbHNlLCJJc0l0YWxpYyI6ZmFsc2UsIklzVW5kZXJsaW5lZCI6ZmFsc2UsIlBhcmVudFN0eWxlIjpudWxsfSwiQXV0b1NpemUiOjAsIkZvcmVncm91bmQiOnsiJGlkIjoiNzcyIiwiQ29sb3IiOnsiJGlkIjoiNzcz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SaWdodCIsIkRhdGVQb3NpdGlvbiI6IkxlZnQiLCJTaGFwZVR5cGUiOjEsIlNoYXBlU2l6ZSI6MCwiU2hhcGVTdHlsZSI6eyIkaWQiOiI3NzQiLCJNYXJnaW4iOnsiJHJlZiI6IjYwIn0sIlBhZGRpbmciOnsiJHJlZiI6IjYxIn0sIkJhY2tncm91bmQiOnsiJGlkIjoiNzc1IiwiQ29sb3IiOnsiJGlkIjoiNzc2IiwiQSI6MjU1LCJSIjoyMDYsIkciOjE0NiwiQiI6MH19LCJJc1Zpc2libGUiOnRydWUsIldpZHRoIjoxMi4wLCJIZWlnaHQiOjE0LjAsIkJvcmRlclN0eWxlIjp7IiRpZCI6Ijc3NyIsIkxpbmVDb2xvciI6eyIkcmVmIjoiNjUifSwiTGluZVdlaWdodCI6MC4wLCJMaW5lVHlwZSI6MCwiUGFyZW50U3R5bGUiOm51bGx9LCJQYXJlbnRTdHlsZSI6bnVsbH0sIkRhdGVGb3JtYXQiOnsiJGlkIjoiNzc4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V9LCJIeXBlcmxpbmsiOnsiJGlkIjoiNzc5IiwiQWRkcmVzcyI6IiIsIlN1YkFkZHJlc3MiOiIifSwiSW1wb3J0SWQiOiIifSx7IiRpZCI6Ijc4MCIsIklkIjoiMTZhOWY3ODEtZmJjZi00MzQ4LWE5MGQtNDE4MzVmYTMyNDllIiwiSW5kZXgiOjE5LCJHcm91cElkIjoiNzZjYTFkZTUtNzZlYS00MzBjLTk3MDctZjllZjRjYjBhMzY2IiwiVGl0bGUiOiJQaGFzZSBTeW5jIiwiRGF0ZVRpbWUiOiIyMDE5LTA4LTIwVDExOjU5OjAwIiwiUGVyY2VudGFnZUNvbXBsZXRlIjpudWxsLCJOb3RlIjpudWxsLCJTdHlsZSI6eyIkaWQiOiI3ODEiLCJUaXRsZVN0eWxlIjp7IiRpZCI6Ijc4MiIsIkZvbnRTZXR0aW5ncyI6eyIkaWQiOiI3ODMiLCJGb250U2l6ZSI6MTEsIkZvbnROYW1lIjoiQ2FsaWJyaSIsIklzQm9sZCI6dHJ1ZSwiSXNJdGFsaWMiOmZhbHNlLCJJc1VuZGVybGluZWQiOmZhbHNlLCJQYXJlbnRTdHlsZSI6bnVsbH0sIkF1dG9TaXplIjowLCJGb3JlZ3JvdW5kIjp7IiRpZCI6Ijc4NCIsIkNvbG9yIjp7IiRpZCI6Ijc4NSIsIkEiOjI1NSwiUiI6MTI3LCJHIjo5NiwiQiI6MH1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c4NiIsIkZvbnRTZXR0aW5ncyI6eyIkaWQiOiI3ODciLCJGb250U2l6ZSI6MTAsIkZvbnROYW1lIjoiQ2FsaWJyaSIsIklzQm9sZCI6ZmFsc2UsIklzSXRhbGljIjpmYWxzZSwiSXNVbmRlcmxpbmVkIjpmYWxzZSwiUGFyZW50U3R5bGUiOm51bGx9LCJBdXRvU2l6ZSI6MCwiRm9yZWdyb3VuZCI6eyIkaWQiOiI3ODgiLCJDb2xvciI6eyIkaWQiOiI3ODk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lJpZ2h0IiwiRGF0ZVBvc2l0aW9uIjoiTGVmdCIsIlNoYXBlVHlwZSI6MSwiU2hhcGVTaXplIjowLCJTaGFwZVN0eWxlIjp7IiRpZCI6Ijc5MCIsIk1hcmdpbiI6eyIkcmVmIjoiNjAifSwiUGFkZGluZyI6eyIkcmVmIjoiNjEifSwiQmFja2dyb3VuZCI6eyIkaWQiOiI3OTEiLCJDb2xvciI6eyIkaWQiOiI3OTIiLCJBIjoyNTUsIlIiOjIwNiwiRyI6MTQ2LCJCIjowfX0sIklzVmlzaWJsZSI6dHJ1ZSwiV2lkdGgiOjEyLjAsIkhlaWdodCI6MTQuMCwiQm9yZGVyU3R5bGUiOnsiJGlkIjoiNzkzIiwiTGluZUNvbG9yIjp7IiRyZWYiOiI2NSJ9LCJMaW5lV2VpZ2h0IjowLjAsIkxpbmVUeXBlIjowLCJQYXJlbnRTdHlsZSI6bnVsbH0sIlBhcmVudFN0eWxlIjpudWxsfSwiRGF0ZUZvcm1hdCI6eyIkaWQiOiI3OTQ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X0sIkh5cGVybGluayI6eyIkaWQiOiI3OTUiLCJBZGRyZXNzIjoiIiwiU3ViQWRkcmVzcyI6IiJ9LCJJbXBvcnRJZCI6IiJ9LHsiJGlkIjoiNzk2IiwiSWQiOiJmYThjMWIxYS1kOWY5LTRmOGUtOTBiMy0yNzQzN2Y5MDJhMTEiLCJJbmRleCI6MjAsIkdyb3VwSWQiOiI3NmNhMWRlNS03NmVhLTQzMGMtOTcwNy1mOWVmNGNiMGEzNjYiLCJUaXRsZSI6IkxvYWQgQmFsYW5jZSIsIkRhdGVUaW1lIjoiMjAxOS0xMC0wMlQxMTo1OTowMCIsIlBlcmNlbnRhZ2VDb21wbGV0ZSI6bnVsbCwiTm90ZSI6bnVsbCwiU3R5bGUiOnsiJGlkIjoiNzk3IiwiVGl0bGVTdHlsZSI6eyIkaWQiOiI3OTgiLCJGb250U2V0dGluZ3MiOnsiJGlkIjoiNzk5IiwiRm9udFNpemUiOjExLCJGb250TmFtZSI6IkNhbGlicmkiLCJJc0JvbGQiOnRydWUsIklzSXRhbGljIjpmYWxzZSwiSXNVbmRlcmxpbmVkIjpmYWxzZSwiUGFyZW50U3R5bGUiOm51bGx9LCJBdXRvU2l6ZSI6MCwiRm9yZWdyb3VuZCI6eyIkaWQiOiI4MDAiLCJDb2xvciI6eyIkaWQiOiI4MDEiLCJBIjoyNTUsIlIiOjEyNywiRyI6OTYsIkIiOjB9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4MDIiLCJGb250U2V0dGluZ3MiOnsiJGlkIjoiODAzIiwiRm9udFNpemUiOjEwLCJGb250TmFtZSI6IkNhbGlicmkiLCJJc0JvbGQiOmZhbHNlLCJJc0l0YWxpYyI6ZmFsc2UsIklzVW5kZXJsaW5lZCI6ZmFsc2UsIlBhcmVudFN0eWxlIjpudWxsfSwiQXV0b1NpemUiOjAsIkZvcmVncm91bmQiOnsiJGlkIjoiODA0IiwiQ29sb3IiOnsiJGlkIjoiODA1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SaWdodCIsIkRhdGVQb3NpdGlvbiI6IkxlZnQiLCJTaGFwZVR5cGUiOjEsIlNoYXBlU2l6ZSI6MCwiU2hhcGVTdHlsZSI6eyIkaWQiOiI4MDYiLCJNYXJnaW4iOnsiJHJlZiI6IjYwIn0sIlBhZGRpbmciOnsiJHJlZiI6IjYxIn0sIkJhY2tncm91bmQiOnsiJGlkIjoiODA3IiwiQ29sb3IiOnsiJGlkIjoiODA4IiwiQSI6MjU1LCJSIjoyMDYsIkciOjE0NiwiQiI6MH19LCJJc1Zpc2libGUiOnRydWUsIldpZHRoIjoxMi4wLCJIZWlnaHQiOjE0LjAsIkJvcmRlclN0eWxlIjp7IiRpZCI6IjgwOSIsIkxpbmVDb2xvciI6eyIkcmVmIjoiNjUifSwiTGluZVdlaWdodCI6MC4wLCJMaW5lVHlwZSI6MCwiUGFyZW50U3R5bGUiOm51bGx9LCJQYXJlbnRTdHlsZSI6bnVsbH0sIkRhdGVGb3JtYXQiOnsiJGlkIjoiODEw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V9LCJIeXBlcmxpbmsiOnsiJGlkIjoiODExIiwiQWRkcmVzcyI6IiIsIlN1YkFkZHJlc3MiOiIifSwiSW1wb3J0SWQiOiIifV19LHsiJGlkIjoiODEyIiwiSWQiOiI4OTExYmNlYi02Nzk0LTQxYWQtYjM3NS02YTc5NGI2ODJmMzEiLCJJbmRleCI6MjQsIkhlYWRlclRleHQiOiJEZXZlbG9wIiwiU3R5bGUiOnsiJGlkIjoiODEzIiwiSGVhZGVyU3R5bGUiOnsiJGlkIjoiODE0IiwiVGV4dFN0eWxlIjp7IiRpZCI6IjgxNSIsIkZvbnRTZXR0aW5ncyI6eyIkaWQiOiI4MTYiLCJGb250U2l6ZSI6MTAsIkZvbnROYW1lIjoiRnJhbmtsaW4gR290aGljIE1lZGl1bSIsIklzQm9sZCI6ZmFsc2UsIklzSXRhbGljIjpmYWxzZSwiSXNVbmRlcmxpbmVkIjpmYWxzZSwiUGFyZW50U3R5bGUiOm51bGx9LCJBdXRvU2l6ZSI6MCwiRm9yZWdyb3VuZCI6eyIkaWQiOiI4MTciLCJDb2xvciI6eyIkaWQiOiI4MTgiLCJBIjoyNTUsIlIiOjM5LCJHIjoxMDMsIkIiOjB9fSwiTWF4V2lkdGgiOjAuMCwiTWF4SGVpZ2h0IjowLjAsIlNtYXJ0Rm9yZWdyb3VuZElzQWN0aXZlIjpmYWxzZSwiSG9yaXpvbnRhbEFsaWdubWVudCI6MCwiVmVydGljYWxBbGlnbm1lbnQiOjAsIlNtYXJ0Rm9yZWdyb3VuZCI6bnVsbCwiQmFja2dyb3VuZEZpbGxUeXBlIjowLCJNYXJnaW4iOnsiJHJlZiI6IjE0MCJ9LCJQYWRkaW5nIjp7IiRyZWYiOiIxNDEifSwiQmFja2dyb3VuZCI6bnVsbCwiSXNWaXNpYmxlIjpmYWxzZSwiV2lkdGgiOjAuMCwiSGVpZ2h0IjowLjAsIkJvcmRlclN0eWxlIjpudWxsLCJQYXJlbnRTdHlsZSI6bnVsbH0sIlJlY3RhbmdsZVN0eWxlIjp7IiRpZCI6IjgxOSIsIk1hcmdpbiI6eyIkcmVmIjoiMTQzIn0sIlBhZGRpbmciOnsiJHJlZiI6IjE0NCJ9LCJCYWNrZ3JvdW5kIjp7IiRpZCI6IjgyMCIsIkNvbG9yIjp7IiRpZCI6IjgyMSIsIkEiOjEyNywiUiI6MTEyLCJHIjoxNzMsIkIiOjcxfX0sIklzVmlzaWJsZSI6ZmFsc2UsIldpZHRoIjowLjAsIkhlaWdodCI6MC4wLCJCb3JkZXJTdHlsZSI6eyIkaWQiOiI4MjIiLCJMaW5lQ29sb3IiOnsiJHJlZiI6IjE0OCJ9LCJMaW5lV2VpZ2h0IjowLjAsIkxpbmVUeXBlIjowLCJQYXJlbnRTdHlsZSI6bnVsbH0sIlBhcmVudFN0eWxlIjpudWxsfSwiTWFyZ2luIjp7IiRyZWYiOiIxNTAifSwiUGFkZGluZyI6eyIkcmVmIjoiMTUxIn0sIkJhY2tncm91bmQiOm51bGwsIklzVmlzaWJsZSI6dHJ1ZSwiV2lkdGgiOjAuMCwiSGVpZ2h0IjowLjAsIkJvcmRlclN0eWxlIjpudWxsLCJQYXJlbnRTdHlsZSI6bnVsbH0sIkJhY2tncm91bmRTdHlsZSI6eyIkaWQiOiI4MjMiLCJNYXJnaW4iOnsiJHJlZiI6IjE1MyJ9LCJQYWRkaW5nIjp7IiRyZWYiOiIxNTQifSwiQmFja2dyb3VuZCI6eyIkaWQiOiI4MjQiLCJDb2xvciI6eyIkaWQiOiI4MjUiLCJBIjozOCwiUiI6MTEyLCJHIjoxNzMsIkIiOjcxfX0sIklzVmlzaWJsZSI6dHJ1ZSwiV2lkdGgiOjAuMCwiSGVpZ2h0IjowLjAsIkJvcmRlclN0eWxlIjp7IiRpZCI6IjgyNiIsIkxpbmVDb2xvciI6eyIkcmVmIjoiMTU4In0sIkxpbmVXZWlnaHQiOjAuMCwiTGluZVR5cGUiOjAsIlBhcmVudFN0eWxlIjpudWxsfSwiUGFyZW50U3R5bGUiOm51bGx9LCJJc0Fib3ZlVGltZWJhbmQiOmZhbHNlLCJNYXJnaW4iOnsiJHJlZiI6IjE2MCJ9LCJQYWRkaW5nIjp7IiRyZWYiOiIxNjEifSwiSXNWaXNpYmxlIjp0cnVlLCJXaWR0aCI6MC4wLCJIZWlnaHQiOjAuMCwiQm9yZGVyU3R5bGUiOm51bGwsIlBhcmVudFN0eWxlIjpudWxsfSwiVGFza3MiOlt7IiRpZCI6IjgyNyIsIl9hdHRhY2hlZE1pbGVzdG9uZXMiOltdLCJUYXNrRGVmaW5pdGlvbiI6eyIkaWQiOiI4MjgiLCJHcm91cE5hbWUiOiI5ZTMyOGE0Ny04MjEwLTQyNTUtYWY4Ni00NTVjMDk2NjZhZTUiLCJTdGFydERhdGUiOiIyMDE5LTA0LTAxVDAwOjAwOjAwIiwiRW5kRGF0ZSI6IjIwMTktMDUtMTNUMTE6NTk6MDAiLCJQZXJjZW50YWdlQ29tcGxldGUiOm51bGwsIlN0eWxlIjp7IiRpZCI6IjgyOSIsIlNoYXBlIjozLCJTaGFwZVRoaWNrbmVzcyI6MCwiRHVyYXRpb25Gb3JtYXQiOjAsIkluY2x1ZGVOb25Xb3JraW5nRGF5c0luRHVyYXRpb24iOmZhbHNlLCJQZXJjZW50YWdlQ29tcGxldGVTdHlsZSI6eyIkaWQiOiI4MzAiLCJGb250U2V0dGluZ3MiOnsiJGlkIjoiODMx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pZCI6IjgzMiIsIlRvcCI6MCwiTGVmdCI6MCwiUmlnaHQiOjAsIkJvdHRvbSI6MH0sIlBhZGRpbmciOnsiJGlkIjoiODMzIiwiVG9wIjowLCJMZWZ0IjowLCJSaWdodCI6MCwiQm90dG9tIjowfSwiQmFja2dyb3VuZCI6eyIkcmVmIjoiODkifSwiSXNWaXNpYmxlIjp0cnVlLCJXaWR0aCI6MC4wLCJIZWlnaHQiOjAuMCwiQm9yZGVyU3R5bGUiOnsiJGlkIjoiODM0IiwiTGluZUNvbG9yIjpudWxsLCJMaW5lV2VpZ2h0IjowLjAsIkxpbmVUeXBlIjowLCJQYXJlbnRTdHlsZSI6bnVsbH0sIlBhcmVudFN0eWxlIjpudWxsfSwiRHVyYXRpb25TdHlsZSI6eyIkaWQiOiI4MzUiLCJGb250U2V0dGluZ3MiOnsiJGlkIjoiODM2IiwiRm9udFNpemUiOjEwLCJGb250TmFtZSI6IkNhbGlicmkiLCJJc0JvbGQiOmZhbHNlLCJJc0l0YWxpYyI6ZmFsc2UsIklzVW5kZXJsaW5lZCI6ZmFsc2UsIlBhcmVudFN0eWxlIjpudWxsfSwiQXV0b1NpemUiOjAsIkZvcmVncm91bmQiOnsiJGlkIjoiODM3IiwiQ29sb3IiOnsiJHJlZiI6IjkzIn19LCJNYXhXaWR0aCI6MjAwLjAsIk1heEhlaWdodCI6IkluZmluaXR5IiwiU21hcnRGb3JlZ3JvdW5kSXNBY3RpdmUiOmZhbHNlLCJIb3Jpem9udGFsQWxpZ25tZW50IjowLCJWZXJ0aWNhbEFsaWdubWVudCI6MCwiU21hcnRGb3JlZ3JvdW5kIjpudWxsLCJCYWNrZ3JvdW5kRmlsbFR5cGUiOjAsIk1hcmdpbiI6eyIkaWQiOiI4MzgiLCJUb3AiOjAsIkxlZnQiOjAsIlJpZ2h0IjowLCJCb3R0b20iOjB9LCJQYWRkaW5nIjp7IiRpZCI6IjgzOSIsIlRvcCI6MCwiTGVmdCI6MCwiUmlnaHQiOjAsIkJvdHRvbSI6MH0sIkJhY2tncm91bmQiOnsiJHJlZiI6Ijk2In0sIklzVmlzaWJsZSI6dHJ1ZSwiV2lkdGgiOjAuMCwiSGVpZ2h0IjowLjAsIkJvcmRlclN0eWxlIjp7IiRpZCI6Ijg0MCIsIkxpbmVDb2xvciI6bnVsbCwiTGluZVdlaWdodCI6MC4wLCJMaW5lVHlwZSI6MCwiUGFyZW50U3R5bGUiOm51bGx9LCJQYXJlbnRTdHlsZSI6bnVsbH0sIkhvcml6b250YWxDb25uZWN0b3JTdHlsZSI6eyIkaWQiOiI4NDEiLCJMaW5lQ29sb3IiOnsiJHJlZiI6Ijk4In0sIkxpbmVXZWlnaHQiOjEuMCwiTGluZVR5cGUiOjAsIlBhcmVudFN0eWxlIjpudWxsfSwiVmVydGljYWxDb25uZWN0b3JTdHlsZSI6eyIkaWQiOiI4NDI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g0MyIsIk1hcmdpbiI6eyIkaWQiOiI4NDQiLCJUb3AiOjAsIkxlZnQiOjQsIlJpZ2h0Ijo0LCJCb3R0b20iOjB9LCJQYWRkaW5nIjp7IiRpZCI6Ijg0NSIsIlRvcCI6MCwiTGVmdCI6MCwiUmlnaHQiOjAsIkJvdHRvbSI6MH0sIkJhY2tncm91bmQiOnsiJGlkIjoiODQ2IiwiQ29sb3IiOnsiJGlkIjoiODQ3IiwiQSI6MjU1LCJSIjoxMTYsIkciOjE3MywiQiI6NzN9fSwiSXNWaXNpYmxlIjp0cnVlLCJXaWR0aCI6MC4wLCJIZWlnaHQiOjEzLjQyNjY2NjY2NjY2NjY3NywiQm9yZGVyU3R5bGUiOnsiJGlkIjoiODQ4IiwiTGluZUNvbG9yIjp7IiRyZWYiOiIxMDkifSwiTGluZVdlaWdodCI6MC4wLCJMaW5lVHlwZSI6MCwiUGFyZW50U3R5bGUiOm51bGx9LCJQYXJlbnRTdHlsZSI6bnVsbH0sIlRpdGxlU3R5bGUiOnsiJGlkIjoiODQ5IiwiRm9udFNldHRpbmdzIjp7IiRpZCI6Ijg1MCIsIkZvbnRTaXplIjoxMSwiRm9udE5hbWUiOiJDYWxpYnJpIiwiSXNCb2xkIjpmYWxzZSwiSXNJdGFsaWMiOmZhbHNlLCJJc1VuZGVybGluZWQiOmZhbHNlLCJQYXJlbnRTdHlsZSI6bnVsbH0sIkF1dG9TaXplIjowLCJGb3JlZ3JvdW5kIjp7IiRpZCI6Ijg1MSIsIkNvbG9yIjp7IiRpZCI6Ijg1MiIsIkEiOjI1NSwiUiI6MjU1LCJHIjoyNTUsIkIiOjI1NX19LCJNYXhXaWR0aCI6OTYwLjAsIk1heEhlaWdodCI6IkluZmluaXR5IiwiU21hcnRGb3JlZ3JvdW5kSXNBY3RpdmUiOmZhbHNlLCJIb3Jpem9udGFsQWxpZ25tZW50IjoxLCJWZXJ0aWNhbEFsaWdubWVudCI6MCwiU21hcnRGb3JlZ3JvdW5kIjpudWxsLCJCYWNrZ3JvdW5kRmlsbFR5cGUiOjAsIk1hcmdpbiI6eyIkaWQiOiI4NTMiLCJUb3AiOjAsIkxlZnQiOjAsIlJpZ2h0IjowLCJCb3R0b20iOjB9LCJQYWRkaW5nIjp7IiRpZCI6Ijg1NCIsIlRvcCI6MCwiTGVmdCI6MCwiUmlnaHQiOjAsIkJvdHRvbSI6MH0sIkJhY2tncm91bmQiOnsiJHJlZiI6IjExNyJ9LCJJc1Zpc2libGUiOnRydWUsIldpZHRoIjowLjAsIkhlaWdodCI6MC4wLCJCb3JkZXJTdHlsZSI6eyIkaWQiOiI4NTUiLCJMaW5lQ29sb3IiOm51bGwsIkxpbmVXZWlnaHQiOjAuMCwiTGluZVR5cGUiOjAsIlBhcmVudFN0eWxlIjpudWxsfSwiUGFyZW50U3R5bGUiOm51bGx9LCJEYXRlU3R5bGUiOnsiJGlkIjoiODU2IiwiRm9udFNldHRpbmdzIjp7IiRpZCI6Ijg1NyIsIkZvbnRTaXplIjoxMCwiRm9udE5hbWUiOiJDYWxpYnJpIiwiSXNCb2xkIjpmYWxzZSwiSXNJdGFsaWMiOmZhbHNlLCJJc1VuZGVybGluZWQiOmZhbHNlLCJQYXJlbnRTdHlsZSI6bnVsbH0sIkF1dG9TaXplIjowLCJGb3JlZ3JvdW5kIjp7IiRpZCI6Ijg1OCIsIkNvbG9yIjp7IiRpZCI6Ijg1O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ODYwIiwiVG9wIjowLCJMZWZ0IjowLCJSaWdodCI6MCwiQm90dG9tIjowfSwiUGFkZGluZyI6eyIkaWQiOiI4NjEiLCJUb3AiOjAsIkxlZnQiOjAsIlJpZ2h0IjowLCJCb3R0b20iOjB9LCJCYWNrZ3JvdW5kIjp7IiRyZWYiOiIxMjQifSwiSXNWaXNpYmxlIjp0cnVlLCJXaWR0aCI6MC4wLCJIZWlnaHQiOjAuMCwiQm9yZGVyU3R5bGUiOnsiJGlkIjoiODYyIiwiTGluZUNvbG9yIjpudWxsLCJMaW5lV2VpZ2h0IjowLjAsIkxpbmVUeXBlIjowLCJQYXJlbnRTdHlsZSI6bnVsbH0sIlBhcmVudFN0eWxlIjpudWxsfSwiRGF0ZUZvcm1hdCI6eyIkaWQiOiI4NjM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jUsIlNtYXJ0RHVyYXRpb25BY3RpdmF0ZWQiOmZhbHNlLCJEYXRlRm9ybWF0Ijp7IiRyZWYiOiI4NjMifSwiSWQiOiI0N2NiZTg5Yy1kZjU1LTQxOTktOWFlMC1kM2FjNTI2MTk0ZjYiLCJJbXBvcnRJZCI6bnVsbCwiVGl0bGUiOiJBbHBoYSBCdWlsZCIsIk5vdGUiOm51bGwsIkh5cGVybGluayI6eyIkaWQiOiI4NjQiLCJBZGRyZXNzIjoiIiwiU3ViQWRkcmVzcyI6IiJ9LCJJc0NoYW5nZWQiOmZhbHNlLCJJc05ldyI6ZmFsc2V9LCJJbmRleCI6MH0seyIkaWQiOiI4NjUiLCJfYXR0YWNoZWRNaWxlc3RvbmVzIjpbXSwiVGFza0RlZmluaXRpb24iOnsiJGlkIjoiODY2IiwiR3JvdXBOYW1lIjoiOWUzMjhhNDctODIxMC00MjU1LWFmODYtNDU1YzA5NjY2YWU1IiwiU3RhcnREYXRlIjoiMjAxOS0wMy0wMVQwMDowMDowMCIsIkVuZERhdGUiOiIyMDE5LTA0LTAxVDExOjU5OjAwIiwiUGVyY2VudGFnZUNvbXBsZXRlIjpudWxsLCJTdHlsZSI6eyIkaWQiOiI4NjciLCJTaGFwZSI6MSwiU2hhcGVUaGlja25lc3MiOjAsIkR1cmF0aW9uRm9ybWF0IjowLCJJbmNsdWRlTm9uV29ya2luZ0RheXNJbkR1cmF0aW9uIjpmYWxzZSwiUGVyY2VudGFnZUNvbXBsZXRlU3R5bGUiOnsiJGlkIjoiODY4IiwiRm9udFNldHRpbmdzIjp7IiRpZCI6Ijg2OS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aWQiOiI4NzAiLCJUb3AiOjAsIkxlZnQiOjAsIlJpZ2h0IjowLCJCb3R0b20iOjB9LCJQYWRkaW5nIjp7IiRpZCI6Ijg3MSIsIlRvcCI6MCwiTGVmdCI6MCwiUmlnaHQiOjAsIkJvdHRvbSI6MH0sIkJhY2tncm91bmQiOnsiJHJlZiI6Ijg5In0sIklzVmlzaWJsZSI6dHJ1ZSwiV2lkdGgiOjAuMCwiSGVpZ2h0IjowLjAsIkJvcmRlclN0eWxlIjp7IiRpZCI6Ijg3MiIsIkxpbmVDb2xvciI6bnVsbCwiTGluZVdlaWdodCI6MC4wLCJMaW5lVHlwZSI6MCwiUGFyZW50U3R5bGUiOm51bGx9LCJQYXJlbnRTdHlsZSI6bnVsbH0sIkR1cmF0aW9uU3R5bGUiOnsiJGlkIjoiODczIiwiRm9udFNldHRpbmdzIjp7IiRpZCI6Ijg3NCIsIkZvbnRTaXplIjoxMCwiRm9udE5hbWUiOiJDYWxpYnJpIiwiSXNCb2xkIjpmYWxzZSwiSXNJdGFsaWMiOmZhbHNlLCJJc1VuZGVybGluZWQiOmZhbHNlLCJQYXJlbnRTdHlsZSI6bnVsbH0sIkF1dG9TaXplIjowLCJGb3JlZ3JvdW5kIjp7IiRpZCI6Ijg3NSIsIkNvbG9yIjp7IiRyZWYiOiI5MyJ9fSwiTWF4V2lkdGgiOjIwMC4wLCJNYXhIZWlnaHQiOiJJbmZpbml0eSIsIlNtYXJ0Rm9yZWdyb3VuZElzQWN0aXZlIjpmYWxzZSwiSG9yaXpvbnRhbEFsaWdubWVudCI6MCwiVmVydGljYWxBbGlnbm1lbnQiOjAsIlNtYXJ0Rm9yZWdyb3VuZCI6bnVsbCwiQmFja2dyb3VuZEZpbGxUeXBlIjowLCJNYXJnaW4iOnsiJGlkIjoiODc2IiwiVG9wIjowLCJMZWZ0IjowLCJSaWdodCI6MCwiQm90dG9tIjowfSwiUGFkZGluZyI6eyIkaWQiOiI4NzciLCJUb3AiOjAsIkxlZnQiOjAsIlJpZ2h0IjowLCJCb3R0b20iOjB9LCJCYWNrZ3JvdW5kIjp7IiRyZWYiOiI5NiJ9LCJJc1Zpc2libGUiOnRydWUsIldpZHRoIjowLjAsIkhlaWdodCI6MC4wLCJCb3JkZXJTdHlsZSI6eyIkaWQiOiI4NzgiLCJMaW5lQ29sb3IiOm51bGwsIkxpbmVXZWlnaHQiOjAuMCwiTGluZVR5cGUiOjAsIlBhcmVudFN0eWxlIjpudWxsfSwiUGFyZW50U3R5bGUiOm51bGx9LCJIb3Jpem9udGFsQ29ubmVjdG9yU3R5bGUiOnsiJGlkIjoiODc5IiwiTGluZUNvbG9yIjp7IiRyZWYiOiI5OCJ9LCJMaW5lV2VpZ2h0IjoxLjAsIkxpbmVUeXBlIjowLCJQYXJlbnRTdHlsZSI6bnVsbH0sIlZlcnRpY2FsQ29ubmVjdG9yU3R5bGUiOnsiJGlkIjoiODgwIiwiTGluZUNvbG9yIjp7IiRyZWYiOiIxMD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UsIklzQmVsb3dUaW1lYmFuZCI6dHJ1ZSwiUGVyY2VudGFnZUNvbXBsZXRlU2hhcGVPcGFjaXR5IjozNSwiU2hhcGVTdHlsZSI6eyIkaWQiOiI4ODEiLCJNYXJnaW4iOnsiJGlkIjoiODgyIiwiVG9wIjowLCJMZWZ0Ijo0LCJSaWdodCI6NCwiQm90dG9tIjowfSwiUGFkZGluZyI6eyIkaWQiOiI4ODMiLCJUb3AiOjAsIkxlZnQiOjAsIlJpZ2h0IjowLCJCb3R0b20iOjB9LCJCYWNrZ3JvdW5kIjp7IiRpZCI6Ijg4NCIsIkNvbG9yIjp7IiRpZCI6Ijg4NSIsIkEiOjI1NSwiUiI6MTE2LCJHIjoxNzMsIkIiOjczfX0sIklzVmlzaWJsZSI6dHJ1ZSwiV2lkdGgiOjAuMCwiSGVpZ2h0IjoxMy40MjY2NjY2NjY2NjY2NzcsIkJvcmRlclN0eWxlIjp7IiRpZCI6Ijg4NiIsIkxpbmVDb2xvciI6eyIkcmVmIjoiMTA5In0sIkxpbmVXZWlnaHQiOjAuMCwiTGluZVR5cGUiOjAsIlBhcmVudFN0eWxlIjpudWxsfSwiUGFyZW50U3R5bGUiOm51bGx9LCJUaXRsZVN0eWxlIjp7IiRpZCI6Ijg4NyIsIkZvbnRTZXR0aW5ncyI6eyIkaWQiOiI4ODgiLCJGb250U2l6ZSI6MTEsIkZvbnROYW1lIjoiQ2FsaWJyaSIsIklzQm9sZCI6ZmFsc2UsIklzSXRhbGljIjpmYWxzZSwiSXNVbmRlcmxpbmVkIjpmYWxzZSwiUGFyZW50U3R5bGUiOm51bGx9LCJBdXRvU2l6ZSI6MCwiRm9yZWdyb3VuZCI6eyIkaWQiOiI4ODkiLCJDb2xvciI6eyIkaWQiOiI4OTAiLCJBIjoyNTUsIlIiOjI1NSwiRyI6MjU1LCJCIjoyNTV9fSwiTWF4V2lkdGgiOjk2MC4wLCJNYXhIZWlnaHQiOiJJbmZpbml0eSIsIlNtYXJ0Rm9yZWdyb3VuZElzQWN0aXZlIjpmYWxzZSwiSG9yaXpvbnRhbEFsaWdubWVudCI6MSwiVmVydGljYWxBbGlnbm1lbnQiOjAsIlNtYXJ0Rm9yZWdyb3VuZCI6bnVsbCwiQmFja2dyb3VuZEZpbGxUeXBlIjowLCJNYXJnaW4iOnsiJGlkIjoiODkxIiwiVG9wIjowLCJMZWZ0IjowLCJSaWdodCI6MCwiQm90dG9tIjowfSwiUGFkZGluZyI6eyIkaWQiOiI4OTIiLCJUb3AiOjAsIkxlZnQiOjAsIlJpZ2h0IjowLCJCb3R0b20iOjB9LCJCYWNrZ3JvdW5kIjp7IiRyZWYiOiIxMTcifSwiSXNWaXNpYmxlIjp0cnVlLCJXaWR0aCI6MC4wLCJIZWlnaHQiOjAuMCwiQm9yZGVyU3R5bGUiOnsiJGlkIjoiODkzIiwiTGluZUNvbG9yIjpudWxsLCJMaW5lV2VpZ2h0IjowLjAsIkxpbmVUeXBlIjowLCJQYXJlbnRTdHlsZSI6bnVsbH0sIlBhcmVudFN0eWxlIjpudWxsfSwiRGF0ZVN0eWxlIjp7IiRpZCI6Ijg5NCIsIkZvbnRTZXR0aW5ncyI6eyIkaWQiOiI4OTUiLCJGb250U2l6ZSI6MTAsIkZvbnROYW1lIjoiQ2FsaWJyaSIsIklzQm9sZCI6ZmFsc2UsIklzSXRhbGljIjpmYWxzZSwiSXNVbmRlcmxpbmVkIjpmYWxzZSwiUGFyZW50U3R5bGUiOm51bGx9LCJBdXRvU2l6ZSI6MCwiRm9yZWdyb3VuZCI6eyIkaWQiOiI4OTYiLCJDb2xvciI6eyIkaWQiOiI4OT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g5OCIsIlRvcCI6MCwiTGVmdCI6MCwiUmlnaHQiOjAsIkJvdHRvbSI6MH0sIlBhZGRpbmciOnsiJGlkIjoiODk5IiwiVG9wIjowLCJMZWZ0IjowLCJSaWdodCI6MCwiQm90dG9tIjowfSwiQmFja2dyb3VuZCI6eyIkcmVmIjoiMTI0In0sIklzVmlzaWJsZSI6dHJ1ZSwiV2lkdGgiOjAuMCwiSGVpZ2h0IjowLjAsIkJvcmRlclN0eWxlIjp7IiRpZCI6IjkwMCIsIkxpbmVDb2xvciI6bnVsbCwiTGluZVdlaWdodCI6MC4wLCJMaW5lVHlwZSI6MCwiUGFyZW50U3R5bGUiOm51bGx9LCJQYXJlbnRTdHlsZSI6bnVsbH0sIkRhdGVGb3JtYXQiOnsiJGlkIjoiOTAx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I2LCJTbWFydER1cmF0aW9uQWN0aXZhdGVkIjpmYWxzZSwiRGF0ZUZvcm1hdCI6eyIkcmVmIjoiOTAxIn0sIklkIjoiY2YyNWU3Y2EtZWI5My00Yjc1LWIxZWYtZDJkYjcxOTA1YWQ1IiwiSW1wb3J0SWQiOm51bGwsIlRpdGxlIjoiUHJvdG90eXBlIiwiTm90ZSI6bnVsbCwiSHlwZXJsaW5rIjp7IiRpZCI6IjkwMiIsIkFkZHJlc3MiOiIiLCJTdWJBZGRyZXNzIjoiIn0sIklzQ2hhbmdlZCI6ZmFsc2UsIklzTmV3IjpmYWxzZX0sIkluZGV4IjowfSx7IiRpZCI6IjkwMyIsIl9hdHRhY2hlZE1pbGVzdG9uZXMiOltdLCJUYXNrRGVmaW5pdGlvbiI6eyIkaWQiOiI5MDQiLCJHcm91cE5hbWUiOm51bGwsIlN0YXJ0RGF0ZSI6IjIwMTktMDQtMDFUMDA6MDA6MDAiLCJFbmREYXRlIjoiMjAxOS0xMC0yMVQxMTo1OTowMCIsIlBlcmNlbnRhZ2VDb21wbGV0ZSI6bnVsbCwiU3R5bGUiOnsiJGlkIjoiOTA1IiwiU2hhcGUiOjYsIlNoYXBlVGhpY2tuZXNzIjoxLCJEdXJhdGlvbkZvcm1hdCI6MCwiSW5jbHVkZU5vbldvcmtpbmdEYXlzSW5EdXJhdGlvbiI6ZmFsc2UsIlBlcmNlbnRhZ2VDb21wbGV0ZVN0eWxlIjp7IiRpZCI6IjkwNiIsIkZvbnRTZXR0aW5ncyI6eyIkaWQiOiI5MDc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GlkIjoiOTA4IiwiVG9wIjowLCJMZWZ0IjowLCJSaWdodCI6MCwiQm90dG9tIjowfSwiUGFkZGluZyI6eyIkaWQiOiI5MDkiLCJUb3AiOjAsIkxlZnQiOjAsIlJpZ2h0IjowLCJCb3R0b20iOjB9LCJCYWNrZ3JvdW5kIjp7IiRyZWYiOiI4OSJ9LCJJc1Zpc2libGUiOnRydWUsIldpZHRoIjowLjAsIkhlaWdodCI6MC4wLCJCb3JkZXJTdHlsZSI6eyIkaWQiOiI5MTAiLCJMaW5lQ29sb3IiOm51bGwsIkxpbmVXZWlnaHQiOjAuMCwiTGluZVR5cGUiOjAsIlBhcmVudFN0eWxlIjpudWxsfSwiUGFyZW50U3R5bGUiOm51bGx9LCJEdXJhdGlvblN0eWxlIjp7IiRpZCI6IjkxMSIsIkZvbnRTZXR0aW5ncyI6eyIkaWQiOiI5MTIiLCJGb250U2l6ZSI6MTAsIkZvbnROYW1lIjoiQ2FsaWJyaSIsIklzQm9sZCI6ZmFsc2UsIklzSXRhbGljIjpmYWxzZSwiSXNVbmRlcmxpbmVkIjpmYWxzZSwiUGFyZW50U3R5bGUiOm51bGx9LCJBdXRvU2l6ZSI6MCwiRm9yZWdyb3VuZCI6eyIkaWQiOiI5MTMiLCJDb2xvciI6eyIkcmVmIjoiOTMifX0sIk1heFdpZHRoIjoyMDAuMCwiTWF4SGVpZ2h0IjoiSW5maW5pdHkiLCJTbWFydEZvcmVncm91bmRJc0FjdGl2ZSI6ZmFsc2UsIkhvcml6b250YWxBbGlnbm1lbnQiOjAsIlZlcnRpY2FsQWxpZ25tZW50IjowLCJTbWFydEZvcmVncm91bmQiOm51bGwsIkJhY2tncm91bmRGaWxsVHlwZSI6MCwiTWFyZ2luIjp7IiRpZCI6IjkxNCIsIlRvcCI6MCwiTGVmdCI6MCwiUmlnaHQiOjAsIkJvdHRvbSI6MH0sIlBhZGRpbmciOnsiJGlkIjoiOTE1IiwiVG9wIjowLCJMZWZ0IjowLCJSaWdodCI6MCwiQm90dG9tIjowfSwiQmFja2dyb3VuZCI6eyIkcmVmIjoiOTYifSwiSXNWaXNpYmxlIjp0cnVlLCJXaWR0aCI6MC4wLCJIZWlnaHQiOjAuMCwiQm9yZGVyU3R5bGUiOnsiJGlkIjoiOTE2IiwiTGluZUNvbG9yIjpudWxsLCJMaW5lV2VpZ2h0IjowLjAsIkxpbmVUeXBlIjowLCJQYXJlbnRTdHlsZSI6bnVsbH0sIlBhcmVudFN0eWxlIjpudWxsfSwiSG9yaXpvbnRhbENvbm5lY3RvclN0eWxlIjp7IiRpZCI6IjkxNyIsIkxpbmVDb2xvciI6eyIkcmVmIjoiOTgifSwiTGluZVdlaWdodCI6MS4wLCJMaW5lVHlwZSI6MCwiUGFyZW50U3R5bGUiOm51bGx9LCJWZXJ0aWNhbENvbm5lY3RvclN0eWxlIjp7IiRpZCI6IjkxOCIsIkxpbmVDb2xvciI6eyIkcmVmIjoiMTA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1LCJJc0JlbG93VGltZWJhbmQiOnRydWUsIlBlcmNlbnRhZ2VDb21wbGV0ZVNoYXBlT3BhY2l0eSI6MzUsIlNoYXBlU3R5bGUiOnsiJGlkIjoiOTE5IiwiTWFyZ2luIjp7IiRpZCI6IjkyMCIsIlRvcCI6MCwiTGVmdCI6NCwiUmlnaHQiOjQsIkJvdHRvbSI6MH0sIlBhZGRpbmciOnsiJGlkIjoiOTIxIiwiVG9wIjowLCJMZWZ0IjowLCJSaWdodCI6MCwiQm90dG9tIjowfSwiQmFja2dyb3VuZCI6eyIkaWQiOiI5MjIiLCJDb2xvciI6eyIkaWQiOiI5MjMiLCJBIjoyNTUsIlIiOjExNiwiRyI6MTczLCJCIjo3M319LCJJc1Zpc2libGUiOnRydWUsIldpZHRoIjowLjAsIkhlaWdodCI6MTYuMCwiQm9yZGVyU3R5bGUiOnsiJGlkIjoiOTI0IiwiTGluZUNvbG9yIjp7IiRyZWYiOiIxMDkifSwiTGluZVdlaWdodCI6MC4wLCJMaW5lVHlwZSI6MCwiUGFyZW50U3R5bGUiOm51bGx9LCJQYXJlbnRTdHlsZSI6bnVsbH0sIlRpdGxlU3R5bGUiOnsiJGlkIjoiOTI1IiwiRm9udFNldHRpbmdzIjp7IiRpZCI6IjkyNiIsIkZvbnRTaXplIjoxMSwiRm9udE5hbWUiOiJDYWxpYnJpIiwiSXNCb2xkIjpmYWxzZSwiSXNJdGFsaWMiOmZhbHNlLCJJc1VuZGVybGluZWQiOmZhbHNlLCJQYXJlbnRTdHlsZSI6bnVsbH0sIkF1dG9TaXplIjowLCJGb3JlZ3JvdW5kIjp7IiRpZCI6IjkyNyIsIkNvbG9yIjp7IiRpZCI6IjkyOCIsIkEiOjI1NSwiUiI6MjU1LCJHIjoyNTUsIkIiOjI1NX19LCJNYXhXaWR0aCI6OTYwLjAsIk1heEhlaWdodCI6IkluZmluaXR5IiwiU21hcnRGb3JlZ3JvdW5kSXNBY3RpdmUiOmZhbHNlLCJIb3Jpem9udGFsQWxpZ25tZW50IjoxLCJWZXJ0aWNhbEFsaWdubWVudCI6MCwiU21hcnRGb3JlZ3JvdW5kIjpudWxsLCJCYWNrZ3JvdW5kRmlsbFR5cGUiOjAsIk1hcmdpbiI6eyIkaWQiOiI5MjkiLCJUb3AiOjAsIkxlZnQiOjAsIlJpZ2h0IjowLCJCb3R0b20iOjB9LCJQYWRkaW5nIjp7IiRpZCI6IjkzMCIsIlRvcCI6MCwiTGVmdCI6MCwiUmlnaHQiOjAsIkJvdHRvbSI6MH0sIkJhY2tncm91bmQiOnsiJHJlZiI6IjExNyJ9LCJJc1Zpc2libGUiOnRydWUsIldpZHRoIjowLjAsIkhlaWdodCI6MC4wLCJCb3JkZXJTdHlsZSI6eyIkaWQiOiI5MzEiLCJMaW5lQ29sb3IiOm51bGwsIkxpbmVXZWlnaHQiOjAuMCwiTGluZVR5cGUiOjAsIlBhcmVudFN0eWxlIjpudWxsfSwiUGFyZW50U3R5bGUiOm51bGx9LCJEYXRlU3R5bGUiOnsiJGlkIjoiOTMyIiwiRm9udFNldHRpbmdzIjp7IiRpZCI6IjkzMyIsIkZvbnRTaXplIjoxMCwiRm9udE5hbWUiOiJDYWxpYnJpIiwiSXNCb2xkIjpmYWxzZSwiSXNJdGFsaWMiOmZhbHNlLCJJc1VuZGVybGluZWQiOmZhbHNlLCJQYXJlbnRTdHlsZSI6bnVsbH0sIkF1dG9TaXplIjowLCJGb3JlZ3JvdW5kIjp7IiRpZCI6IjkzNCIsIkNvbG9yIjp7IiRpZCI6Ijkz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OTM2IiwiVG9wIjowLCJMZWZ0IjowLCJSaWdodCI6MCwiQm90dG9tIjowfSwiUGFkZGluZyI6eyIkaWQiOiI5MzciLCJUb3AiOjAsIkxlZnQiOjAsIlJpZ2h0IjowLCJCb3R0b20iOjB9LCJCYWNrZ3JvdW5kIjp7IiRyZWYiOiIxMjQifSwiSXNWaXNpYmxlIjp0cnVlLCJXaWR0aCI6MC4wLCJIZWlnaHQiOjAuMCwiQm9yZGVyU3R5bGUiOnsiJGlkIjoiOTM4IiwiTGluZUNvbG9yIjpudWxsLCJMaW5lV2VpZ2h0IjowLjAsIkxpbmVUeXBlIjowLCJQYXJlbnRTdHlsZSI6bnVsbH0sIlBhcmVudFN0eWxlIjpudWxsfSwiRGF0ZUZvcm1hdCI6eyIkaWQiOiI5Mzk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jcsIlNtYXJ0RHVyYXRpb25BY3RpdmF0ZWQiOmZhbHNlLCJEYXRlRm9ybWF0Ijp7IiRyZWYiOiI5MzkifSwiSWQiOiI1NDZkYzMzMi0zZDc0LTQ2NGEtOGVmNi1hNGU2ZTUzZjM2ZWEiLCJJbXBvcnRJZCI6bnVsbCwiVGl0bGUiOiJEZXZlbG9wbWVudCBQaGFzZSBJIiwiTm90ZSI6bnVsbCwiSHlwZXJsaW5rIjp7IiRpZCI6Ijk0MCIsIkFkZHJlc3MiOiIiLCJTdWJBZGRyZXNzIjoiIn0sIklzQ2hhbmdlZCI6ZmFsc2UsIklzTmV3IjpmYWxzZX0sIkluZGV4IjowfSx7IiRpZCI6Ijk0MSIsIl9hdHRhY2hlZE1pbGVzdG9uZXMiOltdLCJUYXNrRGVmaW5pdGlvbiI6eyIkaWQiOiI5NDIiLCJHcm91cE5hbWUiOm51bGwsIlN0YXJ0RGF0ZSI6IjIwMTktMDgtMjFUMDA6MDA6MDAiLCJFbmREYXRlIjoiMjAxOS0xMC0yMVQxMTo1OTowMCIsIlBlcmNlbnRhZ2VDb21wbGV0ZSI6bnVsbCwiU3R5bGUiOnsiJGlkIjoiOTQzIiwiU2hhcGUiOjYsIlNoYXBlVGhpY2tuZXNzIjoxLCJEdXJhdGlvbkZvcm1hdCI6MCwiSW5jbHVkZU5vbldvcmtpbmdEYXlzSW5EdXJhdGlvbiI6ZmFsc2UsIlBlcmNlbnRhZ2VDb21wbGV0ZVN0eWxlIjp7IiRpZCI6Ijk0NCIsIkZvbnRTZXR0aW5ncyI6eyIkaWQiOiI5NDUiLCJGb250U2l6ZSI6MTAsIkZvbnROYW1lIjoiQ2FsaWJyaSIsIklzQm9sZCI6ZmFsc2UsIklzSXRhbGljIjpmYWxzZSwiSXNVbmRlcmxpbmVkIjpmYWxzZSwiUGFyZW50U3R5bGUiOm51bGx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GlkIjoiOTQ2IiwiVG9wIjowLCJMZWZ0IjowLCJSaWdodCI6MCwiQm90dG9tIjowfSwiUGFkZGluZyI6eyIkaWQiOiI5NDciLCJUb3AiOjAsIkxlZnQiOjAsIlJpZ2h0IjowLCJCb3R0b20iOjB9LCJCYWNrZ3JvdW5kIjp7IiRyZWYiOiI4OSJ9LCJJc1Zpc2libGUiOnRydWUsIldpZHRoIjowLjAsIkhlaWdodCI6MC4wLCJCb3JkZXJTdHlsZSI6eyIkaWQiOiI5NDgiLCJMaW5lQ29sb3IiOm51bGwsIkxpbmVXZWlnaHQiOjAuMCwiTGluZVR5cGUiOjAsIlBhcmVudFN0eWxlIjpudWxsfSwiUGFyZW50U3R5bGUiOm51bGx9LCJEdXJhdGlvblN0eWxlIjp7IiRpZCI6Ijk0OSIsIkZvbnRTZXR0aW5ncyI6eyIkaWQiOiI5NTAiLCJGb250U2l6ZSI6MTAsIkZvbnROYW1lIjoiQ2FsaWJyaSIsIklzQm9sZCI6ZmFsc2UsIklzSXRhbGljIjpmYWxzZSwiSXNVbmRlcmxpbmVkIjpmYWxzZSwiUGFyZW50U3R5bGUiOm51bGx9LCJBdXRvU2l6ZSI6MCwiRm9yZWdyb3VuZCI6eyIkaWQiOiI5NTEiLCJDb2xvciI6eyIkcmVmIjoiOTMifX0sIk1heFdpZHRoIjoyMDAuMCwiTWF4SGVpZ2h0IjoiSW5maW5pdHkiLCJTbWFydEZvcmVncm91bmRJc0FjdGl2ZSI6ZmFsc2UsIkhvcml6b250YWxBbGlnbm1lbnQiOjAsIlZlcnRpY2FsQWxpZ25tZW50IjowLCJTbWFydEZvcmVncm91bmQiOm51bGwsIkJhY2tncm91bmRGaWxsVHlwZSI6MCwiTWFyZ2luIjp7IiRpZCI6Ijk1MiIsIlRvcCI6MCwiTGVmdCI6MCwiUmlnaHQiOjAsIkJvdHRvbSI6MH0sIlBhZGRpbmciOnsiJGlkIjoiOTUzIiwiVG9wIjowLCJMZWZ0IjowLCJSaWdodCI6MCwiQm90dG9tIjowfSwiQmFja2dyb3VuZCI6eyIkcmVmIjoiOTYifSwiSXNWaXNpYmxlIjp0cnVlLCJXaWR0aCI6MC4wLCJIZWlnaHQiOjAuMCwiQm9yZGVyU3R5bGUiOnsiJGlkIjoiOTU0IiwiTGluZUNvbG9yIjpudWxsLCJMaW5lV2VpZ2h0IjowLjAsIkxpbmVUeXBlIjowLCJQYXJlbnRTdHlsZSI6bnVsbH0sIlBhcmVudFN0eWxlIjpudWxsfSwiSG9yaXpvbnRhbENvbm5lY3RvclN0eWxlIjp7IiRpZCI6Ijk1NSIsIkxpbmVDb2xvciI6eyIkcmVmIjoiOTgifSwiTGluZVdlaWdodCI6MS4wLCJMaW5lVHlwZSI6MCwiUGFyZW50U3R5bGUiOm51bGx9LCJWZXJ0aWNhbENvbm5lY3RvclN0eWxlIjp7IiRpZCI6Ijk1NiIsIkxpbmVDb2xvciI6eyIkcmVmIjoiMTA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1LCJJc0JlbG93VGltZWJhbmQiOnRydWUsIlBlcmNlbnRhZ2VDb21wbGV0ZVNoYXBlT3BhY2l0eSI6MzUsIlNoYXBlU3R5bGUiOnsiJGlkIjoiOTU3IiwiTWFyZ2luIjp7IiRpZCI6Ijk1OCIsIlRvcCI6MCwiTGVmdCI6NCwiUmlnaHQiOjQsIkJvdHRvbSI6MH0sIlBhZGRpbmciOnsiJGlkIjoiOTU5IiwiVG9wIjowLCJMZWZ0IjowLCJSaWdodCI6MCwiQm90dG9tIjowfSwiQmFja2dyb3VuZCI6eyIkaWQiOiI5NjAiLCJDb2xvciI6eyIkaWQiOiI5NjEiLCJBIjoyNTUsIlIiOjExNiwiRyI6MTczLCJCIjo3M319LCJJc1Zpc2libGUiOnRydWUsIldpZHRoIjowLjAsIkhlaWdodCI6MTYuMCwiQm9yZGVyU3R5bGUiOnsiJGlkIjoiOTYyIiwiTGluZUNvbG9yIjp7IiRyZWYiOiIxMDkifSwiTGluZVdlaWdodCI6MC4wLCJMaW5lVHlwZSI6MCwiUGFyZW50U3R5bGUiOm51bGx9LCJQYXJlbnRTdHlsZSI6bnVsbH0sIlRpdGxlU3R5bGUiOnsiJGlkIjoiOTYzIiwiRm9udFNldHRpbmdzIjp7IiRpZCI6Ijk2NCIsIkZvbnRTaXplIjoxMSwiRm9udE5hbWUiOiJDYWxpYnJpIiwiSXNCb2xkIjpmYWxzZSwiSXNJdGFsaWMiOmZhbHNlLCJJc1VuZGVybGluZWQiOmZhbHNlLCJQYXJlbnRTdHlsZSI6bnVsbH0sIkF1dG9TaXplIjowLCJGb3JlZ3JvdW5kIjp7IiRpZCI6Ijk2NSIsIkNvbG9yIjp7IiRpZCI6Ijk2NiIsIkEiOjI1NSwiUiI6MjU1LCJHIjoyNTUsIkIiOjI1NX19LCJNYXhXaWR0aCI6OTYwLjAsIk1heEhlaWdodCI6IkluZmluaXR5IiwiU21hcnRGb3JlZ3JvdW5kSXNBY3RpdmUiOmZhbHNlLCJIb3Jpem9udGFsQWxpZ25tZW50IjoxLCJWZXJ0aWNhbEFsaWdubWVudCI6MCwiU21hcnRGb3JlZ3JvdW5kIjpudWxsLCJCYWNrZ3JvdW5kRmlsbFR5cGUiOjAsIk1hcmdpbiI6eyIkaWQiOiI5NjciLCJUb3AiOjAsIkxlZnQiOjAsIlJpZ2h0IjowLCJCb3R0b20iOjB9LCJQYWRkaW5nIjp7IiRpZCI6Ijk2OCIsIlRvcCI6MCwiTGVmdCI6MCwiUmlnaHQiOjAsIkJvdHRvbSI6MH0sIkJhY2tncm91bmQiOnsiJHJlZiI6IjExNyJ9LCJJc1Zpc2libGUiOnRydWUsIldpZHRoIjowLjAsIkhlaWdodCI6MC4wLCJCb3JkZXJTdHlsZSI6eyIkaWQiOiI5NjkiLCJMaW5lQ29sb3IiOm51bGwsIkxpbmVXZWlnaHQiOjAuMCwiTGluZVR5cGUiOjAsIlBhcmVudFN0eWxlIjpudWxsfSwiUGFyZW50U3R5bGUiOm51bGx9LCJEYXRlU3R5bGUiOnsiJGlkIjoiOTcwIiwiRm9udFNldHRpbmdzIjp7IiRpZCI6Ijk3MSIsIkZvbnRTaXplIjoxMCwiRm9udE5hbWUiOiJDYWxpYnJpIiwiSXNCb2xkIjpmYWxzZSwiSXNJdGFsaWMiOmZhbHNlLCJJc1VuZGVybGluZWQiOmZhbHNlLCJQYXJlbnRTdHlsZSI6bnVsbH0sIkF1dG9TaXplIjowLCJGb3JlZ3JvdW5kIjp7IiRpZCI6Ijk3MiIsIkNvbG9yIjp7IiRpZCI6Ijk3M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OTc0IiwiVG9wIjowLCJMZWZ0IjowLCJSaWdodCI6MCwiQm90dG9tIjowfSwiUGFkZGluZyI6eyIkaWQiOiI5NzUiLCJUb3AiOjAsIkxlZnQiOjAsIlJpZ2h0IjowLCJCb3R0b20iOjB9LCJCYWNrZ3JvdW5kIjp7IiRyZWYiOiIxMjQifSwiSXNWaXNpYmxlIjp0cnVlLCJXaWR0aCI6MC4wLCJIZWlnaHQiOjAuMCwiQm9yZGVyU3R5bGUiOnsiJGlkIjoiOTc2IiwiTGluZUNvbG9yIjpudWxsLCJMaW5lV2VpZ2h0IjowLjAsIkxpbmVUeXBlIjowLCJQYXJlbnRTdHlsZSI6bnVsbH0sIlBhcmVudFN0eWxlIjpudWxsfSwiRGF0ZUZvcm1hdCI6eyIkaWQiOiI5Nzc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jgsIlNtYXJ0RHVyYXRpb25BY3RpdmF0ZWQiOmZhbHNlLCJEYXRlRm9ybWF0Ijp7IiRyZWYiOiI5NzcifSwiSWQiOiI3ZDk2MDk2OS1kZGZjLTRkZmUtYTgzMS03MjMxNDljMTg0MmUiLCJJbXBvcnRJZCI6bnVsbCwiVGl0bGUiOiJEZXZlbG9wbWVudCBQaGFzZSBJSSIsIk5vdGUiOm51bGwsIkh5cGVybGluayI6eyIkaWQiOiI5NzgiLCJBZGRyZXNzIjoiIiwiU3ViQWRkcmVzcyI6IiJ9LCJJc0NoYW5nZWQiOmZhbHNlLCJJc05ldyI6ZmFsc2V9LCJJbmRleCI6MH0seyIkaWQiOiI5NzkiLCJfYXR0YWNoZWRNaWxlc3RvbmVzIjpbXSwiVGFza0RlZmluaXRpb24iOnsiJGlkIjoiOTgwIiwiR3JvdXBOYW1lIjpudWxsLCJTdGFydERhdGUiOiIyMDE5LTExLTAxVDAwOjAwOjAwIiwiRW5kRGF0ZSI6IjIwMTktMTItMjJUMTE6NTk6MDAiLCJQZXJjZW50YWdlQ29tcGxldGUiOm51bGwsIlN0eWxlIjp7IiRpZCI6Ijk4MSIsIlNoYXBlIjozLCJTaGFwZVRoaWNrbmVzcyI6MCwiRHVyYXRpb25Gb3JtYXQiOjAsIkluY2x1ZGVOb25Xb3JraW5nRGF5c0luRHVyYXRpb24iOmZhbHNlLCJQZXJjZW50YWdlQ29tcGxldGVTdHlsZSI6eyIkaWQiOiI5ODIiLCJGb250U2V0dGluZ3MiOnsiJGlkIjoiOTgz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pZCI6Ijk4NCIsIlRvcCI6MCwiTGVmdCI6MCwiUmlnaHQiOjAsIkJvdHRvbSI6MH0sIlBhZGRpbmciOnsiJGlkIjoiOTg1IiwiVG9wIjowLCJMZWZ0IjowLCJSaWdodCI6MCwiQm90dG9tIjowfSwiQmFja2dyb3VuZCI6eyIkcmVmIjoiODkifSwiSXNWaXNpYmxlIjp0cnVlLCJXaWR0aCI6MC4wLCJIZWlnaHQiOjAuMCwiQm9yZGVyU3R5bGUiOnsiJGlkIjoiOTg2IiwiTGluZUNvbG9yIjpudWxsLCJMaW5lV2VpZ2h0IjowLjAsIkxpbmVUeXBlIjowLCJQYXJlbnRTdHlsZSI6bnVsbH0sIlBhcmVudFN0eWxlIjpudWxsfSwiRHVyYXRpb25TdHlsZSI6eyIkaWQiOiI5ODciLCJGb250U2V0dGluZ3MiOnsiJGlkIjoiOTg4IiwiRm9udFNpemUiOjEwLCJGb250TmFtZSI6IkNhbGlicmkiLCJJc0JvbGQiOmZhbHNlLCJJc0l0YWxpYyI6ZmFsc2UsIklzVW5kZXJsaW5lZCI6ZmFsc2UsIlBhcmVudFN0eWxlIjpudWxsfSwiQXV0b1NpemUiOjAsIkZvcmVncm91bmQiOnsiJGlkIjoiOTg5IiwiQ29sb3IiOnsiJHJlZiI6IjkzIn19LCJNYXhXaWR0aCI6MjAwLjAsIk1heEhlaWdodCI6IkluZmluaXR5IiwiU21hcnRGb3JlZ3JvdW5kSXNBY3RpdmUiOmZhbHNlLCJIb3Jpem9udGFsQWxpZ25tZW50IjowLCJWZXJ0aWNhbEFsaWdubWVudCI6MCwiU21hcnRGb3JlZ3JvdW5kIjpudWxsLCJCYWNrZ3JvdW5kRmlsbFR5cGUiOjAsIk1hcmdpbiI6eyIkaWQiOiI5OTAiLCJUb3AiOjAsIkxlZnQiOjAsIlJpZ2h0IjowLCJCb3R0b20iOjB9LCJQYWRkaW5nIjp7IiRpZCI6Ijk5MSIsIlRvcCI6MCwiTGVmdCI6MCwiUmlnaHQiOjAsIkJvdHRvbSI6MH0sIkJhY2tncm91bmQiOnsiJHJlZiI6Ijk2In0sIklzVmlzaWJsZSI6dHJ1ZSwiV2lkdGgiOjAuMCwiSGVpZ2h0IjowLjAsIkJvcmRlclN0eWxlIjp7IiRpZCI6Ijk5MiIsIkxpbmVDb2xvciI6bnVsbCwiTGluZVdlaWdodCI6MC4wLCJMaW5lVHlwZSI6MCwiUGFyZW50U3R5bGUiOm51bGx9LCJQYXJlbnRTdHlsZSI6bnVsbH0sIkhvcml6b250YWxDb25uZWN0b3JTdHlsZSI6eyIkaWQiOiI5OTMiLCJMaW5lQ29sb3IiOnsiJHJlZiI6Ijk4In0sIkxpbmVXZWlnaHQiOjEuMCwiTGluZVR5cGUiOjAsIlBhcmVudFN0eWxlIjpudWxsfSwiVmVydGljYWxDb25uZWN0b3JTdHlsZSI6eyIkaWQiOiI5OTQ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k5NSIsIk1hcmdpbiI6eyIkaWQiOiI5OTYiLCJUb3AiOjAsIkxlZnQiOjQsIlJpZ2h0Ijo0LCJCb3R0b20iOjB9LCJQYWRkaW5nIjp7IiRpZCI6Ijk5NyIsIlRvcCI6MCwiTGVmdCI6MCwiUmlnaHQiOjAsIkJvdHRvbSI6MH0sIkJhY2tncm91bmQiOnsiJGlkIjoiOTk4IiwiQ29sb3IiOnsiJGlkIjoiOTk5IiwiQSI6MjU1LCJSIjoxMTYsIkciOjE3MywiQiI6NzN9fSwiSXNWaXNpYmxlIjp0cnVlLCJXaWR0aCI6MC4wLCJIZWlnaHQiOjEzLjQyNjY2NjY2NjY2NjY3NywiQm9yZGVyU3R5bGUiOnsiJGlkIjoiMTAwMCIsIkxpbmVDb2xvciI6eyIkcmVmIjoiMTA5In0sIkxpbmVXZWlnaHQiOjAuMCwiTGluZVR5cGUiOjAsIlBhcmVudFN0eWxlIjpudWxsfSwiUGFyZW50U3R5bGUiOm51bGx9LCJUaXRsZVN0eWxlIjp7IiRpZCI6IjEwMDEiLCJGb250U2V0dGluZ3MiOnsiJGlkIjoiMTAwMiIsIkZvbnRTaXplIjoxMSwiRm9udE5hbWUiOiJDYWxpYnJpIiwiSXNCb2xkIjpmYWxzZSwiSXNJdGFsaWMiOmZhbHNlLCJJc1VuZGVybGluZWQiOmZhbHNlLCJQYXJlbnRTdHlsZSI6bnVsbH0sIkF1dG9TaXplIjowLCJGb3JlZ3JvdW5kIjp7IiRpZCI6IjEwMDMiLCJDb2xvciI6eyIkaWQiOiIxMDA0IiwiQSI6MjU1LCJSIjoyNTUsIkciOjI1NSwiQiI6MjU1fX0sIk1heFdpZHRoIjo3MjAuMCwiTWF4SGVpZ2h0IjoiSW5maW5pdHkiLCJTbWFydEZvcmVncm91bmRJc0FjdGl2ZSI6ZmFsc2UsIkhvcml6b250YWxBbGlnbm1lbnQiOjEsIlZlcnRpY2FsQWxpZ25tZW50IjowLCJTbWFydEZvcmVncm91bmQiOm51bGwsIkJhY2tncm91bmRGaWxsVHlwZSI6MCwiTWFyZ2luIjp7IiRpZCI6IjEwMDUiLCJUb3AiOjAsIkxlZnQiOjAsIlJpZ2h0IjowLCJCb3R0b20iOjB9LCJQYWRkaW5nIjp7IiRpZCI6IjEwMDYiLCJUb3AiOjAsIkxlZnQiOjAsIlJpZ2h0IjowLCJCb3R0b20iOjB9LCJCYWNrZ3JvdW5kIjp7IiRyZWYiOiIxMTcifSwiSXNWaXNpYmxlIjp0cnVlLCJXaWR0aCI6MC4wLCJIZWlnaHQiOjAuMCwiQm9yZGVyU3R5bGUiOnsiJGlkIjoiMTAwNyIsIkxpbmVDb2xvciI6bnVsbCwiTGluZVdlaWdodCI6MC4wLCJMaW5lVHlwZSI6MCwiUGFyZW50U3R5bGUiOm51bGx9LCJQYXJlbnRTdHlsZSI6bnVsbH0sIkRhdGVTdHlsZSI6eyIkaWQiOiIxMDA4IiwiRm9udFNldHRpbmdzIjp7IiRpZCI6IjEwMDkiLCJGb250U2l6ZSI6MTAsIkZvbnROYW1lIjoiQ2FsaWJyaSIsIklzQm9sZCI6ZmFsc2UsIklzSXRhbGljIjpmYWxzZSwiSXNVbmRlcmxpbmVkIjpmYWxzZSwiUGFyZW50U3R5bGUiOm51bGx9LCJBdXRvU2l6ZSI6MCwiRm9yZWdyb3VuZCI6eyIkaWQiOiIxMDEwIiwiQ29sb3IiOnsiJGlkIjoiMTAxM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AxMiIsIlRvcCI6MCwiTGVmdCI6MCwiUmlnaHQiOjAsIkJvdHRvbSI6MH0sIlBhZGRpbmciOnsiJGlkIjoiMTAxMyIsIlRvcCI6MCwiTGVmdCI6MCwiUmlnaHQiOjAsIkJvdHRvbSI6MH0sIkJhY2tncm91bmQiOnsiJHJlZiI6IjEyNCJ9LCJJc1Zpc2libGUiOnRydWUsIldpZHRoIjowLjAsIkhlaWdodCI6MC4wLCJCb3JkZXJTdHlsZSI6eyIkaWQiOiIxMDE0IiwiTGluZUNvbG9yIjpudWxsLCJMaW5lV2VpZ2h0IjowLjAsIkxpbmVUeXBlIjowLCJQYXJlbnRTdHlsZSI6bnVsbH0sIlBhcmVudFN0eWxlIjpudWxsfSwiRGF0ZUZvcm1hdCI6eyIkaWQiOiIxMDE1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xLCJTbWFydER1cmF0aW9uQWN0aXZhdGVkIjpmYWxzZSwiRGF0ZUZvcm1hdCI6eyIkcmVmIjoiMTAxNSJ9LCJJZCI6ImY4YTBjOWViLTgxN2EtNDlmYy04OTU2LTk4MjliMzhjNGI3OCIsIkltcG9ydElkIjpudWxsLCJUaXRsZSI6IlYyIERldmVsb3BtZW50IEJlZ2lucyIsIk5vdGUiOm51bGwsIkh5cGVybGluayI6eyIkaWQiOiIxMDE2IiwiQWRkcmVzcyI6IiIsIlN1YkFkZHJlc3MiOiIifSwiSXNDaGFuZ2VkIjpmYWxzZSwiSXNOZXciOmZhbHNlfSwiSW5kZXgiOjB9XSwiTWlsZXN0b25lcyI6W3siJGlkIjoiMTAxNyIsIklkIjoiMjZjNTY5YzAtMWU2YS00N2I4LWI5YmItNjIxOTA2OGRjMDhlIiwiSW5kZXgiOjI5LCJHcm91cElkIjoiYjljY2ZhNWYtN2M5ZC00NTMzLWI4OTktMzUyOWIxMjNjZDJmIiwiVGl0bGUiOiJSVFcgRGVwbG95bWVudCIsIkRhdGVUaW1lIjoiMjAxOS0xMC0xOVQxMTo1OTowMCIsIlBlcmNlbnRhZ2VDb21wbGV0ZSI6bnVsbCwiTm90ZSI6bnVsbCwiU3R5bGUiOnsiJGlkIjoiMTAxOCIsIlRpdGxlU3R5bGUiOnsiJGlkIjoiMTAxOSIsIkZvbnRTZXR0aW5ncyI6eyIkaWQiOiIxMDIwIiwiRm9udFNpemUiOjExLCJGb250TmFtZSI6IkNhbGlicmkiLCJJc0JvbGQiOnRydWUsIklzSXRhbGljIjpmYWxzZSwiSXNVbmRlcmxpbmVkIjpmYWxzZSwiUGFyZW50U3R5bGUiOm51bGx9LCJBdXRvU2l6ZSI6MCwiRm9yZWdyb3VuZCI6eyIkaWQiOiIxMDIxIiwiQ29sb3IiOnsiJGlkIjoiMTAyMi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EwMjMiLCJGb250U2V0dGluZ3MiOnsiJGlkIjoiMTAyNCIsIkZvbnRTaXplIjoxMCwiRm9udE5hbWUiOiJDYWxpYnJpIiwiSXNCb2xkIjpmYWxzZSwiSXNJdGFsaWMiOmZhbHNlLCJJc1VuZGVybGluZWQiOmZhbHNlLCJQYXJlbnRTdHlsZSI6bnVsbH0sIkF1dG9TaXplIjowLCJGb3JlZ3JvdW5kIjp7IiRpZCI6IjEwMjUiLCJDb2xvciI6eyIkaWQiOiIxMDI2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SaWdodCIsIkRhdGVQb3NpdGlvbiI6IkxlZnQiLCJTaGFwZVR5cGUiOjEsIlNoYXBlU2l6ZSI6MCwiU2hhcGVTdHlsZSI6eyIkaWQiOiIxMDI3IiwiTWFyZ2luIjp7IiRyZWYiOiI2MCJ9LCJQYWRkaW5nIjp7IiRyZWYiOiI2MSJ9LCJCYWNrZ3JvdW5kIjp7IiRpZCI6IjEwMjgiLCJDb2xvciI6eyIkaWQiOiIxMDI5IiwiQSI6MjU1LCJSIjo1NywiRyI6MTE0LCJCIjoxOH19LCJJc1Zpc2libGUiOnRydWUsIldpZHRoIjoxMi4wLCJIZWlnaHQiOjE0LjAsIkJvcmRlclN0eWxlIjp7IiRpZCI6IjEwMzAiLCJMaW5lQ29sb3IiOnsiJHJlZiI6IjY1In0sIkxpbmVXZWlnaHQiOjAuMCwiTGluZVR5cGUiOjAsIlBhcmVudFN0eWxlIjpudWxsfSwiUGFyZW50U3R5bGUiOm51bGx9LCJEYXRlRm9ybWF0Ijp7IiRpZCI6IjEwMzE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X0sIkh5cGVybGluayI6eyIkaWQiOiIxMDMyIiwiQWRkcmVzcyI6IiIsIlN1YkFkZHJlc3MiOiIifSwiSW1wb3J0SWQiOiIifSx7IiRpZCI6IjEwMzMiLCJJZCI6IjJiNjg4MGYxLTQ5YzYtNDIxNC1iNjEyLTllYzhkZGY1MzQzZSIsIkluZGV4IjozMCwiR3JvdXBJZCI6ImI5Y2NmYTVmLTdjOWQtNDUzMy1iODk5LTM1MjliMTIzY2QyZiIsIlRpdGxlIjoiUkMgUGlsb3QgRGVwbG95bWVudCIsIkRhdGVUaW1lIjoiMjAxOS0wOC0yNFQxMTo1OTowMCIsIlBlcmNlbnRhZ2VDb21wbGV0ZSI6bnVsbCwiTm90ZSI6bnVsbCwiU3R5bGUiOnsiJGlkIjoiMTAzNCIsIlRpdGxlU3R5bGUiOnsiJGlkIjoiMTAzNSIsIkZvbnRTZXR0aW5ncyI6eyIkaWQiOiIxMDM2IiwiRm9udFNpemUiOjExLCJGb250TmFtZSI6IkNhbGlicmkiLCJJc0JvbGQiOnRydWUsIklzSXRhbGljIjpmYWxzZSwiSXNVbmRlcmxpbmVkIjpmYWxzZSwiUGFyZW50U3R5bGUiOm51bGx9LCJBdXRvU2l6ZSI6MCwiRm9yZWdyb3VuZCI6eyIkaWQiOiIxMDM3IiwiQ29sb3IiOnsiJGlkIjoiMTAzOC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EwMzkiLCJGb250U2V0dGluZ3MiOnsiJGlkIjoiMTA0MCIsIkZvbnRTaXplIjoxMCwiRm9udE5hbWUiOiJDYWxpYnJpIiwiSXNCb2xkIjpmYWxzZSwiSXNJdGFsaWMiOmZhbHNlLCJJc1VuZGVybGluZWQiOmZhbHNlLCJQYXJlbnRTdHlsZSI6bnVsbH0sIkF1dG9TaXplIjowLCJGb3JlZ3JvdW5kIjp7IiRpZCI6IjEwNDEiLCJDb2xvciI6eyIkaWQiOiIxMDQyIiwiQSI6MjU1LCJSIjo2OCwiRyI6ODQsIkIiOjEwNn1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SaWdodCIsIkRhdGVQb3NpdGlvbiI6IkxlZnQiLCJTaGFwZVR5cGUiOjEsIlNoYXBlU2l6ZSI6MCwiU2hhcGVTdHlsZSI6eyIkaWQiOiIxMDQzIiwiTWFyZ2luIjp7IiRyZWYiOiI2MCJ9LCJQYWRkaW5nIjp7IiRyZWYiOiI2MSJ9LCJCYWNrZ3JvdW5kIjp7IiRpZCI6IjEwNDQiLCJDb2xvciI6eyIkaWQiOiIxMDQ1IiwiQSI6MjU1LCJSIjo1NywiRyI6MTE0LCJCIjoxOH19LCJJc1Zpc2libGUiOnRydWUsIldpZHRoIjoxMi4wLCJIZWlnaHQiOjE0LjAsIkJvcmRlclN0eWxlIjp7IiRpZCI6IjEwNDYiLCJMaW5lQ29sb3IiOnsiJHJlZiI6IjY1In0sIkxpbmVXZWlnaHQiOjAuMCwiTGluZVR5cGUiOjAsIlBhcmVudFN0eWxlIjpudWxsfSwiUGFyZW50U3R5bGUiOm51bGx9LCJEYXRlRm9ybWF0Ijp7IiRpZCI6IjEwNDc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X0sIkh5cGVybGluayI6eyIkaWQiOiIxMDQ4IiwiQWRkcmVzcyI6IiIsIlN1YkFkZHJlc3MiOiIifSwiSW1wb3J0SWQiOiIifV19LHsiJGlkIjoiMTA0OSIsIklkIjoiOWViNzY1ODQtYmIzMi00NTJlLWFjMDctZmIyNjM3YmFlYTFhIiwiSW5kZXgiOjMyLCJIZWFkZXJUZXh0IjoiTGF1bmNoIiwiU3R5bGUiOnsiJGlkIjoiMTA1MCIsIkhlYWRlclN0eWxlIjp7IiRpZCI6IjEwNTEiLCJUZXh0U3R5bGUiOnsiJGlkIjoiMTA1MiIsIkZvbnRTZXR0aW5ncyI6eyIkaWQiOiIxMDUzIiwiRm9udFNpemUiOjEwLCJGb250TmFtZSI6IkZyYW5rbGluIEdvdGhpYyBNZWRpdW0iLCJJc0JvbGQiOmZhbHNlLCJJc0l0YWxpYyI6ZmFsc2UsIklzVW5kZXJsaW5lZCI6ZmFsc2UsIlBhcmVudFN0eWxlIjpudWxsfSwiQXV0b1NpemUiOjAsIkZvcmVncm91bmQiOnsiJGlkIjoiMTA1NCIsIkNvbG9yIjp7IiRpZCI6IjEwNTUiLCJBIjoyNTUsIlIiOjAsIkciOjAsIkIiOjB9fSwiTWF4V2lkdGgiOjAuMCwiTWF4SGVpZ2h0IjowLjAsIlNtYXJ0Rm9yZWdyb3VuZElzQWN0aXZlIjpmYWxzZSwiSG9yaXpvbnRhbEFsaWdubWVudCI6MCwiVmVydGljYWxBbGlnbm1lbnQiOjAsIlNtYXJ0Rm9yZWdyb3VuZCI6bnVsbCwiQmFja2dyb3VuZEZpbGxUeXBlIjowLCJNYXJnaW4iOnsiJHJlZiI6IjE0MCJ9LCJQYWRkaW5nIjp7IiRyZWYiOiIxNDEifSwiQmFja2dyb3VuZCI6bnVsbCwiSXNWaXNpYmxlIjpmYWxzZSwiV2lkdGgiOjAuMCwiSGVpZ2h0IjowLjAsIkJvcmRlclN0eWxlIjpudWxsLCJQYXJlbnRTdHlsZSI6bnVsbH0sIlJlY3RhbmdsZVN0eWxlIjp7IiRpZCI6IjEwNTYiLCJNYXJnaW4iOnsiJHJlZiI6IjE0MyJ9LCJQYWRkaW5nIjp7IiRyZWYiOiIxNDQifSwiQmFja2dyb3VuZCI6eyIkaWQiOiIxMDU3IiwiQ29sb3IiOnsiJGlkIjoiMTA1OCIsIkEiOjEyNywiUiI6MTY1LCJHIjoxNjUsIkIiOjE2NX19LCJJc1Zpc2libGUiOmZhbHNlLCJXaWR0aCI6MC4wLCJIZWlnaHQiOjAuMCwiQm9yZGVyU3R5bGUiOnsiJGlkIjoiMTA1OSIsIkxpbmVDb2xvciI6eyIkcmVmIjoiMTQ4In0sIkxpbmVXZWlnaHQiOjAuMCwiTGluZVR5cGUiOjAsIlBhcmVudFN0eWxlIjpudWxsfSwiUGFyZW50U3R5bGUiOm51bGx9LCJNYXJnaW4iOnsiJHJlZiI6IjE1MCJ9LCJQYWRkaW5nIjp7IiRyZWYiOiIxNTEifSwiQmFja2dyb3VuZCI6bnVsbCwiSXNWaXNpYmxlIjp0cnVlLCJXaWR0aCI6MC4wLCJIZWlnaHQiOjAuMCwiQm9yZGVyU3R5bGUiOm51bGwsIlBhcmVudFN0eWxlIjpudWxsfSwiQmFja2dyb3VuZFN0eWxlIjp7IiRpZCI6IjEwNjAiLCJNYXJnaW4iOnsiJHJlZiI6IjE1MyJ9LCJQYWRkaW5nIjp7IiRyZWYiOiIxNTQifSwiQmFja2dyb3VuZCI6eyIkaWQiOiIxMDYxIiwiQ29sb3IiOnsiJGlkIjoiMTA2MiIsIkEiOjM4LCJSIjoxNjUsIkciOjE2NSwiQiI6MTY1fX0sIklzVmlzaWJsZSI6dHJ1ZSwiV2lkdGgiOjAuMCwiSGVpZ2h0IjowLjAsIkJvcmRlclN0eWxlIjp7IiRpZCI6IjEwNjMiLCJMaW5lQ29sb3IiOnsiJHJlZiI6IjE1OCJ9LCJMaW5lV2VpZ2h0IjowLjAsIkxpbmVUeXBlIjowLCJQYXJlbnRTdHlsZSI6bnVsbH0sIlBhcmVudFN0eWxlIjpudWxsfSwiSXNBYm92ZVRpbWViYW5kIjpmYWxzZSwiTWFyZ2luIjp7IiRyZWYiOiIxNjAifSwiUGFkZGluZyI6eyIkcmVmIjoiMTYxIn0sIklzVmlzaWJsZSI6dHJ1ZSwiV2lkdGgiOjAuMCwiSGVpZ2h0IjowLjAsIkJvcmRlclN0eWxlIjpudWxsLCJQYXJlbnRTdHlsZSI6bnVsbH0sIlRhc2tzIjpbXSwiTWlsZXN0b25lcyI6W3siJGlkIjoiMTA2NCIsIklkIjoiMDk3ZmUwMzUtMDMyZS00Y2ZlLTllODktZDIzZGRkOGQ1MGNjIiwiSW5kZXgiOjMzLCJHcm91cElkIjpudWxsLCJUaXRsZSI6IldXIExhdW5jaCBFdmVudCIsIkRhdGVUaW1lIjoiMjAxOS0xMS0wMVQxMTo1OTowMFoiLCJQZXJjZW50YWdlQ29tcGxldGUiOm51bGwsIk5vdGUiOm51bGwsIlN0eWxlIjp7IiRpZCI6IjEwNjUiLCJUaXRsZVN0eWxlIjp7IiRpZCI6IjEwNjYiLCJGb250U2V0dGluZ3MiOnsiJGlkIjoiMTA2NyIsIkZvbnRTaXplIjoxMSwiRm9udE5hbWUiOiJDYWxpYnJpIiwiSXNCb2xkIjp0cnVlLCJJc0l0YWxpYyI6ZmFsc2UsIklzVW5kZXJsaW5lZCI6ZmFsc2UsIlBhcmVudFN0eWxlIjpudWxsfSwiQXV0b1NpemUiOjAsIkZvcmVncm91bmQiOnsiJGlkIjoiMTA2OCIsIkNvbG9yIjp7IiRpZCI6IjEwNjkiLCJBIjoyNTUsIlIiOjg5LCJHIjo4OSwiQiI6ODl9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DcwIiwiRm9udFNldHRpbmdzIjp7IiRpZCI6IjEwNzEiLCJGb250U2l6ZSI6MTAsIkZvbnROYW1lIjoiQ2FsaWJyaSIsIklzQm9sZCI6ZmFsc2UsIklzSXRhbGljIjpmYWxzZSwiSXNVbmRlcmxpbmVkIjpmYWxzZSwiUGFyZW50U3R5bGUiOm51bGx9LCJBdXRvU2l6ZSI6MCwiRm9yZWdyb3VuZCI6eyIkaWQiOiIxMDcyIiwiQ29sb3IiOnsiJGlkIjoiMTA3MyIsIkEiOjI1NSwiUiI6NjgsIkciOjg0LCJCIjoxMDZ9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dHJ1ZSwiV2lkdGgiOjAuMCwiSGVpZ2h0IjowLjAsIkJvcmRlclN0eWxlIjpudWxsLCJQYXJlbnRTdHlsZSI6bnVsbH0sIlRpdGxlUG9zaXRpb24iOiJSaWdodCIsIkRhdGVQb3NpdGlvbiI6IkxlZnQiLCJTaGFwZVR5cGUiOjEzLCJTaGFwZVNpemUiOjAsIlNoYXBlU3R5bGUiOnsiJGlkIjoiMTA3NCIsIk1hcmdpbiI6eyIkcmVmIjoiNjAifSwiUGFkZGluZyI6eyIkcmVmIjoiNjEifSwiQmFja2dyb3VuZCI6eyIkaWQiOiIxMDc1IiwiQ29sb3IiOnsiJGlkIjoiMTA3NiIsIkEiOjI1NSwiUiI6MTE1LCJHIjoxMTUsIkIiOjExNX19LCJJc1Zpc2libGUiOnRydWUsIldpZHRoIjoxMi4wLCJIZWlnaHQiOjE0LjAsIkJvcmRlclN0eWxlIjp7IiRpZCI6IjEwNzciLCJMaW5lQ29sb3IiOnsiJHJlZiI6IjY1In0sIkxpbmVXZWlnaHQiOjAuMCwiTGluZVR5cGUiOjAsIlBhcmVudFN0eWxlIjpudWxsfSwiUGFyZW50U3R5bGUiOm51bGx9LCJEYXRlRm9ybWF0Ijp7IiRpZCI6IjEwNzgiLCJGb3JtYXRTdHJpbmciOiJkZGQsIE1NTSBkLCB5eXl5IiwiU2VwYXJhdG9yIjoiLyIsIlVzZUludGVybmF0aW9uYWxEYXRlRm9ybWF0IjpmYWxzZSwiRGF0ZUlzVmlzaWJsZSI6dHJ1ZSwiVGltZUlzVmlzaWJsZSI6ZmFsc2UsIkhvdXJEaWdpdHMiOjEsIkFtUG1EZXNpZ25hdG9yIjoyLCJUcmltMDBNaW51dGVzIjpmYWxzZSwiTGFzdEtub3duVmlzaWJpbGl0eVN0YXRlIjp7IiRpZCI6IjEwNzkiLCJEYXRlUGFydElzVmlzaWJsZSI6dHJ1ZSwiVGltZVBhcnRJc1Zpc2libGUiOmZhbHNlfX0sIklzVmlzaWJsZSI6dHJ1ZX0sIkh5cGVybGluayI6eyIkaWQiOiIxMDgwIiwiQWRkcmVzcyI6IiIsIlN1YkFkZHJlc3MiOiIifSwiSW1wb3J0SWQiOiIifSx7IiRpZCI6IjEwODEiLCJJZCI6ImNhM2RiZTQwLTBjMTUtNDIzNC05M2I2LWMwMmU1ZjE3ZmZjZiIsIkluZGV4IjozNCwiR3JvdXBJZCI6IjY0ZWNkMWRmLTE3YjEtNDU2My1hMDQxLTA3ZmJiMjQ4ODZkMiIsIlRpdGxlIjoiQmV0YSBCbG9nIExhdW5jaCIsIkRhdGVUaW1lIjoiMjAxOS0wNy0wNFQxMTo1OTowMFoiLCJQZXJjZW50YWdlQ29tcGxldGUiOm51bGwsIk5vdGUiOm51bGwsIlN0eWxlIjp7IiRpZCI6IjEwODIiLCJUaXRsZVN0eWxlIjp7IiRpZCI6IjEwODMiLCJGb250U2V0dGluZ3MiOnsiJGlkIjoiMTA4NCIsIkZvbnRTaXplIjoxMSwiRm9udE5hbWUiOiJDYWxpYnJpIiwiSXNCb2xkIjp0cnVlLCJJc0l0YWxpYyI6ZmFsc2UsIklzVW5kZXJsaW5lZCI6ZmFsc2UsIlBhcmVudFN0eWxlIjpudWxsfSwiQXV0b1NpemUiOjAsIkZvcmVncm91bmQiOnsiJGlkIjoiMTA4NSIsIkNvbG9yIjp7IiRpZCI6IjEwODYiLCJBIjoyNTUsIlIiOjg5LCJHIjo4OSwiQiI6ODl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Dg3IiwiRm9udFNldHRpbmdzIjp7IiRpZCI6IjEwODgiLCJGb250U2l6ZSI6OSwiRm9udE5hbWUiOiJDYWxpYnJpIiwiSXNCb2xkIjpmYWxzZSwiSXNJdGFsaWMiOmZhbHNlLCJJc1VuZGVybGluZWQiOmZhbHNlLCJQYXJlbnRTdHlsZSI6bnVsbH0sIkF1dG9TaXplIjowLCJGb3JlZ3JvdW5kIjp7IiRpZCI6IjEwODkiLCJDb2xvciI6eyIkaWQiOiIxMDkwIiwiQSI6MjU1LCJSIjoxMTUsIkciOjExNSwiQiI6MTE1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bnVsbCwiUGFyZW50U3R5bGUiOm51bGx9LCJUaXRsZVBvc2l0aW9uIjoiTGVmdCIsIkRhdGVQb3NpdGlvbiI6IlJpZ2h0IiwiU2hhcGVUeXBlIjoxMywiU2hhcGVTaXplIjowLCJTaGFwZVN0eWxlIjp7IiRpZCI6IjEwOTEiLCJNYXJnaW4iOnsiJHJlZiI6IjYwIn0sIlBhZGRpbmciOnsiJHJlZiI6IjYxIn0sIkJhY2tncm91bmQiOnsiJGlkIjoiMTA5MiIsIkNvbG9yIjp7IiRpZCI6IjEwOTMiLCJBIjoyNTUsIlIiOjExNSwiRyI6MTE1LCJCIjoxMTV9fSwiSXNWaXNpYmxlIjp0cnVlLCJXaWR0aCI6MTIuMCwiSGVpZ2h0IjoxNC4wLCJCb3JkZXJTdHlsZSI6eyIkaWQiOiIxMDk0IiwiTGluZUNvbG9yIjp7IiRyZWYiOiI2NSJ9LCJMaW5lV2VpZ2h0IjowLjAsIkxpbmVUeXBlIjowLCJQYXJlbnRTdHlsZSI6bnVsbH0sIlBhcmVudFN0eWxlIjpudWxsfSwiRGF0ZUZvcm1hdCI6eyIkaWQiOiIxMDk1IiwiRm9ybWF0U3RyaW5nIjoiTU1NTSBkLCB5eXl5IiwiU2VwYXJhdG9yIjoiLyIsIlVzZUludGVybmF0aW9uYWxEYXRlRm9ybWF0IjpmYWxzZSwiRGF0ZUlzVmlzaWJsZSI6dHJ1ZSwiVGltZUlzVmlzaWJsZSI6ZmFsc2UsIkhvdXJEaWdpdHMiOjEsIkFtUG1EZXNpZ25hdG9yIjoyLCJUcmltMDBNaW51dGVzIjpmYWxzZSwiTGFzdEtub3duVmlzaWJpbGl0eVN0YXRlIjp7IiRpZCI6IjEwOTYiLCJEYXRlUGFydElzVmlzaWJsZSI6dHJ1ZSwiVGltZVBhcnRJc1Zpc2libGUiOmZhbHNlfX0sIklzVmlzaWJsZSI6dHJ1ZX0sIkh5cGVybGluayI6eyIkaWQiOiIxMDk3IiwiQWRkcmVzcyI6IiIsIlN1YkFkZHJlc3MiOiIifSwiSW1wb3J0SWQiOiIifSx7IiRpZCI6IjEwOTgiLCJJZCI6IjA4ZjczYmY4LTZhMjQtNGYwYS04MWFjLWUxZjc1ZWZiZGQ2YiIsIkluZGV4IjozNSwiR3JvdXBJZCI6IjY0ZWNkMWRmLTE3YjEtNDU2My1hMDQxLTA3ZmJiMjQ4ODZkMiIsIlRpdGxlIjoiR2FydG5lciBBbmFseXN0IFJldmlldyIsIkRhdGVUaW1lIjoiMjAxOS0xMS0wMVQxMTo1OTowMFoiLCJQZXJjZW50YWdlQ29tcGxldGUiOm51bGwsIk5vdGUiOm51bGwsIlN0eWxlIjp7IiRpZCI6IjEwOTkiLCJUaXRsZVN0eWxlIjp7IiRpZCI6IjExMDAiLCJGb250U2V0dGluZ3MiOnsiJGlkIjoiMTEwMSIsIkZvbnRTaXplIjoxMSwiRm9udE5hbWUiOiJDYWxpYnJpIiwiSXNCb2xkIjp0cnVlLCJJc0l0YWxpYyI6ZmFsc2UsIklzVW5kZXJsaW5lZCI6ZmFsc2UsIlBhcmVudFN0eWxlIjpudWxsfSwiQXV0b1NpemUiOjAsIkZvcmVncm91bmQiOnsiJGlkIjoiMTEwMiIsIkNvbG9yIjp7IiRpZCI6IjExMDMiLCJBIjoyNTUsIlIiOjg5LCJHIjo4OSwiQiI6ODl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TA0IiwiRm9udFNldHRpbmdzIjp7IiRpZCI6IjExMDUiLCJGb250U2l6ZSI6OSwiRm9udE5hbWUiOiJDYWxpYnJpIiwiSXNCb2xkIjpmYWxzZSwiSXNJdGFsaWMiOmZhbHNlLCJJc1VuZGVybGluZWQiOmZhbHNlLCJQYXJlbnRTdHlsZSI6bnVsbH0sIkF1dG9TaXplIjowLCJGb3JlZ3JvdW5kIjp7IiRpZCI6IjExMDYiLCJDb2xvciI6eyIkaWQiOiIxMTA3IiwiQSI6MjU1LCJSIjoxMTUsIkciOjExNSwiQiI6MTE1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bnVsbCwiUGFyZW50U3R5bGUiOm51bGx9LCJUaXRsZVBvc2l0aW9uIjoiTGVmdCIsIkRhdGVQb3NpdGlvbiI6IlJpZ2h0IiwiU2hhcGVUeXBlIjoxMywiU2hhcGVTaXplIjowLCJTaGFwZVN0eWxlIjp7IiRpZCI6IjExMDgiLCJNYXJnaW4iOnsiJHJlZiI6IjYwIn0sIlBhZGRpbmciOnsiJHJlZiI6IjYxIn0sIkJhY2tncm91bmQiOnsiJGlkIjoiMTEwOSIsIkNvbG9yIjp7IiRpZCI6IjExMTAiLCJBIjoyNTUsIlIiOjExNSwiRyI6MTE1LCJCIjoxMTV9fSwiSXNWaXNpYmxlIjp0cnVlLCJXaWR0aCI6MTIuMCwiSGVpZ2h0IjoxNC4wLCJCb3JkZXJTdHlsZSI6eyIkaWQiOiIxMTExIiwiTGluZUNvbG9yIjp7IiRyZWYiOiI2NSJ9LCJMaW5lV2VpZ2h0IjowLjAsIkxpbmVUeXBlIjowLCJQYXJlbnRTdHlsZSI6bnVsbH0sIlBhcmVudFN0eWxlIjpudWxsfSwiRGF0ZUZvcm1hdCI6eyIkaWQiOiIxMTEyIiwiRm9ybWF0U3RyaW5nIjoiTU1NTSBkLCB5eXl5IiwiU2VwYXJhdG9yIjoiLyIsIlVzZUludGVybmF0aW9uYWxEYXRlRm9ybWF0IjpmYWxzZSwiRGF0ZUlzVmlzaWJsZSI6dHJ1ZSwiVGltZUlzVmlzaWJsZSI6ZmFsc2UsIkhvdXJEaWdpdHMiOjEsIkFtUG1EZXNpZ25hdG9yIjoyLCJUcmltMDBNaW51dGVzIjpmYWxzZSwiTGFzdEtub3duVmlzaWJpbGl0eVN0YXRlIjp7IiRpZCI6IjExMTMiLCJEYXRlUGFydElzVmlzaWJsZSI6dHJ1ZSwiVGltZVBhcnRJc1Zpc2libGUiOmZhbHNlfX0sIklzVmlzaWJsZSI6dHJ1ZX0sIkh5cGVybGluayI6eyIkaWQiOiIxMTE0IiwiQWRkcmVzcyI6IiIsIlN1YkFkZHJlc3MiOiIifSwiSW1wb3J0SWQiOiIifSx7IiRpZCI6IjExMTUiLCJJZCI6IjE1NWRjMGRmLTZmNDEtNDNhOC1hMDViLTdmMTg3ZDE2ZjNjYiIsIkluZGV4IjozNiwiR3JvdXBJZCI6ImEyNTcwODc5LTQ3YWItNDBiNy1hYjE1LThkN2ZjZmUxMGYzNCIsIlRpdGxlIjoiUHJlc3MgUmVsZWFzZSIsIkRhdGVUaW1lIjoiMjAxOS0wOC0wMlQxMTo1OTowMFoiLCJQZXJjZW50YWdlQ29tcGxldGUiOm51bGwsIk5vdGUiOm51bGwsIlN0eWxlIjp7IiRpZCI6IjExMTYiLCJUaXRsZVN0eWxlIjp7IiRpZCI6IjExMTciLCJGb250U2V0dGluZ3MiOnsiJGlkIjoiMTExOCIsIkZvbnRTaXplIjoxMSwiRm9udE5hbWUiOiJDYWxpYnJpIiwiSXNCb2xkIjp0cnVlLCJJc0l0YWxpYyI6ZmFsc2UsIklzVW5kZXJsaW5lZCI6ZmFsc2UsIlBhcmVudFN0eWxlIjpudWxsfSwiQXV0b1NpemUiOjAsIkZvcmVncm91bmQiOnsiJGlkIjoiMTExOSIsIkNvbG9yIjp7IiRpZCI6IjExMjAiLCJBIjoyNTUsIlIiOjg5LCJHIjo4OSwiQiI6ODl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TIxIiwiRm9udFNldHRpbmdzIjp7IiRpZCI6IjExMjIiLCJGb250U2l6ZSI6OSwiRm9udE5hbWUiOiJDYWxpYnJpIiwiSXNCb2xkIjpmYWxzZSwiSXNJdGFsaWMiOmZhbHNlLCJJc1VuZGVybGluZWQiOmZhbHNlLCJQYXJlbnRTdHlsZSI6bnVsbH0sIkF1dG9TaXplIjowLCJGb3JlZ3JvdW5kIjp7IiRpZCI6IjExMjMiLCJDb2xvciI6eyIkaWQiOiIxMTI0IiwiQSI6MjU1LCJSIjoxMTUsIkciOjExNSwiQiI6MTE1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bnVsbCwiUGFyZW50U3R5bGUiOm51bGx9LCJUaXRsZVBvc2l0aW9uIjoiTGVmdCIsIkRhdGVQb3NpdGlvbiI6IlJpZ2h0IiwiU2hhcGVUeXBlIjoxMywiU2hhcGVTaXplIjowLCJTaGFwZVN0eWxlIjp7IiRpZCI6IjExMjUiLCJNYXJnaW4iOnsiJHJlZiI6IjYwIn0sIlBhZGRpbmciOnsiJHJlZiI6IjYxIn0sIkJhY2tncm91bmQiOnsiJGlkIjoiMTEyNiIsIkNvbG9yIjp7IiRpZCI6IjExMjciLCJBIjoyNTUsIlIiOjExNSwiRyI6MTE1LCJCIjoxMTV9fSwiSXNWaXNpYmxlIjp0cnVlLCJXaWR0aCI6MTIuMCwiSGVpZ2h0IjoxNC4wLCJCb3JkZXJTdHlsZSI6eyIkaWQiOiIxMTI4IiwiTGluZUNvbG9yIjp7IiRyZWYiOiI2NSJ9LCJMaW5lV2VpZ2h0IjowLjAsIkxpbmVUeXBlIjowLCJQYXJlbnRTdHlsZSI6bnVsbH0sIlBhcmVudFN0eWxlIjpudWxsfSwiRGF0ZUZvcm1hdCI6eyIkaWQiOiIxMTI5IiwiRm9ybWF0U3RyaW5nIjoiTU1NTSBkLCB5eXl5IiwiU2VwYXJhdG9yIjoiLyIsIlVzZUludGVybmF0aW9uYWxEYXRlRm9ybWF0IjpmYWxzZSwiRGF0ZUlzVmlzaWJsZSI6dHJ1ZSwiVGltZUlzVmlzaWJsZSI6ZmFsc2UsIkhvdXJEaWdpdHMiOjEsIkFtUG1EZXNpZ25hdG9yIjoyLCJUcmltMDBNaW51dGVzIjpmYWxzZSwiTGFzdEtub3duVmlzaWJpbGl0eVN0YXRlIjp7IiRpZCI6IjExMzAiLCJEYXRlUGFydElzVmlzaWJsZSI6dHJ1ZSwiVGltZVBhcnRJc1Zpc2libGUiOmZhbHNlfX0sIklzVmlzaWJsZSI6dHJ1ZX0sIkh5cGVybGluayI6eyIkaWQiOiIxMTMxIiwiQWRkcmVzcyI6IiIsIlN1YkFkZHJlc3MiOiIifSwiSW1wb3J0SWQiOiIifSx7IiRpZCI6IjExMzIiLCJJZCI6IjA3Yjk4YmNmLTY3OGQtNDY3MS1hYTYzLWU2YzkwZjA0MDJhYSIsIkluZGV4IjozNywiR3JvdXBJZCI6ImEyNTcwODc5LTQ3YWItNDBiNy1hYjE1LThkN2ZjZmUxMGYzNCIsIlRpdGxlIjoiUHVibGljIFdlYnNpdGUgTGl2ZSIsIkRhdGVUaW1lIjoiMjAxOS0xMS0wMVQxMTo1OTowMFoiLCJQZXJjZW50YWdlQ29tcGxldGUiOm51bGwsIk5vdGUiOm51bGwsIlN0eWxlIjp7IiRpZCI6IjExMzMiLCJUaXRsZVN0eWxlIjp7IiRpZCI6IjExMzQiLCJGb250U2V0dGluZ3MiOnsiJGlkIjoiMTEzNSIsIkZvbnRTaXplIjoxMSwiRm9udE5hbWUiOiJDYWxpYnJpIiwiSXNCb2xkIjp0cnVlLCJJc0l0YWxpYyI6ZmFsc2UsIklzVW5kZXJsaW5lZCI6ZmFsc2UsIlBhcmVudFN0eWxlIjpudWxsfSwiQXV0b1NpemUiOjAsIkZvcmVncm91bmQiOnsiJGlkIjoiMTEzNiIsIkNvbG9yIjp7IiRpZCI6IjExMzciLCJBIjoyNTUsIlIiOjg5LCJHIjo4OSwiQiI6ODl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TM4IiwiRm9udFNldHRpbmdzIjp7IiRpZCI6IjExMzkiLCJGb250U2l6ZSI6OSwiRm9udE5hbWUiOiJDYWxpYnJpIiwiSXNCb2xkIjpmYWxzZSwiSXNJdGFsaWMiOmZhbHNlLCJJc1VuZGVybGluZWQiOmZhbHNlLCJQYXJlbnRTdHlsZSI6bnVsbH0sIkF1dG9TaXplIjowLCJGb3JlZ3JvdW5kIjp7IiRpZCI6IjExNDAiLCJDb2xvciI6eyIkaWQiOiIxMTQxIiwiQSI6MjU1LCJSIjoxMTUsIkciOjExNSwiQiI6MTE1fX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bnVsbCwiUGFyZW50U3R5bGUiOm51bGx9LCJUaXRsZVBvc2l0aW9uIjoiTGVmdCIsIkRhdGVQb3NpdGlvbiI6IlJpZ2h0IiwiU2hhcGVUeXBlIjoxMywiU2hhcGVTaXplIjowLCJTaGFwZVN0eWxlIjp7IiRpZCI6IjExNDIiLCJNYXJnaW4iOnsiJHJlZiI6IjYwIn0sIlBhZGRpbmciOnsiJHJlZiI6IjYxIn0sIkJhY2tncm91bmQiOnsiJGlkIjoiMTE0MyIsIkNvbG9yIjp7IiRpZCI6IjExNDQiLCJBIjoyNTUsIlIiOjExNSwiRyI6MTE1LCJCIjoxMTV9fSwiSXNWaXNpYmxlIjp0cnVlLCJXaWR0aCI6MTIuMCwiSGVpZ2h0IjoxNC4wLCJCb3JkZXJTdHlsZSI6eyIkaWQiOiIxMTQ1IiwiTGluZUNvbG9yIjp7IiRyZWYiOiI2NSJ9LCJMaW5lV2VpZ2h0IjowLjAsIkxpbmVUeXBlIjowLCJQYXJlbnRTdHlsZSI6bnVsbH0sIlBhcmVudFN0eWxlIjpudWxsfSwiRGF0ZUZvcm1hdCI6eyIkaWQiOiIxMTQ2IiwiRm9ybWF0U3RyaW5nIjoiTU1NTSBkLCB5eXl5IiwiU2VwYXJhdG9yIjoiLyIsIlVzZUludGVybmF0aW9uYWxEYXRlRm9ybWF0IjpmYWxzZSwiRGF0ZUlzVmlzaWJsZSI6dHJ1ZSwiVGltZUlzVmlzaWJsZSI6ZmFsc2UsIkhvdXJEaWdpdHMiOjEsIkFtUG1EZXNpZ25hdG9yIjoyLCJUcmltMDBNaW51dGVzIjpmYWxzZSwiTGFzdEtub3duVmlzaWJpbGl0eVN0YXRlIjp7IiRpZCI6IjExNDciLCJEYXRlUGFydElzVmlzaWJsZSI6dHJ1ZSwiVGltZVBhcnRJc1Zpc2libGUiOmZhbHNlfX0sIklzVmlzaWJsZSI6dHJ1ZX0sIkh5cGVybGluayI6eyIkaWQiOiIxMTQ4IiwiQWRkcmVzcyI6IiIsIlN1YkFkZHJlc3MiOiIifSwiSW1wb3J0SWQiOiIifV19XSwiTXNQcm9qZWN0SXRlbXNUcmVlIjp7IiRpZCI6IjExNDkiLCJSb290Ijp7IkltcG9ydElkIjpudWxsLCJJc0ltcG9ydGVkIjpmYWxzZSwiQ2hpbGRyZW4iOltdfX0sIk1ldGFkYXRhIjp7IiRpZCI6IjExNTAiLCJSZWNlbnRDb2xvcnNDb2xsZWN0aW9uIjoiW1wiI0ZGNTI5M0NEXCIsXCIjRkZDRTkyMDBcIixcIiNGRjc0QUQ0OVwiLFwiI0ZGNzM3MzczXCIsXCIjRkY0NDU0NkFcIixcIiNGRkZFQkEwQVwiLFwiI0ZGNzBBRDQ3XCIsXCIjRkZCMjBFMTJcIl0ifSwiU2V0dGluZ3MiOnsiJGlkIjoiMTE1MSIsIkltcGFPcHRpb25zIjp7IiRpZCI6IjExNTI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AsIkZpbGVQYXRoIjpudWxsLCJUaW1lQ29uZmlndXJhdGlvbiI6eyIkaWQiOiIxMTUzIiwiVXNlVGltZSI6ZmFsc2UsIldvcmtEYXlTdGFydCI6IjAwOjAwOjAwIiwiV29ya0RheUVuZCI6IjIzOjU5OjAwIn0sIkxhc3RVc2VkVGVtcGxhdGVJZCI6ImYzNzQ2MDYzLTAwNGMtNDQ1ZC05MTg3LWNlZGY3YWNlMTQzYiJ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ial BIE Central 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16.9 Central Office Template" id="{53814AE9-C34D-487C-A598-234C3E8D71C1}" vid="{360D394E-2229-4247-B7FB-4CFFBDB12F96}"/>
    </a:ext>
  </a:extLst>
</a:theme>
</file>

<file path=ppt/theme/theme2.xml><?xml version="1.0" encoding="utf-8"?>
<a:theme xmlns:a="http://schemas.openxmlformats.org/drawingml/2006/main" name="Official BIE Central 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16.9 Central Office Template" id="{53814AE9-C34D-487C-A598-234C3E8D71C1}" vid="{360D394E-2229-4247-B7FB-4CFFBDB12F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ial BIE Central 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16.9 Central Office Template" id="{53814AE9-C34D-487C-A598-234C3E8D71C1}" vid="{360D394E-2229-4247-B7FB-4CFFBDB12F9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TimePosted xmlns="537495c8-04d0-4d9f-a3c5-24b15dd8235a"/>
    <lcf76f155ced4ddcb4097134ff3c332f xmlns="537495c8-04d0-4d9f-a3c5-24b15dd8235a">
      <Terms xmlns="http://schemas.microsoft.com/office/infopath/2007/PartnerControls"/>
    </lcf76f155ced4ddcb4097134ff3c332f>
    <TaxCatchAll xmlns="31062a0d-ede8-4112-b4bb-00a9c1bc8e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3EFBD184CCA942BD942D2DC234DA02" ma:contentTypeVersion="14" ma:contentTypeDescription="Create a new document." ma:contentTypeScope="" ma:versionID="b6e045c44db7cc55ae4da8845646d733">
  <xsd:schema xmlns:xsd="http://www.w3.org/2001/XMLSchema" xmlns:xs="http://www.w3.org/2001/XMLSchema" xmlns:p="http://schemas.microsoft.com/office/2006/metadata/properties" xmlns:ns2="537495c8-04d0-4d9f-a3c5-24b15dd8235a" xmlns:ns3="d6c4c347-d8bf-4125-97e5-bf5a24a6ea48" xmlns:ns4="31062a0d-ede8-4112-b4bb-00a9c1bc8e16" targetNamespace="http://schemas.microsoft.com/office/2006/metadata/properties" ma:root="true" ma:fieldsID="1804e3f35c2ccfb1888bbfb2fec1de90" ns2:_="" ns3:_="" ns4:_="">
    <xsd:import namespace="537495c8-04d0-4d9f-a3c5-24b15dd8235a"/>
    <xsd:import namespace="d6c4c347-d8bf-4125-97e5-bf5a24a6ea48"/>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DateTimePosted"/>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495c8-04d0-4d9f-a3c5-24b15dd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DateTimePosted" ma:index="18" ma:displayName="Date &amp; Time Posted" ma:format="DateTime" ma:internalName="DateTimePosted">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c4c347-d8bf-4125-97e5-bf5a24a6ea4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505bb3b-600f-4dd2-97d1-0aa4c49e4934}" ma:internalName="TaxCatchAll" ma:showField="CatchAllData" ma:web="53f24b3a-2adf-47ef-9d29-c9edda841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3840FA-1974-4894-A165-E4272DCF6A4C}">
  <ds:schemaRefs>
    <ds:schemaRef ds:uri="http://schemas.microsoft.com/sharepoint/v3/contenttype/forms"/>
  </ds:schemaRefs>
</ds:datastoreItem>
</file>

<file path=customXml/itemProps2.xml><?xml version="1.0" encoding="utf-8"?>
<ds:datastoreItem xmlns:ds="http://schemas.openxmlformats.org/officeDocument/2006/customXml" ds:itemID="{8359A086-C4C4-4666-8382-5AB7E4C068EA}">
  <ds:schemaRefs>
    <ds:schemaRef ds:uri="http://schemas.microsoft.com/office/2006/metadata/properties"/>
    <ds:schemaRef ds:uri="http://schemas.microsoft.com/office/infopath/2007/PartnerControls"/>
    <ds:schemaRef ds:uri="537495c8-04d0-4d9f-a3c5-24b15dd8235a"/>
    <ds:schemaRef ds:uri="31062a0d-ede8-4112-b4bb-00a9c1bc8e16"/>
  </ds:schemaRefs>
</ds:datastoreItem>
</file>

<file path=customXml/itemProps3.xml><?xml version="1.0" encoding="utf-8"?>
<ds:datastoreItem xmlns:ds="http://schemas.openxmlformats.org/officeDocument/2006/customXml" ds:itemID="{F1604215-01FC-441E-B7CD-1BD80E727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495c8-04d0-4d9f-a3c5-24b15dd8235a"/>
    <ds:schemaRef ds:uri="d6c4c347-d8bf-4125-97e5-bf5a24a6ea4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BIE SLIDE 16.9 Central Office Template</Template>
  <TotalTime>24</TotalTime>
  <Words>2426</Words>
  <Application>Microsoft Office PowerPoint</Application>
  <PresentationFormat>Widescreen</PresentationFormat>
  <Paragraphs>492</Paragraphs>
  <Slides>43</Slides>
  <Notes>2</Notes>
  <HiddenSlides>0</HiddenSlides>
  <MMClips>0</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Official BIE Central Office Theme</vt:lpstr>
      <vt:lpstr>Official BIE Central Office Theme</vt:lpstr>
      <vt:lpstr>Office Theme</vt:lpstr>
      <vt:lpstr>Official BIE Central Office Theme</vt:lpstr>
      <vt:lpstr>Office Theme</vt:lpstr>
      <vt:lpstr>PowerPoint Presentation</vt:lpstr>
      <vt:lpstr>BUREAU OF iNDIAN eDUCATION STEP INITIATIVE AND elms</vt:lpstr>
      <vt:lpstr>PowerPoint Presentation</vt:lpstr>
      <vt:lpstr>STEP VISION STATEMENT</vt:lpstr>
      <vt:lpstr>Blank layout title (3)</vt:lpstr>
      <vt:lpstr>Blank layout title (1)</vt:lpstr>
      <vt:lpstr>Blank layout title (2)</vt:lpstr>
      <vt:lpstr>Blank layout title (1)</vt:lpstr>
      <vt:lpstr>PowerPoint Presentation</vt:lpstr>
      <vt:lpstr>STEP Initiative has two stages:</vt:lpstr>
      <vt:lpstr>PowerPoint Presentation</vt:lpstr>
      <vt:lpstr>STEP Initiative #1</vt:lpstr>
      <vt:lpstr>Blank layout title (5)</vt:lpstr>
      <vt:lpstr>Blank layout title (1)</vt:lpstr>
      <vt:lpstr>PowerPoint Presentation</vt:lpstr>
      <vt:lpstr>Blank layout title (1)</vt:lpstr>
      <vt:lpstr>PowerPoint Presentation</vt:lpstr>
      <vt:lpstr>PowerPoint Presentation</vt:lpstr>
      <vt:lpstr>What is blended learning?</vt:lpstr>
      <vt:lpstr>Four models of blended learning</vt:lpstr>
      <vt:lpstr>Station rotation</vt:lpstr>
      <vt:lpstr>Lab rotation</vt:lpstr>
      <vt:lpstr>Individual rotation</vt:lpstr>
      <vt:lpstr>Flipped classroom</vt:lpstr>
      <vt:lpstr>PowerPoint Presentation</vt:lpstr>
      <vt:lpstr>STEP Initiative #2</vt:lpstr>
      <vt:lpstr>PowerPoint Presentation</vt:lpstr>
      <vt:lpstr>PowerPoint Presentation</vt:lpstr>
      <vt:lpstr>PowerPoint Presentation</vt:lpstr>
      <vt:lpstr>STEP Initiative #3</vt:lpstr>
      <vt:lpstr>PowerPoint Presentation</vt:lpstr>
      <vt:lpstr>PowerPoint Presentation</vt:lpstr>
      <vt:lpstr>PowerPoint Presentation</vt:lpstr>
      <vt:lpstr>Blank layout title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eLMS Presentation</dc:title>
  <dc:creator>Perry, Dunnivan G</dc:creator>
  <cp:lastModifiedBy>Perry, Dunnivan G</cp:lastModifiedBy>
  <cp:revision>1104</cp:revision>
  <cp:lastPrinted>2021-09-27T05:10:24Z</cp:lastPrinted>
  <dcterms:created xsi:type="dcterms:W3CDTF">2022-03-21T15:38:20Z</dcterms:created>
  <dcterms:modified xsi:type="dcterms:W3CDTF">2022-06-06T21:39:39Z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y fmtid="{D5CDD505-2E9C-101B-9397-08002B2CF9AE}" pid="3" name="MediaServiceImageTags">
    <vt:lpwstr/>
  </property>
</Properties>
</file>