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80" r:id="rId3"/>
    <p:sldId id="28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7"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Trebuchet MS" panose="020B0603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FejbVLFGaWHqXrNJ9xatcBh1D8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6460"/>
    <a:srgbClr val="2B4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50172E-1E2C-4A90-A0F3-929332F43DE0}">
  <a:tblStyle styleId="{B550172E-1E2C-4A90-A0F3-929332F43DE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F0E6"/>
          </a:solidFill>
        </a:fill>
      </a:tcStyle>
    </a:wholeTbl>
    <a:band1H>
      <a:tcTxStyle/>
      <a:tcStyle>
        <a:tcBdr/>
        <a:fill>
          <a:solidFill>
            <a:srgbClr val="F5DFCA"/>
          </a:solidFill>
        </a:fill>
      </a:tcStyle>
    </a:band1H>
    <a:band2H>
      <a:tcTxStyle/>
      <a:tcStyle>
        <a:tcBdr/>
      </a:tcStyle>
    </a:band2H>
    <a:band1V>
      <a:tcTxStyle/>
      <a:tcStyle>
        <a:tcBdr/>
        <a:fill>
          <a:solidFill>
            <a:srgbClr val="F5DFCA"/>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B6B95558-1551-42A0-AA2A-E5CB7AA2E4B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3F2"/>
          </a:solidFill>
        </a:fill>
      </a:tcStyle>
    </a:wholeTbl>
    <a:band1H>
      <a:tcTxStyle/>
      <a:tcStyle>
        <a:tcBdr/>
        <a:fill>
          <a:solidFill>
            <a:srgbClr val="D4E6E4"/>
          </a:solidFill>
        </a:fill>
      </a:tcStyle>
    </a:band1H>
    <a:band2H>
      <a:tcTxStyle/>
      <a:tcStyle>
        <a:tcBdr/>
      </a:tcStyle>
    </a:band2H>
    <a:band1V>
      <a:tcTxStyle/>
      <a:tcStyle>
        <a:tcBdr/>
        <a:fill>
          <a:solidFill>
            <a:srgbClr val="D4E6E4"/>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90A3811B-0304-4E83-95B1-A8F7D544291F}"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7E8E6"/>
          </a:solidFill>
        </a:fill>
      </a:tcStyle>
    </a:wholeTbl>
    <a:band1H>
      <a:tcTxStyle/>
      <a:tcStyle>
        <a:tcBdr/>
        <a:fill>
          <a:solidFill>
            <a:srgbClr val="EFCDCA"/>
          </a:solidFill>
        </a:fill>
      </a:tcStyle>
    </a:band1H>
    <a:band2H>
      <a:tcTxStyle/>
      <a:tcStyle>
        <a:tcBdr/>
      </a:tcStyle>
    </a:band2H>
    <a:band1V>
      <a:tcTxStyle/>
      <a:tcStyle>
        <a:tcBdr/>
        <a:fill>
          <a:solidFill>
            <a:srgbClr val="EFCD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282D8F88-34E8-423F-8405-0E3FF88140DB}"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9"/>
          </a:solidFill>
        </a:fill>
      </a:tcStyle>
    </a:wholeTbl>
    <a:band1H>
      <a:tcTxStyle/>
      <a:tcStyle>
        <a:tcBdr/>
        <a:fill>
          <a:solidFill>
            <a:srgbClr val="CAD2D1"/>
          </a:solidFill>
        </a:fill>
      </a:tcStyle>
    </a:band1H>
    <a:band2H>
      <a:tcTxStyle/>
      <a:tcStyle>
        <a:tcBdr/>
      </a:tcStyle>
    </a:band2H>
    <a:band1V>
      <a:tcTxStyle/>
      <a:tcStyle>
        <a:tcBdr/>
        <a:fill>
          <a:solidFill>
            <a:srgbClr val="CAD2D1"/>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showGuides="1">
      <p:cViewPr varScale="1">
        <p:scale>
          <a:sx n="147" d="100"/>
          <a:sy n="147" d="100"/>
        </p:scale>
        <p:origin x="46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72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838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34.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8.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hyperlink" Target="http://www.bie.edu/" TargetMode="External"/><Relationship Id="rId4" Type="http://schemas.openxmlformats.org/officeDocument/2006/relationships/image" Target="../media/image12.png"/><Relationship Id="rId9" Type="http://schemas.openxmlformats.org/officeDocument/2006/relationships/image" Target="../media/image5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2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6" name="Picture 5">
            <a:extLst>
              <a:ext uri="{FF2B5EF4-FFF2-40B4-BE49-F238E27FC236}">
                <a16:creationId xmlns:a16="http://schemas.microsoft.com/office/drawing/2014/main" id="{C3B9B451-69DD-4C40-983E-6F2F959068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3464626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9"/>
        <p:cNvGrpSpPr/>
        <p:nvPr/>
      </p:nvGrpSpPr>
      <p:grpSpPr>
        <a:xfrm>
          <a:off x="0" y="0"/>
          <a:ext cx="0" cy="0"/>
          <a:chOff x="0" y="0"/>
          <a:chExt cx="0" cy="0"/>
        </a:xfrm>
      </p:grpSpPr>
      <p:sp>
        <p:nvSpPr>
          <p:cNvPr id="90" name="Google Shape;90;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93" name="Google Shape;93;p32"/>
          <p:cNvSpPr txBox="1">
            <a:spLocks noGrp="1"/>
          </p:cNvSpPr>
          <p:nvPr>
            <p:ph type="title"/>
          </p:nvPr>
        </p:nvSpPr>
        <p:spPr>
          <a:xfrm>
            <a:off x="1236021" y="618354"/>
            <a:ext cx="831600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6" name="Picture 5">
            <a:extLst>
              <a:ext uri="{FF2B5EF4-FFF2-40B4-BE49-F238E27FC236}">
                <a16:creationId xmlns:a16="http://schemas.microsoft.com/office/drawing/2014/main" id="{4BF85CAB-5860-B0FF-0F9F-19644C59C834}"/>
              </a:ext>
            </a:extLst>
          </p:cNvPr>
          <p:cNvPicPr>
            <a:picLocks noChangeAspect="1"/>
          </p:cNvPicPr>
          <p:nvPr userDrawn="1"/>
        </p:nvPicPr>
        <p:blipFill>
          <a:blip r:embed="rId2"/>
          <a:stretch>
            <a:fillRect/>
          </a:stretch>
        </p:blipFill>
        <p:spPr>
          <a:xfrm>
            <a:off x="9911080" y="243523"/>
            <a:ext cx="2097059" cy="135143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94"/>
        <p:cNvGrpSpPr/>
        <p:nvPr/>
      </p:nvGrpSpPr>
      <p:grpSpPr>
        <a:xfrm>
          <a:off x="0" y="0"/>
          <a:ext cx="0" cy="0"/>
          <a:chOff x="0" y="0"/>
          <a:chExt cx="0" cy="0"/>
        </a:xfrm>
      </p:grpSpPr>
      <p:pic>
        <p:nvPicPr>
          <p:cNvPr id="95" name="Google Shape;95;p33" descr="An organic corner shape"/>
          <p:cNvPicPr preferRelativeResize="0"/>
          <p:nvPr/>
        </p:nvPicPr>
        <p:blipFill rotWithShape="1">
          <a:blip r:embed="rId2">
            <a:alphaModFix/>
          </a:blip>
          <a:srcRect t="47415" r="11642"/>
          <a:stretch/>
        </p:blipFill>
        <p:spPr>
          <a:xfrm>
            <a:off x="-13573" y="4929150"/>
            <a:ext cx="4321413" cy="1928850"/>
          </a:xfrm>
          <a:prstGeom prst="rect">
            <a:avLst/>
          </a:prstGeom>
          <a:noFill/>
          <a:ln>
            <a:noFill/>
          </a:ln>
        </p:spPr>
      </p:pic>
      <p:pic>
        <p:nvPicPr>
          <p:cNvPr id="96" name="Google Shape;96;p33" descr="A circle filled with diagonal lines"/>
          <p:cNvPicPr preferRelativeResize="0"/>
          <p:nvPr/>
        </p:nvPicPr>
        <p:blipFill rotWithShape="1">
          <a:blip r:embed="rId3">
            <a:alphaModFix/>
          </a:blip>
          <a:srcRect l="58934" t="11636" r="12364" b="10950"/>
          <a:stretch/>
        </p:blipFill>
        <p:spPr>
          <a:xfrm>
            <a:off x="-13573" y="4265889"/>
            <a:ext cx="1281385" cy="2592111"/>
          </a:xfrm>
          <a:prstGeom prst="rect">
            <a:avLst/>
          </a:prstGeom>
          <a:noFill/>
          <a:ln>
            <a:noFill/>
          </a:ln>
        </p:spPr>
      </p:pic>
      <p:cxnSp>
        <p:nvCxnSpPr>
          <p:cNvPr id="105" name="Google Shape;105;p33"/>
          <p:cNvCxnSpPr/>
          <p:nvPr/>
        </p:nvCxnSpPr>
        <p:spPr>
          <a:xfrm rot="10800000">
            <a:off x="976701" y="6197283"/>
            <a:ext cx="5513633" cy="0"/>
          </a:xfrm>
          <a:prstGeom prst="straightConnector1">
            <a:avLst/>
          </a:prstGeom>
          <a:noFill/>
          <a:ln w="76200" cap="rnd" cmpd="sng">
            <a:solidFill>
              <a:srgbClr val="F9C499"/>
            </a:solidFill>
            <a:prstDash val="dot"/>
            <a:miter lim="800000"/>
            <a:headEnd type="none" w="sm" len="sm"/>
            <a:tailEnd type="none" w="sm" len="sm"/>
          </a:ln>
        </p:spPr>
      </p:cxnSp>
      <p:sp>
        <p:nvSpPr>
          <p:cNvPr id="107" name="Google Shape;107;p33"/>
          <p:cNvSpPr txBox="1">
            <a:spLocks noGrp="1"/>
          </p:cNvSpPr>
          <p:nvPr>
            <p:ph type="title"/>
          </p:nvPr>
        </p:nvSpPr>
        <p:spPr>
          <a:xfrm>
            <a:off x="839789" y="365127"/>
            <a:ext cx="892397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 name="Google Shape;108;p33"/>
          <p:cNvSpPr txBox="1">
            <a:spLocks noGrp="1"/>
          </p:cNvSpPr>
          <p:nvPr>
            <p:ph type="body" idx="1"/>
          </p:nvPr>
        </p:nvSpPr>
        <p:spPr>
          <a:xfrm>
            <a:off x="1415738" y="1879600"/>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1500"/>
              <a:buNone/>
              <a:defRPr sz="1500" b="1"/>
            </a:lvl2pPr>
            <a:lvl3pPr marL="1371600" lvl="2" indent="-228600" algn="l">
              <a:lnSpc>
                <a:spcPct val="90000"/>
              </a:lnSpc>
              <a:spcBef>
                <a:spcPts val="500"/>
              </a:spcBef>
              <a:spcAft>
                <a:spcPts val="0"/>
              </a:spcAft>
              <a:buClr>
                <a:schemeClr val="dk1"/>
              </a:buClr>
              <a:buSzPts val="1350"/>
              <a:buNone/>
              <a:defRPr sz="1350" b="1"/>
            </a:lvl3pPr>
            <a:lvl4pPr marL="1828800" lvl="3" indent="-228600" algn="l">
              <a:lnSpc>
                <a:spcPct val="90000"/>
              </a:lnSpc>
              <a:spcBef>
                <a:spcPts val="500"/>
              </a:spcBef>
              <a:spcAft>
                <a:spcPts val="0"/>
              </a:spcAft>
              <a:buClr>
                <a:schemeClr val="dk1"/>
              </a:buClr>
              <a:buSzPts val="1200"/>
              <a:buNone/>
              <a:defRPr sz="1200" b="1"/>
            </a:lvl4pPr>
            <a:lvl5pPr marL="2286000" lvl="4" indent="-228600" algn="l">
              <a:lnSpc>
                <a:spcPct val="90000"/>
              </a:lnSpc>
              <a:spcBef>
                <a:spcPts val="500"/>
              </a:spcBef>
              <a:spcAft>
                <a:spcPts val="0"/>
              </a:spcAft>
              <a:buClr>
                <a:schemeClr val="dk1"/>
              </a:buClr>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109" name="Google Shape;109;p33"/>
          <p:cNvSpPr txBox="1">
            <a:spLocks noGrp="1"/>
          </p:cNvSpPr>
          <p:nvPr>
            <p:ph type="body" idx="2"/>
          </p:nvPr>
        </p:nvSpPr>
        <p:spPr>
          <a:xfrm>
            <a:off x="6377529" y="1870075"/>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1500"/>
              <a:buNone/>
              <a:defRPr sz="1500" b="1"/>
            </a:lvl2pPr>
            <a:lvl3pPr marL="1371600" lvl="2" indent="-228600" algn="l">
              <a:lnSpc>
                <a:spcPct val="90000"/>
              </a:lnSpc>
              <a:spcBef>
                <a:spcPts val="500"/>
              </a:spcBef>
              <a:spcAft>
                <a:spcPts val="0"/>
              </a:spcAft>
              <a:buClr>
                <a:schemeClr val="dk1"/>
              </a:buClr>
              <a:buSzPts val="1350"/>
              <a:buNone/>
              <a:defRPr sz="1350" b="1"/>
            </a:lvl3pPr>
            <a:lvl4pPr marL="1828800" lvl="3" indent="-228600" algn="l">
              <a:lnSpc>
                <a:spcPct val="90000"/>
              </a:lnSpc>
              <a:spcBef>
                <a:spcPts val="500"/>
              </a:spcBef>
              <a:spcAft>
                <a:spcPts val="0"/>
              </a:spcAft>
              <a:buClr>
                <a:schemeClr val="dk1"/>
              </a:buClr>
              <a:buSzPts val="1200"/>
              <a:buNone/>
              <a:defRPr sz="1200" b="1"/>
            </a:lvl4pPr>
            <a:lvl5pPr marL="2286000" lvl="4" indent="-228600" algn="l">
              <a:lnSpc>
                <a:spcPct val="90000"/>
              </a:lnSpc>
              <a:spcBef>
                <a:spcPts val="500"/>
              </a:spcBef>
              <a:spcAft>
                <a:spcPts val="0"/>
              </a:spcAft>
              <a:buClr>
                <a:schemeClr val="dk1"/>
              </a:buClr>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110" name="Google Shape;110;p33"/>
          <p:cNvSpPr txBox="1">
            <a:spLocks noGrp="1"/>
          </p:cNvSpPr>
          <p:nvPr>
            <p:ph type="body" idx="3"/>
          </p:nvPr>
        </p:nvSpPr>
        <p:spPr>
          <a:xfrm>
            <a:off x="6377529" y="2670563"/>
            <a:ext cx="4587240" cy="32317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3"/>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2" name="Picture 21">
            <a:extLst>
              <a:ext uri="{FF2B5EF4-FFF2-40B4-BE49-F238E27FC236}">
                <a16:creationId xmlns:a16="http://schemas.microsoft.com/office/drawing/2014/main" id="{EC843455-9DC2-3869-18A8-93FA1CA4556F}"/>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15"/>
        <p:cNvGrpSpPr/>
        <p:nvPr/>
      </p:nvGrpSpPr>
      <p:grpSpPr>
        <a:xfrm>
          <a:off x="0" y="0"/>
          <a:ext cx="0" cy="0"/>
          <a:chOff x="0" y="0"/>
          <a:chExt cx="0" cy="0"/>
        </a:xfrm>
      </p:grpSpPr>
      <p:sp>
        <p:nvSpPr>
          <p:cNvPr id="116" name="Google Shape;116;p34"/>
          <p:cNvSpPr txBox="1">
            <a:spLocks noGrp="1"/>
          </p:cNvSpPr>
          <p:nvPr>
            <p:ph type="title"/>
          </p:nvPr>
        </p:nvSpPr>
        <p:spPr>
          <a:xfrm>
            <a:off x="1"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 name="Google Shape;156;p45" descr="Text&#10;&#10;Description automatically generated">
            <a:extLst>
              <a:ext uri="{FF2B5EF4-FFF2-40B4-BE49-F238E27FC236}">
                <a16:creationId xmlns:a16="http://schemas.microsoft.com/office/drawing/2014/main" id="{DD6842AC-5053-34E5-2E35-A2B45AE81487}"/>
              </a:ext>
            </a:extLst>
          </p:cNvPr>
          <p:cNvPicPr preferRelativeResize="0"/>
          <p:nvPr userDrawn="1"/>
        </p:nvPicPr>
        <p:blipFill rotWithShape="1">
          <a:blip r:embed="rId2">
            <a:alphaModFix/>
          </a:blip>
          <a:srcRect/>
          <a:stretch/>
        </p:blipFill>
        <p:spPr>
          <a:xfrm>
            <a:off x="1496169" y="527052"/>
            <a:ext cx="9199661" cy="5803895"/>
          </a:xfrm>
          <a:prstGeom prst="rect">
            <a:avLst/>
          </a:prstGeom>
          <a:noFill/>
          <a:ln>
            <a:noFill/>
          </a:ln>
        </p:spPr>
      </p:pic>
      <p:pic>
        <p:nvPicPr>
          <p:cNvPr id="5" name="Picture 4">
            <a:extLst>
              <a:ext uri="{FF2B5EF4-FFF2-40B4-BE49-F238E27FC236}">
                <a16:creationId xmlns:a16="http://schemas.microsoft.com/office/drawing/2014/main" id="{E1ADBA7C-20A3-39FB-23B5-A80FEABFCF24}"/>
              </a:ext>
            </a:extLst>
          </p:cNvPr>
          <p:cNvPicPr>
            <a:picLocks noChangeAspect="1"/>
          </p:cNvPicPr>
          <p:nvPr userDrawn="1"/>
        </p:nvPicPr>
        <p:blipFill>
          <a:blip r:embed="rId3"/>
          <a:stretch>
            <a:fillRect/>
          </a:stretch>
        </p:blipFill>
        <p:spPr>
          <a:xfrm>
            <a:off x="9911080" y="243523"/>
            <a:ext cx="2097059" cy="135143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ustom Layout" userDrawn="1">
  <p:cSld name="Custom Layout">
    <p:bg>
      <p:bgPr>
        <a:blipFill>
          <a:blip r:embed="rId2">
            <a:alphaModFix/>
          </a:blip>
          <a:stretch>
            <a:fillRect/>
          </a:stretch>
        </a:blipFill>
        <a:effectLst/>
      </p:bgPr>
    </p:bg>
    <p:spTree>
      <p:nvGrpSpPr>
        <p:cNvPr id="1" name="Shape 118"/>
        <p:cNvGrpSpPr/>
        <p:nvPr/>
      </p:nvGrpSpPr>
      <p:grpSpPr>
        <a:xfrm>
          <a:off x="0" y="0"/>
          <a:ext cx="0" cy="0"/>
          <a:chOff x="0" y="0"/>
          <a:chExt cx="0" cy="0"/>
        </a:xfrm>
      </p:grpSpPr>
      <p:pic>
        <p:nvPicPr>
          <p:cNvPr id="19" name="Google Shape;46;p35">
            <a:extLst>
              <a:ext uri="{FF2B5EF4-FFF2-40B4-BE49-F238E27FC236}">
                <a16:creationId xmlns:a16="http://schemas.microsoft.com/office/drawing/2014/main" id="{8CE31EEB-FD14-8493-501D-9E35301C6B4F}"/>
              </a:ext>
            </a:extLst>
          </p:cNvPr>
          <p:cNvPicPr preferRelativeResize="0"/>
          <p:nvPr userDrawn="1"/>
        </p:nvPicPr>
        <p:blipFill rotWithShape="1">
          <a:blip r:embed="rId3">
            <a:alphaModFix/>
          </a:blip>
          <a:srcRect/>
          <a:stretch/>
        </p:blipFill>
        <p:spPr>
          <a:xfrm>
            <a:off x="-10180" y="-1038"/>
            <a:ext cx="5735954" cy="6526998"/>
          </a:xfrm>
          <a:prstGeom prst="rect">
            <a:avLst/>
          </a:prstGeom>
          <a:noFill/>
          <a:ln>
            <a:noFill/>
          </a:ln>
        </p:spPr>
      </p:pic>
      <p:pic>
        <p:nvPicPr>
          <p:cNvPr id="20" name="Google Shape;47;p35" descr="An organic corner shape">
            <a:extLst>
              <a:ext uri="{FF2B5EF4-FFF2-40B4-BE49-F238E27FC236}">
                <a16:creationId xmlns:a16="http://schemas.microsoft.com/office/drawing/2014/main" id="{95D07803-93A2-7DE0-DFE6-A906C9EDC5A2}"/>
              </a:ext>
            </a:extLst>
          </p:cNvPr>
          <p:cNvPicPr preferRelativeResize="0"/>
          <p:nvPr userDrawn="1"/>
        </p:nvPicPr>
        <p:blipFill rotWithShape="1">
          <a:blip r:embed="rId4">
            <a:alphaModFix/>
          </a:blip>
          <a:srcRect t="47415" r="11642"/>
          <a:stretch/>
        </p:blipFill>
        <p:spPr>
          <a:xfrm>
            <a:off x="-10180" y="4453838"/>
            <a:ext cx="4039730" cy="2404162"/>
          </a:xfrm>
          <a:prstGeom prst="rect">
            <a:avLst/>
          </a:prstGeom>
          <a:noFill/>
          <a:ln>
            <a:noFill/>
          </a:ln>
        </p:spPr>
      </p:pic>
      <p:pic>
        <p:nvPicPr>
          <p:cNvPr id="21" name="Google Shape;48;p35" descr="A circle filled with diagonal lines">
            <a:extLst>
              <a:ext uri="{FF2B5EF4-FFF2-40B4-BE49-F238E27FC236}">
                <a16:creationId xmlns:a16="http://schemas.microsoft.com/office/drawing/2014/main" id="{AA998EFA-3C96-750F-3F00-13F1DA46C277}"/>
              </a:ext>
            </a:extLst>
          </p:cNvPr>
          <p:cNvPicPr preferRelativeResize="0"/>
          <p:nvPr userDrawn="1"/>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22" name="Google Shape;49;p35">
            <a:extLst>
              <a:ext uri="{FF2B5EF4-FFF2-40B4-BE49-F238E27FC236}">
                <a16:creationId xmlns:a16="http://schemas.microsoft.com/office/drawing/2014/main" id="{C8C81393-8293-002A-9B43-4C469F8FBF68}"/>
              </a:ext>
            </a:extLst>
          </p:cNvPr>
          <p:cNvCxnSpPr/>
          <p:nvPr userDrawn="1"/>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23" name="Google Shape;50;p35">
            <a:extLst>
              <a:ext uri="{FF2B5EF4-FFF2-40B4-BE49-F238E27FC236}">
                <a16:creationId xmlns:a16="http://schemas.microsoft.com/office/drawing/2014/main" id="{7A6E4C91-FB61-5B54-80B7-E64750498B45}"/>
              </a:ext>
            </a:extLst>
          </p:cNvPr>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51;p35">
            <a:extLst>
              <a:ext uri="{FF2B5EF4-FFF2-40B4-BE49-F238E27FC236}">
                <a16:creationId xmlns:a16="http://schemas.microsoft.com/office/drawing/2014/main" id="{64789404-FDC6-46AC-2B1B-BEC557AE71D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52;p35">
            <a:extLst>
              <a:ext uri="{FF2B5EF4-FFF2-40B4-BE49-F238E27FC236}">
                <a16:creationId xmlns:a16="http://schemas.microsoft.com/office/drawing/2014/main" id="{EB6D7769-F923-777F-0F1D-FAAF294D21DC}"/>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53;p35">
            <a:extLst>
              <a:ext uri="{FF2B5EF4-FFF2-40B4-BE49-F238E27FC236}">
                <a16:creationId xmlns:a16="http://schemas.microsoft.com/office/drawing/2014/main" id="{2DC57E23-A5B6-81BE-CCA4-3FBBA2A36372}"/>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7" name="Google Shape;54;p35">
            <a:extLst>
              <a:ext uri="{FF2B5EF4-FFF2-40B4-BE49-F238E27FC236}">
                <a16:creationId xmlns:a16="http://schemas.microsoft.com/office/drawing/2014/main" id="{EBBA00F6-8393-4005-A27A-376772F83DF8}"/>
              </a:ext>
            </a:extLst>
          </p:cNvPr>
          <p:cNvGrpSpPr/>
          <p:nvPr userDrawn="1"/>
        </p:nvGrpSpPr>
        <p:grpSpPr>
          <a:xfrm rot="-5400000">
            <a:off x="10469429" y="1181806"/>
            <a:ext cx="2584807" cy="869620"/>
            <a:chOff x="9177476" y="5772727"/>
            <a:chExt cx="2584807" cy="869620"/>
          </a:xfrm>
        </p:grpSpPr>
        <p:sp>
          <p:nvSpPr>
            <p:cNvPr id="28" name="Google Shape;55;p35">
              <a:extLst>
                <a:ext uri="{FF2B5EF4-FFF2-40B4-BE49-F238E27FC236}">
                  <a16:creationId xmlns:a16="http://schemas.microsoft.com/office/drawing/2014/main" id="{28DC94FD-D29F-5B02-AB75-45AAF74529D8}"/>
                </a:ext>
              </a:extLst>
            </p:cNvPr>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56;p35">
              <a:extLst>
                <a:ext uri="{FF2B5EF4-FFF2-40B4-BE49-F238E27FC236}">
                  <a16:creationId xmlns:a16="http://schemas.microsoft.com/office/drawing/2014/main" id="{F628BC11-F048-B69E-644F-E7AEBB322F28}"/>
                </a:ext>
              </a:extLst>
            </p:cNvPr>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57;p35">
              <a:extLst>
                <a:ext uri="{FF2B5EF4-FFF2-40B4-BE49-F238E27FC236}">
                  <a16:creationId xmlns:a16="http://schemas.microsoft.com/office/drawing/2014/main" id="{D4E78712-1294-0097-8D08-B0084E5CED17}"/>
                </a:ext>
              </a:extLst>
            </p:cNvPr>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58;p35">
              <a:extLst>
                <a:ext uri="{FF2B5EF4-FFF2-40B4-BE49-F238E27FC236}">
                  <a16:creationId xmlns:a16="http://schemas.microsoft.com/office/drawing/2014/main" id="{5F14184B-6759-C702-3F40-3D4504E61477}"/>
                </a:ext>
              </a:extLst>
            </p:cNvPr>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59;p35">
              <a:extLst>
                <a:ext uri="{FF2B5EF4-FFF2-40B4-BE49-F238E27FC236}">
                  <a16:creationId xmlns:a16="http://schemas.microsoft.com/office/drawing/2014/main" id="{ACBC1866-6CBE-8E3D-5294-3C1500767964}"/>
                </a:ext>
              </a:extLst>
            </p:cNvPr>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60;p35">
              <a:extLst>
                <a:ext uri="{FF2B5EF4-FFF2-40B4-BE49-F238E27FC236}">
                  <a16:creationId xmlns:a16="http://schemas.microsoft.com/office/drawing/2014/main" id="{51C52525-039E-C854-042B-08FAFB1E96D2}"/>
                </a:ext>
              </a:extLst>
            </p:cNvPr>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61;p35">
              <a:extLst>
                <a:ext uri="{FF2B5EF4-FFF2-40B4-BE49-F238E27FC236}">
                  <a16:creationId xmlns:a16="http://schemas.microsoft.com/office/drawing/2014/main" id="{878B5F46-EFD5-58B3-90D1-00EE2479F4EE}"/>
                </a:ext>
              </a:extLst>
            </p:cNvPr>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5" name="Google Shape;62;p35">
            <a:extLst>
              <a:ext uri="{FF2B5EF4-FFF2-40B4-BE49-F238E27FC236}">
                <a16:creationId xmlns:a16="http://schemas.microsoft.com/office/drawing/2014/main" id="{A5C93E13-39EE-F496-62D7-D7C560DA92CB}"/>
              </a:ext>
            </a:extLst>
          </p:cNvPr>
          <p:cNvSpPr txBox="1"/>
          <p:nvPr userDrawn="1"/>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0" i="0" u="none" strike="noStrike" cap="none" dirty="0">
              <a:solidFill>
                <a:schemeClr val="lt1"/>
              </a:solidFill>
              <a:latin typeface="Calibri"/>
              <a:ea typeface="Calibri"/>
              <a:cs typeface="Calibri"/>
              <a:sym typeface="Calibri"/>
            </a:endParaRPr>
          </a:p>
        </p:txBody>
      </p:sp>
      <p:sp>
        <p:nvSpPr>
          <p:cNvPr id="36" name="Google Shape;63;p35">
            <a:extLst>
              <a:ext uri="{FF2B5EF4-FFF2-40B4-BE49-F238E27FC236}">
                <a16:creationId xmlns:a16="http://schemas.microsoft.com/office/drawing/2014/main" id="{64AB811B-33B3-869B-74C3-3339053F5390}"/>
              </a:ext>
            </a:extLst>
          </p:cNvPr>
          <p:cNvSpPr txBox="1"/>
          <p:nvPr userDrawn="1"/>
        </p:nvSpPr>
        <p:spPr>
          <a:xfrm>
            <a:off x="6159193" y="1283566"/>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MISSION</a:t>
            </a:r>
            <a:endParaRPr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Presenter Page" userDrawn="1">
  <p:cSld name="Co-Presenter Page">
    <p:spTree>
      <p:nvGrpSpPr>
        <p:cNvPr id="1" name="Shape 136"/>
        <p:cNvGrpSpPr/>
        <p:nvPr/>
      </p:nvGrpSpPr>
      <p:grpSpPr>
        <a:xfrm>
          <a:off x="0" y="0"/>
          <a:ext cx="0" cy="0"/>
          <a:chOff x="0" y="0"/>
          <a:chExt cx="0" cy="0"/>
        </a:xfrm>
      </p:grpSpPr>
      <p:pic>
        <p:nvPicPr>
          <p:cNvPr id="139" name="Google Shape;139;p36"/>
          <p:cNvPicPr preferRelativeResize="0">
            <a:picLocks noGrp="1"/>
          </p:cNvPicPr>
          <p:nvPr>
            <p:ph type="pic" idx="2"/>
          </p:nvPr>
        </p:nvPicPr>
        <p:blipFill/>
        <p:spPr>
          <a:xfrm>
            <a:off x="12474744" y="4605318"/>
            <a:ext cx="3657600" cy="2743200"/>
          </a:xfrm>
          <a:prstGeom prst="ellipse">
            <a:avLst/>
          </a:prstGeom>
          <a:blipFill rotWithShape="1">
            <a:blip r:embed="rId2">
              <a:alphaModFix/>
            </a:blip>
            <a:stretch>
              <a:fillRect l="-1732" t="-4790" r="-4531" b="-12621"/>
            </a:stretch>
          </a:blipFill>
          <a:ln w="57150" cap="flat" cmpd="sng">
            <a:solidFill>
              <a:schemeClr val="dk2"/>
            </a:solidFill>
            <a:prstDash val="solid"/>
            <a:round/>
            <a:headEnd type="none" w="sm" len="sm"/>
            <a:tailEnd type="none" w="sm" len="sm"/>
          </a:ln>
        </p:spPr>
      </p:pic>
      <p:cxnSp>
        <p:nvCxnSpPr>
          <p:cNvPr id="143" name="Google Shape;143;p36"/>
          <p:cNvCxnSpPr/>
          <p:nvPr/>
        </p:nvCxnSpPr>
        <p:spPr>
          <a:xfrm>
            <a:off x="7915751"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144" name="Google Shape;144;p36"/>
          <p:cNvPicPr preferRelativeResize="0">
            <a:picLocks noGrp="1"/>
          </p:cNvPicPr>
          <p:nvPr>
            <p:ph type="pic" idx="4"/>
          </p:nvPr>
        </p:nvPicPr>
        <p:blipFill/>
        <p:spPr>
          <a:xfrm>
            <a:off x="12643416" y="6525558"/>
            <a:ext cx="3657600" cy="2743200"/>
          </a:xfrm>
          <a:prstGeom prst="ellipse">
            <a:avLst/>
          </a:prstGeom>
          <a:blipFill rotWithShape="1">
            <a:blip r:embed="rId2">
              <a:alphaModFix/>
            </a:blip>
            <a:stretch>
              <a:fillRect l="-1732" t="-4790" r="-4531" b="-12621"/>
            </a:stretch>
          </a:blipFill>
          <a:ln w="57150" cap="flat" cmpd="sng">
            <a:solidFill>
              <a:schemeClr val="dk2"/>
            </a:solidFill>
            <a:prstDash val="solid"/>
            <a:round/>
            <a:headEnd type="none" w="sm" len="sm"/>
            <a:tailEnd type="none" w="sm" len="sm"/>
          </a:ln>
        </p:spPr>
      </p:pic>
      <p:pic>
        <p:nvPicPr>
          <p:cNvPr id="40" name="Google Shape;65;p36" descr="An organic corner shape">
            <a:extLst>
              <a:ext uri="{FF2B5EF4-FFF2-40B4-BE49-F238E27FC236}">
                <a16:creationId xmlns:a16="http://schemas.microsoft.com/office/drawing/2014/main" id="{4858373A-81C9-042F-65FC-070E39D6B77D}"/>
              </a:ext>
            </a:extLst>
          </p:cNvPr>
          <p:cNvPicPr preferRelativeResize="0"/>
          <p:nvPr userDrawn="1"/>
        </p:nvPicPr>
        <p:blipFill rotWithShape="1">
          <a:blip r:embed="rId3">
            <a:alphaModFix/>
          </a:blip>
          <a:srcRect l="11893" b="65540"/>
          <a:stretch/>
        </p:blipFill>
        <p:spPr>
          <a:xfrm rot="-5400000" flipH="1">
            <a:off x="-2087881" y="2087880"/>
            <a:ext cx="6858003" cy="2682242"/>
          </a:xfrm>
          <a:prstGeom prst="rect">
            <a:avLst/>
          </a:prstGeom>
          <a:noFill/>
          <a:ln>
            <a:noFill/>
          </a:ln>
        </p:spPr>
      </p:pic>
      <p:pic>
        <p:nvPicPr>
          <p:cNvPr id="41" name="Google Shape;66;p36" descr="A square made of dots">
            <a:extLst>
              <a:ext uri="{FF2B5EF4-FFF2-40B4-BE49-F238E27FC236}">
                <a16:creationId xmlns:a16="http://schemas.microsoft.com/office/drawing/2014/main" id="{5E9AFC50-06E4-08B8-2F31-F77C8F955347}"/>
              </a:ext>
            </a:extLst>
          </p:cNvPr>
          <p:cNvPicPr preferRelativeResize="0"/>
          <p:nvPr userDrawn="1"/>
        </p:nvPicPr>
        <p:blipFill rotWithShape="1">
          <a:blip r:embed="rId4">
            <a:alphaModFix/>
          </a:blip>
          <a:srcRect l="44777" t="13758" r="30555" b="40299"/>
          <a:stretch/>
        </p:blipFill>
        <p:spPr>
          <a:xfrm rot="5400000">
            <a:off x="486330" y="-6112"/>
            <a:ext cx="1127760" cy="2100421"/>
          </a:xfrm>
          <a:prstGeom prst="rect">
            <a:avLst/>
          </a:prstGeom>
          <a:noFill/>
          <a:ln>
            <a:noFill/>
          </a:ln>
        </p:spPr>
      </p:pic>
      <p:grpSp>
        <p:nvGrpSpPr>
          <p:cNvPr id="42" name="Google Shape;67;p36">
            <a:extLst>
              <a:ext uri="{FF2B5EF4-FFF2-40B4-BE49-F238E27FC236}">
                <a16:creationId xmlns:a16="http://schemas.microsoft.com/office/drawing/2014/main" id="{FE329F49-3C63-BF70-F210-A04DAB3DEB21}"/>
              </a:ext>
            </a:extLst>
          </p:cNvPr>
          <p:cNvGrpSpPr/>
          <p:nvPr userDrawn="1"/>
        </p:nvGrpSpPr>
        <p:grpSpPr>
          <a:xfrm rot="-5400000">
            <a:off x="10469429" y="1181806"/>
            <a:ext cx="2584807" cy="869620"/>
            <a:chOff x="9177476" y="5772727"/>
            <a:chExt cx="2584807" cy="869620"/>
          </a:xfrm>
        </p:grpSpPr>
        <p:sp>
          <p:nvSpPr>
            <p:cNvPr id="43" name="Google Shape;68;p36">
              <a:extLst>
                <a:ext uri="{FF2B5EF4-FFF2-40B4-BE49-F238E27FC236}">
                  <a16:creationId xmlns:a16="http://schemas.microsoft.com/office/drawing/2014/main" id="{AEDFEFBD-725E-B5E5-3483-7445B4DC7FC4}"/>
                </a:ext>
              </a:extLst>
            </p:cNvPr>
            <p:cNvSpPr/>
            <p:nvPr/>
          </p:nvSpPr>
          <p:spPr>
            <a:xfrm>
              <a:off x="11660683"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69;p36">
              <a:extLst>
                <a:ext uri="{FF2B5EF4-FFF2-40B4-BE49-F238E27FC236}">
                  <a16:creationId xmlns:a16="http://schemas.microsoft.com/office/drawing/2014/main" id="{10D15F1F-DF6C-B746-3ADD-5A77CD076363}"/>
                </a:ext>
              </a:extLst>
            </p:cNvPr>
            <p:cNvSpPr/>
            <p:nvPr/>
          </p:nvSpPr>
          <p:spPr>
            <a:xfrm>
              <a:off x="1126190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70;p36">
              <a:extLst>
                <a:ext uri="{FF2B5EF4-FFF2-40B4-BE49-F238E27FC236}">
                  <a16:creationId xmlns:a16="http://schemas.microsoft.com/office/drawing/2014/main" id="{699B9F2F-C935-AABA-D38E-4F350EB1392E}"/>
                </a:ext>
              </a:extLst>
            </p:cNvPr>
            <p:cNvSpPr/>
            <p:nvPr/>
          </p:nvSpPr>
          <p:spPr>
            <a:xfrm>
              <a:off x="1085817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71;p36">
              <a:extLst>
                <a:ext uri="{FF2B5EF4-FFF2-40B4-BE49-F238E27FC236}">
                  <a16:creationId xmlns:a16="http://schemas.microsoft.com/office/drawing/2014/main" id="{87ACA44A-7816-F1C3-7B3E-5954919E5966}"/>
                </a:ext>
              </a:extLst>
            </p:cNvPr>
            <p:cNvSpPr/>
            <p:nvPr/>
          </p:nvSpPr>
          <p:spPr>
            <a:xfrm>
              <a:off x="10438963"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72;p36">
              <a:extLst>
                <a:ext uri="{FF2B5EF4-FFF2-40B4-BE49-F238E27FC236}">
                  <a16:creationId xmlns:a16="http://schemas.microsoft.com/office/drawing/2014/main" id="{0ACD8B0B-E5A7-4829-B8D0-07BE50524049}"/>
                </a:ext>
              </a:extLst>
            </p:cNvPr>
            <p:cNvSpPr/>
            <p:nvPr/>
          </p:nvSpPr>
          <p:spPr>
            <a:xfrm>
              <a:off x="10019752"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73;p36">
              <a:extLst>
                <a:ext uri="{FF2B5EF4-FFF2-40B4-BE49-F238E27FC236}">
                  <a16:creationId xmlns:a16="http://schemas.microsoft.com/office/drawing/2014/main" id="{6BF97240-B715-7F46-C8D6-01E9C7151ECC}"/>
                </a:ext>
              </a:extLst>
            </p:cNvPr>
            <p:cNvSpPr/>
            <p:nvPr/>
          </p:nvSpPr>
          <p:spPr>
            <a:xfrm>
              <a:off x="959861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74;p36">
              <a:extLst>
                <a:ext uri="{FF2B5EF4-FFF2-40B4-BE49-F238E27FC236}">
                  <a16:creationId xmlns:a16="http://schemas.microsoft.com/office/drawing/2014/main" id="{294D677C-89CD-4B57-9E35-93E9E506D7C2}"/>
                </a:ext>
              </a:extLst>
            </p:cNvPr>
            <p:cNvSpPr/>
            <p:nvPr/>
          </p:nvSpPr>
          <p:spPr>
            <a:xfrm>
              <a:off x="9177476"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50" name="Google Shape;75;p36">
            <a:extLst>
              <a:ext uri="{FF2B5EF4-FFF2-40B4-BE49-F238E27FC236}">
                <a16:creationId xmlns:a16="http://schemas.microsoft.com/office/drawing/2014/main" id="{AAC10755-92BB-0588-721D-78A5485A9C7B}"/>
              </a:ext>
            </a:extLst>
          </p:cNvPr>
          <p:cNvPicPr preferRelativeResize="0">
            <a:picLocks/>
          </p:cNvPicPr>
          <p:nvPr userDrawn="1"/>
        </p:nvPicPr>
        <p:blipFill/>
        <p:spPr>
          <a:xfrm>
            <a:off x="3173755" y="1981415"/>
            <a:ext cx="2743200" cy="2743200"/>
          </a:xfrm>
          <a:prstGeom prst="ellipse">
            <a:avLst/>
          </a:prstGeom>
          <a:blipFill rotWithShape="1">
            <a:blip r:embed="rId2">
              <a:alphaModFix/>
            </a:blip>
            <a:stretch>
              <a:fillRect l="-1732" t="-4790" r="-4531" b="-12621"/>
            </a:stretch>
          </a:blipFill>
          <a:ln w="57150" cap="flat" cmpd="sng">
            <a:solidFill>
              <a:schemeClr val="dk2"/>
            </a:solidFill>
            <a:prstDash val="solid"/>
            <a:round/>
            <a:headEnd type="none" w="sm" len="sm"/>
            <a:tailEnd type="none" w="sm" len="sm"/>
          </a:ln>
        </p:spPr>
      </p:pic>
      <p:sp>
        <p:nvSpPr>
          <p:cNvPr id="51" name="Google Shape;76;p36">
            <a:extLst>
              <a:ext uri="{FF2B5EF4-FFF2-40B4-BE49-F238E27FC236}">
                <a16:creationId xmlns:a16="http://schemas.microsoft.com/office/drawing/2014/main" id="{BC0A1346-4434-F72F-CB94-5FF9F4F83FC2}"/>
              </a:ext>
            </a:extLst>
          </p:cNvPr>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77;p36">
            <a:extLst>
              <a:ext uri="{FF2B5EF4-FFF2-40B4-BE49-F238E27FC236}">
                <a16:creationId xmlns:a16="http://schemas.microsoft.com/office/drawing/2014/main" id="{6C9B89C8-1BFD-73F0-16CA-02F6ACA89417}"/>
              </a:ext>
            </a:extLst>
          </p:cNvPr>
          <p:cNvSpPr txBox="1">
            <a:spLocks noGrp="1"/>
          </p:cNvSpPr>
          <p:nvPr>
            <p:ph type="body" idx="3"/>
          </p:nvPr>
        </p:nvSpPr>
        <p:spPr>
          <a:xfrm>
            <a:off x="2789309"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 name="Google Shape;78;p36">
            <a:extLst>
              <a:ext uri="{FF2B5EF4-FFF2-40B4-BE49-F238E27FC236}">
                <a16:creationId xmlns:a16="http://schemas.microsoft.com/office/drawing/2014/main" id="{943DF9E9-050B-2353-01E4-3E0B68DD3064}"/>
              </a:ext>
            </a:extLst>
          </p:cNvPr>
          <p:cNvCxnSpPr/>
          <p:nvPr userDrawn="1"/>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54" name="Google Shape;79;p36">
            <a:extLst>
              <a:ext uri="{FF2B5EF4-FFF2-40B4-BE49-F238E27FC236}">
                <a16:creationId xmlns:a16="http://schemas.microsoft.com/office/drawing/2014/main" id="{41CD000D-321E-0027-32E6-F9596636E2BE}"/>
              </a:ext>
            </a:extLst>
          </p:cNvPr>
          <p:cNvPicPr preferRelativeResize="0">
            <a:picLocks/>
          </p:cNvPicPr>
          <p:nvPr userDrawn="1"/>
        </p:nvPicPr>
        <p:blipFill/>
        <p:spPr>
          <a:xfrm>
            <a:off x="7467387" y="1981415"/>
            <a:ext cx="2743200" cy="2743200"/>
          </a:xfrm>
          <a:prstGeom prst="ellipse">
            <a:avLst/>
          </a:prstGeom>
          <a:blipFill rotWithShape="1">
            <a:blip r:embed="rId2">
              <a:alphaModFix/>
            </a:blip>
            <a:stretch>
              <a:fillRect l="-1732" t="-4790" r="-4531" b="-12621"/>
            </a:stretch>
          </a:blipFill>
          <a:ln w="57150" cap="flat" cmpd="sng">
            <a:solidFill>
              <a:schemeClr val="dk2"/>
            </a:solidFill>
            <a:prstDash val="solid"/>
            <a:round/>
            <a:headEnd type="none" w="sm" len="sm"/>
            <a:tailEnd type="none" w="sm" len="sm"/>
          </a:ln>
        </p:spPr>
      </p:pic>
      <p:sp>
        <p:nvSpPr>
          <p:cNvPr id="55" name="Google Shape;80;p36">
            <a:extLst>
              <a:ext uri="{FF2B5EF4-FFF2-40B4-BE49-F238E27FC236}">
                <a16:creationId xmlns:a16="http://schemas.microsoft.com/office/drawing/2014/main" id="{E5E9B8C7-EF16-E05F-10AD-8E920AB64853}"/>
              </a:ext>
            </a:extLst>
          </p:cNvPr>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81;p36">
            <a:extLst>
              <a:ext uri="{FF2B5EF4-FFF2-40B4-BE49-F238E27FC236}">
                <a16:creationId xmlns:a16="http://schemas.microsoft.com/office/drawing/2014/main" id="{EB11B6FF-7E87-B12B-8970-D1BAFCEDECD6}"/>
              </a:ext>
            </a:extLst>
          </p:cNvPr>
          <p:cNvSpPr txBox="1">
            <a:spLocks noGrp="1"/>
          </p:cNvSpPr>
          <p:nvPr>
            <p:ph type="body" idx="6"/>
          </p:nvPr>
        </p:nvSpPr>
        <p:spPr>
          <a:xfrm>
            <a:off x="7082941"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82;p36">
            <a:extLst>
              <a:ext uri="{FF2B5EF4-FFF2-40B4-BE49-F238E27FC236}">
                <a16:creationId xmlns:a16="http://schemas.microsoft.com/office/drawing/2014/main" id="{4740C6A6-CB8C-13F3-6FC3-5B98B4FBAE9C}"/>
              </a:ext>
            </a:extLst>
          </p:cNvPr>
          <p:cNvSpPr txBox="1">
            <a:spLocks noGrp="1"/>
          </p:cNvSpPr>
          <p:nvPr>
            <p:ph type="title"/>
          </p:nvPr>
        </p:nvSpPr>
        <p:spPr>
          <a:xfrm>
            <a:off x="2289695" y="491696"/>
            <a:ext cx="761260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8" name="Picture 57">
            <a:extLst>
              <a:ext uri="{FF2B5EF4-FFF2-40B4-BE49-F238E27FC236}">
                <a16:creationId xmlns:a16="http://schemas.microsoft.com/office/drawing/2014/main" id="{D6A87A6E-2230-FB95-95D0-CA9104846371}"/>
              </a:ext>
            </a:extLst>
          </p:cNvPr>
          <p:cNvPicPr>
            <a:picLocks noChangeAspect="1"/>
          </p:cNvPicPr>
          <p:nvPr userDrawn="1"/>
        </p:nvPicPr>
        <p:blipFill>
          <a:blip r:embed="rId5"/>
          <a:stretch>
            <a:fillRect/>
          </a:stretch>
        </p:blipFill>
        <p:spPr>
          <a:xfrm>
            <a:off x="115193" y="4404573"/>
            <a:ext cx="1749974" cy="112776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eam Page">
  <p:cSld name="Team Page">
    <p:spTree>
      <p:nvGrpSpPr>
        <p:cNvPr id="1" name="Shape 155"/>
        <p:cNvGrpSpPr/>
        <p:nvPr/>
      </p:nvGrpSpPr>
      <p:grpSpPr>
        <a:xfrm>
          <a:off x="0" y="0"/>
          <a:ext cx="0" cy="0"/>
          <a:chOff x="0" y="0"/>
          <a:chExt cx="0" cy="0"/>
        </a:xfrm>
      </p:grpSpPr>
      <p:pic>
        <p:nvPicPr>
          <p:cNvPr id="156" name="Google Shape;156;p37" descr="A circle filled with diagonal lines"/>
          <p:cNvPicPr preferRelativeResize="0"/>
          <p:nvPr/>
        </p:nvPicPr>
        <p:blipFill rotWithShape="1">
          <a:blip r:embed="rId2">
            <a:alphaModFix/>
          </a:blip>
          <a:srcRect l="58934" t="11636" r="12364" b="10950"/>
          <a:stretch/>
        </p:blipFill>
        <p:spPr>
          <a:xfrm>
            <a:off x="-10180" y="3644306"/>
            <a:ext cx="1312243" cy="3213694"/>
          </a:xfrm>
          <a:prstGeom prst="rect">
            <a:avLst/>
          </a:prstGeom>
          <a:noFill/>
          <a:ln>
            <a:noFill/>
          </a:ln>
        </p:spPr>
      </p:pic>
      <p:pic>
        <p:nvPicPr>
          <p:cNvPr id="157" name="Google Shape;157;p37"/>
          <p:cNvPicPr preferRelativeResize="0">
            <a:picLocks noGrp="1"/>
          </p:cNvPicPr>
          <p:nvPr>
            <p:ph type="pic" idx="2"/>
          </p:nvPr>
        </p:nvPicPr>
        <p:blipFill/>
        <p:spPr>
          <a:xfrm>
            <a:off x="839710" y="1908721"/>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58" name="Google Shape;158;p37"/>
          <p:cNvSpPr txBox="1">
            <a:spLocks noGrp="1"/>
          </p:cNvSpPr>
          <p:nvPr>
            <p:ph type="body" idx="1"/>
          </p:nvPr>
        </p:nvSpPr>
        <p:spPr>
          <a:xfrm>
            <a:off x="2449435" y="1908722"/>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7"/>
          <p:cNvSpPr txBox="1">
            <a:spLocks noGrp="1"/>
          </p:cNvSpPr>
          <p:nvPr>
            <p:ph type="body" idx="3"/>
          </p:nvPr>
        </p:nvSpPr>
        <p:spPr>
          <a:xfrm>
            <a:off x="2449435" y="2410899"/>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0" name="Google Shape;160;p37"/>
          <p:cNvCxnSpPr/>
          <p:nvPr/>
        </p:nvCxnSpPr>
        <p:spPr>
          <a:xfrm>
            <a:off x="7915751" y="6072790"/>
            <a:ext cx="49875" cy="1"/>
          </a:xfrm>
          <a:prstGeom prst="straightConnector1">
            <a:avLst/>
          </a:prstGeom>
          <a:noFill/>
          <a:ln w="76200" cap="rnd" cmpd="sng">
            <a:solidFill>
              <a:srgbClr val="F9C499"/>
            </a:solidFill>
            <a:prstDash val="dot"/>
            <a:miter lim="800000"/>
            <a:headEnd type="none" w="sm" len="sm"/>
            <a:tailEnd type="none" w="sm" len="sm"/>
          </a:ln>
        </p:spPr>
      </p:cxnSp>
      <p:sp>
        <p:nvSpPr>
          <p:cNvPr id="161" name="Google Shape;161;p37"/>
          <p:cNvSpPr txBox="1">
            <a:spLocks noGrp="1"/>
          </p:cNvSpPr>
          <p:nvPr>
            <p:ph type="title"/>
          </p:nvPr>
        </p:nvSpPr>
        <p:spPr>
          <a:xfrm>
            <a:off x="1236021" y="618354"/>
            <a:ext cx="831600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62" name="Google Shape;162;p37"/>
          <p:cNvPicPr preferRelativeResize="0">
            <a:picLocks noGrp="1"/>
          </p:cNvPicPr>
          <p:nvPr>
            <p:ph type="pic" idx="4"/>
          </p:nvPr>
        </p:nvPicPr>
        <p:blipFill/>
        <p:spPr>
          <a:xfrm>
            <a:off x="838201" y="3533226"/>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3" name="Google Shape;163;p37"/>
          <p:cNvSpPr txBox="1">
            <a:spLocks noGrp="1"/>
          </p:cNvSpPr>
          <p:nvPr>
            <p:ph type="body" idx="5"/>
          </p:nvPr>
        </p:nvSpPr>
        <p:spPr>
          <a:xfrm>
            <a:off x="2447926" y="3533227"/>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7"/>
          <p:cNvSpPr txBox="1">
            <a:spLocks noGrp="1"/>
          </p:cNvSpPr>
          <p:nvPr>
            <p:ph type="body" idx="6"/>
          </p:nvPr>
        </p:nvSpPr>
        <p:spPr>
          <a:xfrm>
            <a:off x="2447926" y="4035404"/>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5" name="Google Shape;165;p37"/>
          <p:cNvPicPr preferRelativeResize="0">
            <a:picLocks noGrp="1"/>
          </p:cNvPicPr>
          <p:nvPr>
            <p:ph type="pic" idx="7"/>
          </p:nvPr>
        </p:nvPicPr>
        <p:blipFill/>
        <p:spPr>
          <a:xfrm>
            <a:off x="6264678" y="1905009"/>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6" name="Google Shape;166;p37"/>
          <p:cNvSpPr txBox="1">
            <a:spLocks noGrp="1"/>
          </p:cNvSpPr>
          <p:nvPr>
            <p:ph type="body" idx="8"/>
          </p:nvPr>
        </p:nvSpPr>
        <p:spPr>
          <a:xfrm>
            <a:off x="7874403" y="190501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7"/>
          <p:cNvSpPr txBox="1">
            <a:spLocks noGrp="1"/>
          </p:cNvSpPr>
          <p:nvPr>
            <p:ph type="body" idx="9"/>
          </p:nvPr>
        </p:nvSpPr>
        <p:spPr>
          <a:xfrm>
            <a:off x="7874403" y="240718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8" name="Google Shape;168;p37"/>
          <p:cNvPicPr preferRelativeResize="0">
            <a:picLocks noGrp="1"/>
          </p:cNvPicPr>
          <p:nvPr>
            <p:ph type="pic" idx="13"/>
          </p:nvPr>
        </p:nvPicPr>
        <p:blipFill/>
        <p:spPr>
          <a:xfrm>
            <a:off x="6263169" y="3529514"/>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9" name="Google Shape;169;p37"/>
          <p:cNvSpPr txBox="1">
            <a:spLocks noGrp="1"/>
          </p:cNvSpPr>
          <p:nvPr>
            <p:ph type="body" idx="14"/>
          </p:nvPr>
        </p:nvSpPr>
        <p:spPr>
          <a:xfrm>
            <a:off x="7872894" y="3529515"/>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37"/>
          <p:cNvSpPr txBox="1">
            <a:spLocks noGrp="1"/>
          </p:cNvSpPr>
          <p:nvPr>
            <p:ph type="body" idx="15"/>
          </p:nvPr>
        </p:nvSpPr>
        <p:spPr>
          <a:xfrm>
            <a:off x="7872894" y="4031692"/>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1" name="Google Shape;171;p37"/>
          <p:cNvCxnSpPr/>
          <p:nvPr/>
        </p:nvCxnSpPr>
        <p:spPr>
          <a:xfrm>
            <a:off x="7915751"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172" name="Google Shape;172;p37"/>
          <p:cNvPicPr preferRelativeResize="0">
            <a:picLocks noGrp="1"/>
          </p:cNvPicPr>
          <p:nvPr>
            <p:ph type="pic" idx="16"/>
          </p:nvPr>
        </p:nvPicPr>
        <p:blipFill/>
        <p:spPr>
          <a:xfrm>
            <a:off x="838201" y="5149271"/>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73" name="Google Shape;173;p37"/>
          <p:cNvSpPr txBox="1">
            <a:spLocks noGrp="1"/>
          </p:cNvSpPr>
          <p:nvPr>
            <p:ph type="body" idx="17"/>
          </p:nvPr>
        </p:nvSpPr>
        <p:spPr>
          <a:xfrm>
            <a:off x="2447926" y="5149272"/>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7"/>
          <p:cNvSpPr txBox="1">
            <a:spLocks noGrp="1"/>
          </p:cNvSpPr>
          <p:nvPr>
            <p:ph type="body" idx="18"/>
          </p:nvPr>
        </p:nvSpPr>
        <p:spPr>
          <a:xfrm>
            <a:off x="2447926" y="5651449"/>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5" name="Google Shape;175;p37"/>
          <p:cNvPicPr preferRelativeResize="0">
            <a:picLocks noGrp="1"/>
          </p:cNvPicPr>
          <p:nvPr>
            <p:ph type="pic" idx="19"/>
          </p:nvPr>
        </p:nvPicPr>
        <p:blipFill/>
        <p:spPr>
          <a:xfrm>
            <a:off x="6263169" y="5145559"/>
            <a:ext cx="1306575"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76" name="Google Shape;176;p37"/>
          <p:cNvSpPr txBox="1">
            <a:spLocks noGrp="1"/>
          </p:cNvSpPr>
          <p:nvPr>
            <p:ph type="body" idx="20"/>
          </p:nvPr>
        </p:nvSpPr>
        <p:spPr>
          <a:xfrm>
            <a:off x="7872894" y="514556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37"/>
          <p:cNvSpPr txBox="1">
            <a:spLocks noGrp="1"/>
          </p:cNvSpPr>
          <p:nvPr>
            <p:ph type="body" idx="21"/>
          </p:nvPr>
        </p:nvSpPr>
        <p:spPr>
          <a:xfrm>
            <a:off x="7872894" y="564773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500"/>
              <a:buNone/>
              <a:defRPr sz="1500"/>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3" userDrawn="1">
  <p:cSld name="Title Slide 3">
    <p:spTree>
      <p:nvGrpSpPr>
        <p:cNvPr id="1" name="Shape 187"/>
        <p:cNvGrpSpPr/>
        <p:nvPr/>
      </p:nvGrpSpPr>
      <p:grpSpPr>
        <a:xfrm>
          <a:off x="0" y="0"/>
          <a:ext cx="0" cy="0"/>
          <a:chOff x="0" y="0"/>
          <a:chExt cx="0" cy="0"/>
        </a:xfrm>
      </p:grpSpPr>
      <p:pic>
        <p:nvPicPr>
          <p:cNvPr id="11" name="Google Shape;175;p47">
            <a:extLst>
              <a:ext uri="{FF2B5EF4-FFF2-40B4-BE49-F238E27FC236}">
                <a16:creationId xmlns:a16="http://schemas.microsoft.com/office/drawing/2014/main" id="{6B91AB39-BF5E-A926-3956-21E0294219F6}"/>
              </a:ext>
            </a:extLst>
          </p:cNvPr>
          <p:cNvPicPr preferRelativeResize="0"/>
          <p:nvPr userDrawn="1"/>
        </p:nvPicPr>
        <p:blipFill rotWithShape="1">
          <a:blip r:embed="rId2">
            <a:alphaModFix/>
          </a:blip>
          <a:srcRect l="18343" r="46333"/>
          <a:stretch/>
        </p:blipFill>
        <p:spPr>
          <a:xfrm flipH="1">
            <a:off x="8539996" y="0"/>
            <a:ext cx="3652004" cy="6892290"/>
          </a:xfrm>
          <a:prstGeom prst="flowChartDelay">
            <a:avLst/>
          </a:prstGeom>
          <a:noFill/>
          <a:ln>
            <a:noFill/>
          </a:ln>
        </p:spPr>
      </p:pic>
      <p:pic>
        <p:nvPicPr>
          <p:cNvPr id="12" name="Google Shape;176;p47">
            <a:extLst>
              <a:ext uri="{FF2B5EF4-FFF2-40B4-BE49-F238E27FC236}">
                <a16:creationId xmlns:a16="http://schemas.microsoft.com/office/drawing/2014/main" id="{22B65DB7-42BE-397A-CFC0-D3716F335434}"/>
              </a:ext>
            </a:extLst>
          </p:cNvPr>
          <p:cNvPicPr preferRelativeResize="0"/>
          <p:nvPr userDrawn="1"/>
        </p:nvPicPr>
        <p:blipFill rotWithShape="1">
          <a:blip r:embed="rId3">
            <a:alphaModFix/>
          </a:blip>
          <a:srcRect l="35167" t="11305" b="10042"/>
          <a:stretch/>
        </p:blipFill>
        <p:spPr>
          <a:xfrm flipH="1">
            <a:off x="8153400" y="0"/>
            <a:ext cx="4470916" cy="6892290"/>
          </a:xfrm>
          <a:prstGeom prst="rect">
            <a:avLst/>
          </a:prstGeom>
          <a:noFill/>
          <a:ln>
            <a:noFill/>
          </a:ln>
        </p:spPr>
      </p:pic>
      <p:sp>
        <p:nvSpPr>
          <p:cNvPr id="13" name="Google Shape;177;p47">
            <a:extLst>
              <a:ext uri="{FF2B5EF4-FFF2-40B4-BE49-F238E27FC236}">
                <a16:creationId xmlns:a16="http://schemas.microsoft.com/office/drawing/2014/main" id="{FFB516BC-1D04-BE49-7E6B-F444CD2305A2}"/>
              </a:ext>
            </a:extLst>
          </p:cNvPr>
          <p:cNvSpPr txBox="1">
            <a:spLocks noGrp="1"/>
          </p:cNvSpPr>
          <p:nvPr>
            <p:ph type="ctrTitle"/>
          </p:nvPr>
        </p:nvSpPr>
        <p:spPr>
          <a:xfrm>
            <a:off x="757177" y="1312242"/>
            <a:ext cx="7055734" cy="23734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78;p47">
            <a:extLst>
              <a:ext uri="{FF2B5EF4-FFF2-40B4-BE49-F238E27FC236}">
                <a16:creationId xmlns:a16="http://schemas.microsoft.com/office/drawing/2014/main" id="{D6A8A0BA-D231-B75C-11E5-E71E8616B57E}"/>
              </a:ext>
            </a:extLst>
          </p:cNvPr>
          <p:cNvSpPr txBox="1">
            <a:spLocks noGrp="1"/>
          </p:cNvSpPr>
          <p:nvPr>
            <p:ph type="subTitle" idx="1"/>
          </p:nvPr>
        </p:nvSpPr>
        <p:spPr>
          <a:xfrm>
            <a:off x="757178" y="3818047"/>
            <a:ext cx="7055734"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79;p47">
            <a:extLst>
              <a:ext uri="{FF2B5EF4-FFF2-40B4-BE49-F238E27FC236}">
                <a16:creationId xmlns:a16="http://schemas.microsoft.com/office/drawing/2014/main" id="{38A7B97D-9560-9170-D63D-93F8D8518804}"/>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80;p47">
            <a:extLst>
              <a:ext uri="{FF2B5EF4-FFF2-40B4-BE49-F238E27FC236}">
                <a16:creationId xmlns:a16="http://schemas.microsoft.com/office/drawing/2014/main" id="{42130DF3-4E07-1FA5-2814-0695A8690C23}"/>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81;p47">
            <a:extLst>
              <a:ext uri="{FF2B5EF4-FFF2-40B4-BE49-F238E27FC236}">
                <a16:creationId xmlns:a16="http://schemas.microsoft.com/office/drawing/2014/main" id="{DE495508-37C6-8821-80C6-7BAEA52F2710}"/>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2;p47" descr="A circle filled with diagonal lines">
            <a:extLst>
              <a:ext uri="{FF2B5EF4-FFF2-40B4-BE49-F238E27FC236}">
                <a16:creationId xmlns:a16="http://schemas.microsoft.com/office/drawing/2014/main" id="{74A168EF-7D58-9397-170C-21486AD95485}"/>
              </a:ext>
            </a:extLst>
          </p:cNvPr>
          <p:cNvPicPr preferRelativeResize="0"/>
          <p:nvPr userDrawn="1"/>
        </p:nvPicPr>
        <p:blipFill rotWithShape="1">
          <a:blip r:embed="rId4">
            <a:alphaModFix/>
          </a:blip>
          <a:srcRect l="58934" t="11636" r="12364" b="45921"/>
          <a:stretch/>
        </p:blipFill>
        <p:spPr>
          <a:xfrm rot="5400000">
            <a:off x="314130" y="-314130"/>
            <a:ext cx="1312242" cy="1940502"/>
          </a:xfrm>
          <a:prstGeom prst="rect">
            <a:avLst/>
          </a:prstGeom>
          <a:noFill/>
          <a:ln>
            <a:noFill/>
          </a:ln>
        </p:spPr>
      </p:pic>
      <p:pic>
        <p:nvPicPr>
          <p:cNvPr id="19" name="Google Shape;183;p47" descr="A square made of dots">
            <a:extLst>
              <a:ext uri="{FF2B5EF4-FFF2-40B4-BE49-F238E27FC236}">
                <a16:creationId xmlns:a16="http://schemas.microsoft.com/office/drawing/2014/main" id="{8E334433-4DC7-C286-3446-E7CCA3EFA2A8}"/>
              </a:ext>
            </a:extLst>
          </p:cNvPr>
          <p:cNvPicPr preferRelativeResize="0"/>
          <p:nvPr userDrawn="1"/>
        </p:nvPicPr>
        <p:blipFill rotWithShape="1">
          <a:blip r:embed="rId5">
            <a:alphaModFix/>
          </a:blip>
          <a:srcRect l="44777" t="13758" r="30555" b="40299"/>
          <a:stretch/>
        </p:blipFill>
        <p:spPr>
          <a:xfrm rot="-5400000" flipH="1">
            <a:off x="9026326" y="4207589"/>
            <a:ext cx="1127760" cy="210042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Content 2" userDrawn="1">
  <p:cSld name="Title and Content 2">
    <p:spTree>
      <p:nvGrpSpPr>
        <p:cNvPr id="1" name="Shape 197"/>
        <p:cNvGrpSpPr/>
        <p:nvPr/>
      </p:nvGrpSpPr>
      <p:grpSpPr>
        <a:xfrm>
          <a:off x="0" y="0"/>
          <a:ext cx="0" cy="0"/>
          <a:chOff x="0" y="0"/>
          <a:chExt cx="0" cy="0"/>
        </a:xfrm>
      </p:grpSpPr>
      <p:pic>
        <p:nvPicPr>
          <p:cNvPr id="201" name="Google Shape;201;p39"/>
          <p:cNvPicPr preferRelativeResize="0">
            <a:picLocks noGrp="1"/>
          </p:cNvPicPr>
          <p:nvPr>
            <p:ph type="pic" idx="2"/>
          </p:nvPr>
        </p:nvPicPr>
        <p:blipFill/>
        <p:spPr>
          <a:xfrm rot="386686">
            <a:off x="12834114" y="3221138"/>
            <a:ext cx="3611140" cy="2527509"/>
          </a:xfrm>
          <a:prstGeom prst="roundRect">
            <a:avLst>
              <a:gd name="adj" fmla="val 16667"/>
            </a:avLst>
          </a:prstGeom>
          <a:blipFill rotWithShape="1">
            <a:blip r:embed="rId2">
              <a:alphaModFix/>
            </a:blip>
            <a:stretch>
              <a:fillRect l="-1732" t="-4790" r="-4531" b="-12621"/>
            </a:stretch>
          </a:blipFill>
          <a:ln w="9525" cap="flat" cmpd="sng">
            <a:solidFill>
              <a:srgbClr val="B6F7F4"/>
            </a:solidFill>
            <a:prstDash val="solid"/>
            <a:round/>
            <a:headEnd type="none" w="sm" len="sm"/>
            <a:tailEnd type="none" w="sm" len="sm"/>
          </a:ln>
        </p:spPr>
      </p:pic>
      <p:pic>
        <p:nvPicPr>
          <p:cNvPr id="202" name="Google Shape;202;p39"/>
          <p:cNvPicPr preferRelativeResize="0">
            <a:picLocks noGrp="1"/>
          </p:cNvPicPr>
          <p:nvPr>
            <p:ph type="pic" idx="3"/>
          </p:nvPr>
        </p:nvPicPr>
        <p:blipFill/>
        <p:spPr>
          <a:xfrm rot="-311454">
            <a:off x="13041862" y="3382138"/>
            <a:ext cx="3611136" cy="2527506"/>
          </a:xfrm>
          <a:prstGeom prst="roundRect">
            <a:avLst>
              <a:gd name="adj" fmla="val 16667"/>
            </a:avLst>
          </a:prstGeom>
          <a:blipFill rotWithShape="1">
            <a:blip r:embed="rId3">
              <a:alphaModFix/>
            </a:blip>
            <a:stretch>
              <a:fillRect/>
            </a:stretch>
          </a:blipFill>
          <a:ln w="9525" cap="flat" cmpd="sng">
            <a:solidFill>
              <a:srgbClr val="B6F7F4"/>
            </a:solidFill>
            <a:prstDash val="solid"/>
            <a:round/>
            <a:headEnd type="none" w="sm" len="sm"/>
            <a:tailEnd type="none" w="sm" len="sm"/>
          </a:ln>
        </p:spPr>
      </p:pic>
      <p:pic>
        <p:nvPicPr>
          <p:cNvPr id="21" name="Google Shape;274;p55" descr="Shape, circle&#10;&#10;Description automatically generated">
            <a:extLst>
              <a:ext uri="{FF2B5EF4-FFF2-40B4-BE49-F238E27FC236}">
                <a16:creationId xmlns:a16="http://schemas.microsoft.com/office/drawing/2014/main" id="{45E77DFA-B206-BB3B-E803-0F81F225C1AF}"/>
              </a:ext>
            </a:extLst>
          </p:cNvPr>
          <p:cNvPicPr preferRelativeResize="0"/>
          <p:nvPr userDrawn="1"/>
        </p:nvPicPr>
        <p:blipFill rotWithShape="1">
          <a:blip r:embed="rId4">
            <a:alphaModFix/>
          </a:blip>
          <a:srcRect t="7896" r="41615" b="8148"/>
          <a:stretch/>
        </p:blipFill>
        <p:spPr>
          <a:xfrm>
            <a:off x="7415810" y="0"/>
            <a:ext cx="4776190" cy="6858000"/>
          </a:xfrm>
          <a:prstGeom prst="rect">
            <a:avLst/>
          </a:prstGeom>
          <a:noFill/>
          <a:ln>
            <a:noFill/>
          </a:ln>
        </p:spPr>
      </p:pic>
      <p:pic>
        <p:nvPicPr>
          <p:cNvPr id="22" name="Google Shape;275;p55" descr="Shape, circle&#10;&#10;Description automatically generated">
            <a:extLst>
              <a:ext uri="{FF2B5EF4-FFF2-40B4-BE49-F238E27FC236}">
                <a16:creationId xmlns:a16="http://schemas.microsoft.com/office/drawing/2014/main" id="{E3C54552-C94C-0865-46B4-E1D8A9CF18DF}"/>
              </a:ext>
            </a:extLst>
          </p:cNvPr>
          <p:cNvPicPr preferRelativeResize="0"/>
          <p:nvPr userDrawn="1"/>
        </p:nvPicPr>
        <p:blipFill rotWithShape="1">
          <a:blip r:embed="rId5">
            <a:alphaModFix/>
          </a:blip>
          <a:srcRect t="3393" r="11726" b="3836"/>
          <a:stretch/>
        </p:blipFill>
        <p:spPr>
          <a:xfrm>
            <a:off x="7734769" y="1"/>
            <a:ext cx="4457231" cy="6858000"/>
          </a:xfrm>
          <a:prstGeom prst="rect">
            <a:avLst/>
          </a:prstGeom>
          <a:noFill/>
          <a:ln>
            <a:noFill/>
          </a:ln>
        </p:spPr>
      </p:pic>
      <p:sp>
        <p:nvSpPr>
          <p:cNvPr id="23" name="Google Shape;276;p55">
            <a:extLst>
              <a:ext uri="{FF2B5EF4-FFF2-40B4-BE49-F238E27FC236}">
                <a16:creationId xmlns:a16="http://schemas.microsoft.com/office/drawing/2014/main" id="{D0696A82-A0A1-3CB4-255D-03173B3210FB}"/>
              </a:ext>
            </a:extLst>
          </p:cNvPr>
          <p:cNvSpPr/>
          <p:nvPr userDrawn="1"/>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 name="Google Shape;277;p55">
            <a:extLst>
              <a:ext uri="{FF2B5EF4-FFF2-40B4-BE49-F238E27FC236}">
                <a16:creationId xmlns:a16="http://schemas.microsoft.com/office/drawing/2014/main" id="{842DB51C-ADB8-E6AD-CDA7-F5F61D380AF4}"/>
              </a:ext>
            </a:extLst>
          </p:cNvPr>
          <p:cNvPicPr preferRelativeResize="0">
            <a:picLocks/>
          </p:cNvPicPr>
          <p:nvPr userDrawn="1"/>
        </p:nvPicPr>
        <p:blipFill/>
        <p:spPr>
          <a:xfrm rot="386686">
            <a:off x="8283840" y="812680"/>
            <a:ext cx="3611140" cy="2527509"/>
          </a:xfrm>
          <a:prstGeom prst="roundRect">
            <a:avLst>
              <a:gd name="adj" fmla="val 16667"/>
            </a:avLst>
          </a:prstGeom>
          <a:blipFill rotWithShape="1">
            <a:blip r:embed="rId2">
              <a:alphaModFix/>
            </a:blip>
            <a:stretch>
              <a:fillRect l="-1732" t="-4790" r="-4531" b="-12621"/>
            </a:stretch>
          </a:blipFill>
          <a:ln w="9525" cap="flat" cmpd="sng">
            <a:solidFill>
              <a:srgbClr val="B6F7F4"/>
            </a:solidFill>
            <a:prstDash val="solid"/>
            <a:round/>
            <a:headEnd type="none" w="sm" len="sm"/>
            <a:tailEnd type="none" w="sm" len="sm"/>
          </a:ln>
        </p:spPr>
      </p:pic>
      <p:pic>
        <p:nvPicPr>
          <p:cNvPr id="25" name="Google Shape;278;p55">
            <a:extLst>
              <a:ext uri="{FF2B5EF4-FFF2-40B4-BE49-F238E27FC236}">
                <a16:creationId xmlns:a16="http://schemas.microsoft.com/office/drawing/2014/main" id="{12C91008-342B-1F9B-7455-BF0FBF19E75F}"/>
              </a:ext>
            </a:extLst>
          </p:cNvPr>
          <p:cNvPicPr preferRelativeResize="0">
            <a:picLocks/>
          </p:cNvPicPr>
          <p:nvPr userDrawn="1"/>
        </p:nvPicPr>
        <p:blipFill/>
        <p:spPr>
          <a:xfrm rot="-311454">
            <a:off x="8351197" y="3413999"/>
            <a:ext cx="3611136" cy="2527506"/>
          </a:xfrm>
          <a:prstGeom prst="roundRect">
            <a:avLst>
              <a:gd name="adj" fmla="val 16667"/>
            </a:avLst>
          </a:prstGeom>
          <a:blipFill rotWithShape="1">
            <a:blip r:embed="rId3">
              <a:alphaModFix/>
            </a:blip>
            <a:stretch>
              <a:fillRect/>
            </a:stretch>
          </a:blipFill>
          <a:ln w="9525" cap="flat" cmpd="sng">
            <a:solidFill>
              <a:srgbClr val="B6F7F4"/>
            </a:solidFill>
            <a:prstDash val="solid"/>
            <a:round/>
            <a:headEnd type="none" w="sm" len="sm"/>
            <a:tailEnd type="none" w="sm" len="sm"/>
          </a:ln>
        </p:spPr>
      </p:pic>
      <p:pic>
        <p:nvPicPr>
          <p:cNvPr id="26" name="Google Shape;279;p55" descr="Grid lines">
            <a:extLst>
              <a:ext uri="{FF2B5EF4-FFF2-40B4-BE49-F238E27FC236}">
                <a16:creationId xmlns:a16="http://schemas.microsoft.com/office/drawing/2014/main" id="{F4294926-B0B0-2C91-E52A-021CE849E782}"/>
              </a:ext>
            </a:extLst>
          </p:cNvPr>
          <p:cNvPicPr preferRelativeResize="0"/>
          <p:nvPr userDrawn="1"/>
        </p:nvPicPr>
        <p:blipFill rotWithShape="1">
          <a:blip r:embed="rId6">
            <a:alphaModFix/>
          </a:blip>
          <a:srcRect l="62255" b="2640"/>
          <a:stretch/>
        </p:blipFill>
        <p:spPr>
          <a:xfrm>
            <a:off x="-24659" y="4297680"/>
            <a:ext cx="992606" cy="2560320"/>
          </a:xfrm>
          <a:prstGeom prst="rect">
            <a:avLst/>
          </a:prstGeom>
          <a:noFill/>
          <a:ln>
            <a:noFill/>
          </a:ln>
        </p:spPr>
      </p:pic>
      <p:sp>
        <p:nvSpPr>
          <p:cNvPr id="27" name="Google Shape;280;p55">
            <a:extLst>
              <a:ext uri="{FF2B5EF4-FFF2-40B4-BE49-F238E27FC236}">
                <a16:creationId xmlns:a16="http://schemas.microsoft.com/office/drawing/2014/main" id="{20F057F9-9216-EDE7-7BEF-EC9C5FDE8BC0}"/>
              </a:ext>
            </a:extLst>
          </p:cNvPr>
          <p:cNvSpPr/>
          <p:nvPr userDrawn="1"/>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1;p55">
            <a:extLst>
              <a:ext uri="{FF2B5EF4-FFF2-40B4-BE49-F238E27FC236}">
                <a16:creationId xmlns:a16="http://schemas.microsoft.com/office/drawing/2014/main" id="{2EAE1CCC-BE54-78F2-2A29-F44F3C721A74}"/>
              </a:ext>
            </a:extLst>
          </p:cNvPr>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82;p55">
            <a:extLst>
              <a:ext uri="{FF2B5EF4-FFF2-40B4-BE49-F238E27FC236}">
                <a16:creationId xmlns:a16="http://schemas.microsoft.com/office/drawing/2014/main" id="{4290D774-F8E3-D9B4-7CBE-EB6B43A9B754}"/>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283;p55">
            <a:extLst>
              <a:ext uri="{FF2B5EF4-FFF2-40B4-BE49-F238E27FC236}">
                <a16:creationId xmlns:a16="http://schemas.microsoft.com/office/drawing/2014/main" id="{AB1E8246-70D7-E902-0F52-23FB4AB38C65}"/>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284;p55">
            <a:extLst>
              <a:ext uri="{FF2B5EF4-FFF2-40B4-BE49-F238E27FC236}">
                <a16:creationId xmlns:a16="http://schemas.microsoft.com/office/drawing/2014/main" id="{ADCB6E5E-7644-8B02-E5BB-60338989713F}"/>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9"/>
        <p:cNvGrpSpPr/>
        <p:nvPr/>
      </p:nvGrpSpPr>
      <p:grpSpPr>
        <a:xfrm>
          <a:off x="0" y="0"/>
          <a:ext cx="0" cy="0"/>
          <a:chOff x="0" y="0"/>
          <a:chExt cx="0" cy="0"/>
        </a:xfrm>
      </p:grpSpPr>
      <p:sp>
        <p:nvSpPr>
          <p:cNvPr id="210" name="Google Shape;210;p40"/>
          <p:cNvSpPr txBox="1">
            <a:spLocks noGrp="1"/>
          </p:cNvSpPr>
          <p:nvPr>
            <p:ph type="title"/>
          </p:nvPr>
        </p:nvSpPr>
        <p:spPr>
          <a:xfrm>
            <a:off x="1325880" y="1709739"/>
            <a:ext cx="10021571" cy="23745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Trebuchet MS"/>
              <a:buNone/>
              <a:defRPr sz="45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1" name="Google Shape;211;p40"/>
          <p:cNvSpPr txBox="1">
            <a:spLocks noGrp="1"/>
          </p:cNvSpPr>
          <p:nvPr>
            <p:ph type="body" idx="1"/>
          </p:nvPr>
        </p:nvSpPr>
        <p:spPr>
          <a:xfrm>
            <a:off x="2209800" y="4343403"/>
            <a:ext cx="9137651" cy="134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9D9C"/>
              </a:buClr>
              <a:buSzPts val="1800"/>
              <a:buNone/>
              <a:defRPr sz="1800">
                <a:solidFill>
                  <a:srgbClr val="889D9C"/>
                </a:solidFill>
              </a:defRPr>
            </a:lvl1pPr>
            <a:lvl2pPr marL="914400" lvl="1" indent="-228600" algn="l">
              <a:lnSpc>
                <a:spcPct val="90000"/>
              </a:lnSpc>
              <a:spcBef>
                <a:spcPts val="500"/>
              </a:spcBef>
              <a:spcAft>
                <a:spcPts val="0"/>
              </a:spcAft>
              <a:buClr>
                <a:srgbClr val="889D9C"/>
              </a:buClr>
              <a:buSzPts val="1500"/>
              <a:buNone/>
              <a:defRPr sz="1500">
                <a:solidFill>
                  <a:srgbClr val="889D9C"/>
                </a:solidFill>
              </a:defRPr>
            </a:lvl2pPr>
            <a:lvl3pPr marL="1371600" lvl="2" indent="-228600" algn="l">
              <a:lnSpc>
                <a:spcPct val="90000"/>
              </a:lnSpc>
              <a:spcBef>
                <a:spcPts val="500"/>
              </a:spcBef>
              <a:spcAft>
                <a:spcPts val="0"/>
              </a:spcAft>
              <a:buClr>
                <a:srgbClr val="889D9C"/>
              </a:buClr>
              <a:buSzPts val="1350"/>
              <a:buNone/>
              <a:defRPr sz="1350">
                <a:solidFill>
                  <a:srgbClr val="889D9C"/>
                </a:solidFill>
              </a:defRPr>
            </a:lvl3pPr>
            <a:lvl4pPr marL="1828800" lvl="3" indent="-228600" algn="l">
              <a:lnSpc>
                <a:spcPct val="90000"/>
              </a:lnSpc>
              <a:spcBef>
                <a:spcPts val="500"/>
              </a:spcBef>
              <a:spcAft>
                <a:spcPts val="0"/>
              </a:spcAft>
              <a:buClr>
                <a:srgbClr val="889D9C"/>
              </a:buClr>
              <a:buSzPts val="1200"/>
              <a:buNone/>
              <a:defRPr sz="1200">
                <a:solidFill>
                  <a:srgbClr val="889D9C"/>
                </a:solidFill>
              </a:defRPr>
            </a:lvl4pPr>
            <a:lvl5pPr marL="2286000" lvl="4" indent="-228600" algn="l">
              <a:lnSpc>
                <a:spcPct val="90000"/>
              </a:lnSpc>
              <a:spcBef>
                <a:spcPts val="500"/>
              </a:spcBef>
              <a:spcAft>
                <a:spcPts val="0"/>
              </a:spcAft>
              <a:buClr>
                <a:srgbClr val="889D9C"/>
              </a:buClr>
              <a:buSzPts val="1200"/>
              <a:buNone/>
              <a:defRPr sz="1200">
                <a:solidFill>
                  <a:srgbClr val="889D9C"/>
                </a:solidFill>
              </a:defRPr>
            </a:lvl5pPr>
            <a:lvl6pPr marL="2743200" lvl="5" indent="-228600" algn="l">
              <a:lnSpc>
                <a:spcPct val="90000"/>
              </a:lnSpc>
              <a:spcBef>
                <a:spcPts val="500"/>
              </a:spcBef>
              <a:spcAft>
                <a:spcPts val="0"/>
              </a:spcAft>
              <a:buClr>
                <a:srgbClr val="889D9C"/>
              </a:buClr>
              <a:buSzPts val="1200"/>
              <a:buNone/>
              <a:defRPr sz="1200">
                <a:solidFill>
                  <a:srgbClr val="889D9C"/>
                </a:solidFill>
              </a:defRPr>
            </a:lvl6pPr>
            <a:lvl7pPr marL="3200400" lvl="6" indent="-228600" algn="l">
              <a:lnSpc>
                <a:spcPct val="90000"/>
              </a:lnSpc>
              <a:spcBef>
                <a:spcPts val="500"/>
              </a:spcBef>
              <a:spcAft>
                <a:spcPts val="0"/>
              </a:spcAft>
              <a:buClr>
                <a:srgbClr val="889D9C"/>
              </a:buClr>
              <a:buSzPts val="1200"/>
              <a:buNone/>
              <a:defRPr sz="1200">
                <a:solidFill>
                  <a:srgbClr val="889D9C"/>
                </a:solidFill>
              </a:defRPr>
            </a:lvl7pPr>
            <a:lvl8pPr marL="3657600" lvl="7" indent="-228600" algn="l">
              <a:lnSpc>
                <a:spcPct val="90000"/>
              </a:lnSpc>
              <a:spcBef>
                <a:spcPts val="500"/>
              </a:spcBef>
              <a:spcAft>
                <a:spcPts val="0"/>
              </a:spcAft>
              <a:buClr>
                <a:srgbClr val="889D9C"/>
              </a:buClr>
              <a:buSzPts val="1200"/>
              <a:buNone/>
              <a:defRPr sz="1200">
                <a:solidFill>
                  <a:srgbClr val="889D9C"/>
                </a:solidFill>
              </a:defRPr>
            </a:lvl8pPr>
            <a:lvl9pPr marL="4114800" lvl="8" indent="-228600" algn="l">
              <a:lnSpc>
                <a:spcPct val="90000"/>
              </a:lnSpc>
              <a:spcBef>
                <a:spcPts val="500"/>
              </a:spcBef>
              <a:spcAft>
                <a:spcPts val="0"/>
              </a:spcAft>
              <a:buClr>
                <a:srgbClr val="889D9C"/>
              </a:buClr>
              <a:buSzPts val="1200"/>
              <a:buNone/>
              <a:defRPr sz="1200">
                <a:solidFill>
                  <a:srgbClr val="889D9C"/>
                </a:solidFill>
              </a:defRPr>
            </a:lvl9pPr>
          </a:lstStyle>
          <a:p>
            <a:endParaRPr/>
          </a:p>
        </p:txBody>
      </p:sp>
      <p:sp>
        <p:nvSpPr>
          <p:cNvPr id="212" name="Google Shape;212;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15"/>
        <p:cNvGrpSpPr/>
        <p:nvPr/>
      </p:nvGrpSpPr>
      <p:grpSpPr>
        <a:xfrm>
          <a:off x="0" y="0"/>
          <a:ext cx="0" cy="0"/>
          <a:chOff x="0" y="0"/>
          <a:chExt cx="0" cy="0"/>
        </a:xfrm>
      </p:grpSpPr>
      <p:pic>
        <p:nvPicPr>
          <p:cNvPr id="216" name="Google Shape;216;p41" descr="An organic corner shape"/>
          <p:cNvPicPr preferRelativeResize="0"/>
          <p:nvPr/>
        </p:nvPicPr>
        <p:blipFill rotWithShape="1">
          <a:blip r:embed="rId2">
            <a:alphaModFix/>
          </a:blip>
          <a:srcRect t="47415" r="11642"/>
          <a:stretch/>
        </p:blipFill>
        <p:spPr>
          <a:xfrm>
            <a:off x="-13573" y="4929150"/>
            <a:ext cx="4321413" cy="1928850"/>
          </a:xfrm>
          <a:prstGeom prst="rect">
            <a:avLst/>
          </a:prstGeom>
          <a:noFill/>
          <a:ln>
            <a:noFill/>
          </a:ln>
        </p:spPr>
      </p:pic>
      <p:pic>
        <p:nvPicPr>
          <p:cNvPr id="217" name="Google Shape;217;p41" descr="A circle filled with diagonal lines"/>
          <p:cNvPicPr preferRelativeResize="0"/>
          <p:nvPr/>
        </p:nvPicPr>
        <p:blipFill rotWithShape="1">
          <a:blip r:embed="rId3">
            <a:alphaModFix/>
          </a:blip>
          <a:srcRect l="58934" t="11636" r="12364" b="10950"/>
          <a:stretch/>
        </p:blipFill>
        <p:spPr>
          <a:xfrm>
            <a:off x="-13573" y="4265889"/>
            <a:ext cx="1281385" cy="2592111"/>
          </a:xfrm>
          <a:prstGeom prst="rect">
            <a:avLst/>
          </a:prstGeom>
          <a:noFill/>
          <a:ln>
            <a:noFill/>
          </a:ln>
        </p:spPr>
      </p:pic>
      <p:grpSp>
        <p:nvGrpSpPr>
          <p:cNvPr id="218" name="Google Shape;218;p41"/>
          <p:cNvGrpSpPr/>
          <p:nvPr/>
        </p:nvGrpSpPr>
        <p:grpSpPr>
          <a:xfrm rot="-5400000">
            <a:off x="10831874" y="856548"/>
            <a:ext cx="1893020" cy="849172"/>
            <a:chOff x="9177476" y="5772727"/>
            <a:chExt cx="2584807" cy="869620"/>
          </a:xfrm>
        </p:grpSpPr>
        <p:sp>
          <p:nvSpPr>
            <p:cNvPr id="219" name="Google Shape;219;p41"/>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41"/>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41"/>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41"/>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41"/>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41"/>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41"/>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226" name="Google Shape;226;p41"/>
          <p:cNvCxnSpPr/>
          <p:nvPr/>
        </p:nvCxnSpPr>
        <p:spPr>
          <a:xfrm rot="10800000">
            <a:off x="976701" y="6197283"/>
            <a:ext cx="5513633" cy="0"/>
          </a:xfrm>
          <a:prstGeom prst="straightConnector1">
            <a:avLst/>
          </a:prstGeom>
          <a:noFill/>
          <a:ln w="76200" cap="rnd" cmpd="sng">
            <a:solidFill>
              <a:srgbClr val="F9C499"/>
            </a:solidFill>
            <a:prstDash val="dot"/>
            <a:miter lim="800000"/>
            <a:headEnd type="none" w="sm" len="sm"/>
            <a:tailEnd type="none" w="sm" len="sm"/>
          </a:ln>
        </p:spPr>
      </p:cxnSp>
      <p:pic>
        <p:nvPicPr>
          <p:cNvPr id="227" name="Google Shape;227;p41" descr="A square made of dots"/>
          <p:cNvPicPr preferRelativeResize="0"/>
          <p:nvPr/>
        </p:nvPicPr>
        <p:blipFill rotWithShape="1">
          <a:blip r:embed="rId4">
            <a:alphaModFix/>
          </a:blip>
          <a:srcRect l="13332" t="46819" r="40223" b="13692"/>
          <a:stretch/>
        </p:blipFill>
        <p:spPr>
          <a:xfrm>
            <a:off x="10160534" y="-10116"/>
            <a:ext cx="2031465" cy="1295383"/>
          </a:xfrm>
          <a:prstGeom prst="rect">
            <a:avLst/>
          </a:prstGeom>
          <a:noFill/>
          <a:ln>
            <a:noFill/>
          </a:ln>
        </p:spPr>
      </p:pic>
      <p:sp>
        <p:nvSpPr>
          <p:cNvPr id="228" name="Google Shape;228;p41"/>
          <p:cNvSpPr txBox="1">
            <a:spLocks noGrp="1"/>
          </p:cNvSpPr>
          <p:nvPr>
            <p:ph type="body" idx="1"/>
          </p:nvPr>
        </p:nvSpPr>
        <p:spPr>
          <a:xfrm>
            <a:off x="6377529" y="1999187"/>
            <a:ext cx="4587240" cy="3903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32" name="Google Shape;232;p41"/>
          <p:cNvSpPr txBox="1">
            <a:spLocks noGrp="1"/>
          </p:cNvSpPr>
          <p:nvPr>
            <p:ph type="body" idx="2"/>
          </p:nvPr>
        </p:nvSpPr>
        <p:spPr>
          <a:xfrm>
            <a:off x="1428035" y="1988490"/>
            <a:ext cx="4587240" cy="38890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41"/>
          <p:cNvSpPr txBox="1">
            <a:spLocks noGrp="1"/>
          </p:cNvSpPr>
          <p:nvPr>
            <p:ph type="title"/>
          </p:nvPr>
        </p:nvSpPr>
        <p:spPr>
          <a:xfrm>
            <a:off x="1236021" y="618354"/>
            <a:ext cx="831600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dirty="0"/>
              <a:t>SESSION 2</a:t>
            </a:r>
          </a:p>
        </p:txBody>
      </p:sp>
      <p:pic>
        <p:nvPicPr>
          <p:cNvPr id="7" name="Picture 6">
            <a:extLst>
              <a:ext uri="{FF2B5EF4-FFF2-40B4-BE49-F238E27FC236}">
                <a16:creationId xmlns:a16="http://schemas.microsoft.com/office/drawing/2014/main" id="{D33F9ECD-CF00-4043-A584-2E4EFFC66F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2532120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reak Slide">
  <p:cSld name="Break Slide">
    <p:spTree>
      <p:nvGrpSpPr>
        <p:cNvPr id="1" name="Shape 234"/>
        <p:cNvGrpSpPr/>
        <p:nvPr/>
      </p:nvGrpSpPr>
      <p:grpSpPr>
        <a:xfrm>
          <a:off x="0" y="0"/>
          <a:ext cx="0" cy="0"/>
          <a:chOff x="0" y="0"/>
          <a:chExt cx="0" cy="0"/>
        </a:xfrm>
      </p:grpSpPr>
      <p:pic>
        <p:nvPicPr>
          <p:cNvPr id="235" name="Google Shape;235;p42" descr="Clock outline"/>
          <p:cNvPicPr preferRelativeResize="0"/>
          <p:nvPr/>
        </p:nvPicPr>
        <p:blipFill rotWithShape="1">
          <a:blip r:embed="rId2">
            <a:alphaModFix/>
          </a:blip>
          <a:srcRect/>
          <a:stretch/>
        </p:blipFill>
        <p:spPr>
          <a:xfrm>
            <a:off x="9082605" y="4384576"/>
            <a:ext cx="2715785" cy="1999069"/>
          </a:xfrm>
          <a:prstGeom prst="rect">
            <a:avLst/>
          </a:prstGeom>
          <a:noFill/>
          <a:ln>
            <a:noFill/>
          </a:ln>
        </p:spPr>
      </p:pic>
      <p:pic>
        <p:nvPicPr>
          <p:cNvPr id="236" name="Google Shape;236;p42" descr="A person smiling at the camera&#10;&#10;Description automatically generated with low confidence"/>
          <p:cNvPicPr preferRelativeResize="0"/>
          <p:nvPr/>
        </p:nvPicPr>
        <p:blipFill rotWithShape="1">
          <a:blip r:embed="rId3">
            <a:alphaModFix/>
          </a:blip>
          <a:srcRect l="9787" t="2747"/>
          <a:stretch/>
        </p:blipFill>
        <p:spPr>
          <a:xfrm>
            <a:off x="-57456" y="-9107"/>
            <a:ext cx="8177275" cy="4715302"/>
          </a:xfrm>
          <a:prstGeom prst="rect">
            <a:avLst/>
          </a:prstGeom>
          <a:noFill/>
          <a:ln>
            <a:noFill/>
          </a:ln>
        </p:spPr>
      </p:pic>
      <p:pic>
        <p:nvPicPr>
          <p:cNvPr id="237" name="Google Shape;237;p42" descr="An organic corner shape"/>
          <p:cNvPicPr preferRelativeResize="0"/>
          <p:nvPr/>
        </p:nvPicPr>
        <p:blipFill rotWithShape="1">
          <a:blip r:embed="rId4">
            <a:alphaModFix/>
          </a:blip>
          <a:srcRect b="65540"/>
          <a:stretch/>
        </p:blipFill>
        <p:spPr>
          <a:xfrm>
            <a:off x="7620000" y="-1038"/>
            <a:ext cx="4572000" cy="1575516"/>
          </a:xfrm>
          <a:prstGeom prst="rect">
            <a:avLst/>
          </a:prstGeom>
          <a:noFill/>
          <a:ln>
            <a:noFill/>
          </a:ln>
        </p:spPr>
      </p:pic>
      <p:cxnSp>
        <p:nvCxnSpPr>
          <p:cNvPr id="238" name="Google Shape;238;p42"/>
          <p:cNvCxnSpPr/>
          <p:nvPr/>
        </p:nvCxnSpPr>
        <p:spPr>
          <a:xfrm rot="10800000">
            <a:off x="5186294" y="4786732"/>
            <a:ext cx="6747351" cy="0"/>
          </a:xfrm>
          <a:prstGeom prst="straightConnector1">
            <a:avLst/>
          </a:prstGeom>
          <a:noFill/>
          <a:ln w="76200" cap="rnd" cmpd="sng">
            <a:solidFill>
              <a:schemeClr val="accent6"/>
            </a:solidFill>
            <a:prstDash val="dot"/>
            <a:miter lim="800000"/>
            <a:headEnd type="none" w="sm" len="sm"/>
            <a:tailEnd type="none" w="sm" len="sm"/>
          </a:ln>
        </p:spPr>
      </p:cxnSp>
      <p:sp>
        <p:nvSpPr>
          <p:cNvPr id="239" name="Google Shape;239;p42"/>
          <p:cNvSpPr txBox="1">
            <a:spLocks noGrp="1"/>
          </p:cNvSpPr>
          <p:nvPr>
            <p:ph type="title"/>
          </p:nvPr>
        </p:nvSpPr>
        <p:spPr>
          <a:xfrm>
            <a:off x="1" y="-12426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0" name="Google Shape;240;p42"/>
          <p:cNvSpPr txBox="1"/>
          <p:nvPr/>
        </p:nvSpPr>
        <p:spPr>
          <a:xfrm>
            <a:off x="5186293" y="4947807"/>
            <a:ext cx="7005707" cy="8540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950" b="1" dirty="0">
                <a:solidFill>
                  <a:schemeClr val="dk1"/>
                </a:solidFill>
                <a:latin typeface="Calibri" panose="020F0502020204030204" pitchFamily="34" charset="0"/>
                <a:ea typeface="Trebuchet MS"/>
                <a:cs typeface="Calibri" panose="020F0502020204030204" pitchFamily="34" charset="0"/>
                <a:sym typeface="Trebuchet MS"/>
              </a:rPr>
              <a:t>BREAK TIME</a:t>
            </a:r>
            <a:endParaRPr sz="1400" dirty="0">
              <a:latin typeface="Calibri" panose="020F0502020204030204" pitchFamily="34" charset="0"/>
              <a:cs typeface="Calibri" panose="020F0502020204030204" pitchFamily="34" charset="0"/>
            </a:endParaRPr>
          </a:p>
        </p:txBody>
      </p:sp>
      <p:pic>
        <p:nvPicPr>
          <p:cNvPr id="241" name="Google Shape;241;p42" descr="An organic corner shape"/>
          <p:cNvPicPr preferRelativeResize="0"/>
          <p:nvPr/>
        </p:nvPicPr>
        <p:blipFill rotWithShape="1">
          <a:blip r:embed="rId5">
            <a:alphaModFix/>
          </a:blip>
          <a:srcRect t="47415" r="11642"/>
          <a:stretch/>
        </p:blipFill>
        <p:spPr>
          <a:xfrm>
            <a:off x="-13573" y="4929150"/>
            <a:ext cx="4321413" cy="1928850"/>
          </a:xfrm>
          <a:prstGeom prst="rect">
            <a:avLst/>
          </a:prstGeom>
          <a:noFill/>
          <a:ln>
            <a:noFill/>
          </a:ln>
        </p:spPr>
      </p:pic>
      <p:pic>
        <p:nvPicPr>
          <p:cNvPr id="242" name="Google Shape;242;p42" descr="A circle filled with diagonal lines"/>
          <p:cNvPicPr preferRelativeResize="0"/>
          <p:nvPr/>
        </p:nvPicPr>
        <p:blipFill rotWithShape="1">
          <a:blip r:embed="rId6">
            <a:alphaModFix/>
          </a:blip>
          <a:srcRect l="58934" t="11636" r="12364" b="10950"/>
          <a:stretch/>
        </p:blipFill>
        <p:spPr>
          <a:xfrm>
            <a:off x="-13573" y="4265889"/>
            <a:ext cx="1281385" cy="2592111"/>
          </a:xfrm>
          <a:prstGeom prst="rect">
            <a:avLst/>
          </a:prstGeom>
          <a:noFill/>
          <a:ln>
            <a:noFill/>
          </a:ln>
        </p:spPr>
      </p:pic>
      <p:grpSp>
        <p:nvGrpSpPr>
          <p:cNvPr id="243" name="Google Shape;243;p42"/>
          <p:cNvGrpSpPr/>
          <p:nvPr/>
        </p:nvGrpSpPr>
        <p:grpSpPr>
          <a:xfrm rot="-5400000">
            <a:off x="10831874" y="856548"/>
            <a:ext cx="1893020" cy="849172"/>
            <a:chOff x="9177476" y="5772727"/>
            <a:chExt cx="2584807" cy="869620"/>
          </a:xfrm>
        </p:grpSpPr>
        <p:sp>
          <p:nvSpPr>
            <p:cNvPr id="244" name="Google Shape;244;p42"/>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42"/>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42"/>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42"/>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42"/>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42"/>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42"/>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381001"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3" name="Google Shape;253;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256"/>
        <p:cNvGrpSpPr/>
        <p:nvPr/>
      </p:nvGrpSpPr>
      <p:grpSpPr>
        <a:xfrm>
          <a:off x="0" y="0"/>
          <a:ext cx="0" cy="0"/>
          <a:chOff x="0" y="0"/>
          <a:chExt cx="0" cy="0"/>
        </a:xfrm>
      </p:grpSpPr>
      <p:pic>
        <p:nvPicPr>
          <p:cNvPr id="257" name="Google Shape;257;p44" descr="Shape, circle&#10;&#10;Description automatically generated"/>
          <p:cNvPicPr preferRelativeResize="0"/>
          <p:nvPr/>
        </p:nvPicPr>
        <p:blipFill rotWithShape="1">
          <a:blip r:embed="rId2">
            <a:alphaModFix/>
          </a:blip>
          <a:srcRect l="-892" t="11025" r="51887" b="9424"/>
          <a:stretch/>
        </p:blipFill>
        <p:spPr>
          <a:xfrm>
            <a:off x="6563976" y="0"/>
            <a:ext cx="5628024" cy="6858000"/>
          </a:xfrm>
          <a:prstGeom prst="rect">
            <a:avLst/>
          </a:prstGeom>
          <a:noFill/>
          <a:ln>
            <a:noFill/>
          </a:ln>
        </p:spPr>
      </p:pic>
      <p:sp>
        <p:nvSpPr>
          <p:cNvPr id="258" name="Google Shape;258;p44"/>
          <p:cNvSpPr/>
          <p:nvPr/>
        </p:nvSpPr>
        <p:spPr>
          <a:xfrm>
            <a:off x="411661" y="6296963"/>
            <a:ext cx="579123" cy="492003"/>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59" name="Google Shape;259;p44"/>
          <p:cNvPicPr preferRelativeResize="0">
            <a:picLocks noGrp="1"/>
          </p:cNvPicPr>
          <p:nvPr>
            <p:ph type="pic" idx="2"/>
          </p:nvPr>
        </p:nvPicPr>
        <p:blipFill/>
        <p:spPr>
          <a:xfrm rot="386686">
            <a:off x="8283841" y="812680"/>
            <a:ext cx="3611140" cy="2527509"/>
          </a:xfrm>
          <a:prstGeom prst="roundRect">
            <a:avLst>
              <a:gd name="adj" fmla="val 16667"/>
            </a:avLst>
          </a:prstGeom>
          <a:blipFill rotWithShape="1">
            <a:blip r:embed="rId3">
              <a:alphaModFix/>
            </a:blip>
            <a:stretch>
              <a:fillRect l="-1732" t="-4790" r="-4531" b="-12621"/>
            </a:stretch>
          </a:blipFill>
          <a:ln w="9525" cap="flat" cmpd="sng">
            <a:solidFill>
              <a:srgbClr val="B6F7F4"/>
            </a:solidFill>
            <a:prstDash val="solid"/>
            <a:round/>
            <a:headEnd type="none" w="sm" len="sm"/>
            <a:tailEnd type="none" w="sm" len="sm"/>
          </a:ln>
        </p:spPr>
      </p:pic>
      <p:pic>
        <p:nvPicPr>
          <p:cNvPr id="260" name="Google Shape;260;p44"/>
          <p:cNvPicPr preferRelativeResize="0">
            <a:picLocks noGrp="1"/>
          </p:cNvPicPr>
          <p:nvPr>
            <p:ph type="pic" idx="3"/>
          </p:nvPr>
        </p:nvPicPr>
        <p:blipFill/>
        <p:spPr>
          <a:xfrm rot="-311454">
            <a:off x="8351197" y="3413999"/>
            <a:ext cx="3611136" cy="2527506"/>
          </a:xfrm>
          <a:prstGeom prst="roundRect">
            <a:avLst>
              <a:gd name="adj" fmla="val 16667"/>
            </a:avLst>
          </a:prstGeom>
          <a:blipFill rotWithShape="1">
            <a:blip r:embed="rId4">
              <a:alphaModFix/>
            </a:blip>
            <a:stretch>
              <a:fillRect/>
            </a:stretch>
          </a:blipFill>
          <a:ln w="9525" cap="flat" cmpd="sng">
            <a:solidFill>
              <a:srgbClr val="B6F7F4"/>
            </a:solidFill>
            <a:prstDash val="solid"/>
            <a:round/>
            <a:headEnd type="none" w="sm" len="sm"/>
            <a:tailEnd type="none" w="sm" len="sm"/>
          </a:ln>
        </p:spPr>
      </p:pic>
      <p:pic>
        <p:nvPicPr>
          <p:cNvPr id="261" name="Google Shape;261;p44" descr="Grid lines"/>
          <p:cNvPicPr preferRelativeResize="0"/>
          <p:nvPr/>
        </p:nvPicPr>
        <p:blipFill rotWithShape="1">
          <a:blip r:embed="rId5">
            <a:alphaModFix/>
          </a:blip>
          <a:srcRect l="62255" b="2640"/>
          <a:stretch/>
        </p:blipFill>
        <p:spPr>
          <a:xfrm>
            <a:off x="-24660" y="4682836"/>
            <a:ext cx="992607" cy="2175164"/>
          </a:xfrm>
          <a:prstGeom prst="rect">
            <a:avLst/>
          </a:prstGeom>
          <a:noFill/>
          <a:ln>
            <a:noFill/>
          </a:ln>
        </p:spPr>
      </p:pic>
      <p:sp>
        <p:nvSpPr>
          <p:cNvPr id="262" name="Google Shape;262;p44"/>
          <p:cNvSpPr/>
          <p:nvPr/>
        </p:nvSpPr>
        <p:spPr>
          <a:xfrm>
            <a:off x="-62798" y="5266538"/>
            <a:ext cx="304727" cy="258885"/>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63" name="Google Shape;263;p44"/>
          <p:cNvSpPr txBox="1">
            <a:spLocks noGrp="1"/>
          </p:cNvSpPr>
          <p:nvPr>
            <p:ph type="title"/>
          </p:nvPr>
        </p:nvSpPr>
        <p:spPr>
          <a:xfrm>
            <a:off x="241929"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4" name="Google Shape;264;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3">
  <p:cSld name="Blank 3">
    <p:spTree>
      <p:nvGrpSpPr>
        <p:cNvPr id="1" name="Shape 267"/>
        <p:cNvGrpSpPr/>
        <p:nvPr/>
      </p:nvGrpSpPr>
      <p:grpSpPr>
        <a:xfrm>
          <a:off x="0" y="0"/>
          <a:ext cx="0" cy="0"/>
          <a:chOff x="0" y="0"/>
          <a:chExt cx="0" cy="0"/>
        </a:xfrm>
      </p:grpSpPr>
      <p:pic>
        <p:nvPicPr>
          <p:cNvPr id="268" name="Google Shape;268;p45" descr="An organic corner shape"/>
          <p:cNvPicPr preferRelativeResize="0"/>
          <p:nvPr/>
        </p:nvPicPr>
        <p:blipFill rotWithShape="1">
          <a:blip r:embed="rId2">
            <a:alphaModFix/>
          </a:blip>
          <a:srcRect l="11893" b="65540"/>
          <a:stretch/>
        </p:blipFill>
        <p:spPr>
          <a:xfrm rot="-5400000" flipH="1">
            <a:off x="-1731172" y="1731172"/>
            <a:ext cx="6858003" cy="3395660"/>
          </a:xfrm>
          <a:prstGeom prst="rect">
            <a:avLst/>
          </a:prstGeom>
          <a:noFill/>
          <a:ln>
            <a:noFill/>
          </a:ln>
        </p:spPr>
      </p:pic>
      <p:pic>
        <p:nvPicPr>
          <p:cNvPr id="269" name="Google Shape;269;p45" descr="A circle filled with diagonal lines"/>
          <p:cNvPicPr preferRelativeResize="0"/>
          <p:nvPr/>
        </p:nvPicPr>
        <p:blipFill rotWithShape="1">
          <a:blip r:embed="rId3">
            <a:alphaModFix/>
          </a:blip>
          <a:srcRect l="29003" t="11635" r="12363" b="52733"/>
          <a:stretch/>
        </p:blipFill>
        <p:spPr>
          <a:xfrm rot="-5400000" flipH="1">
            <a:off x="10208260" y="354646"/>
            <a:ext cx="2338387" cy="1629095"/>
          </a:xfrm>
          <a:prstGeom prst="rect">
            <a:avLst/>
          </a:prstGeom>
          <a:noFill/>
          <a:ln>
            <a:noFill/>
          </a:ln>
        </p:spPr>
      </p:pic>
      <p:pic>
        <p:nvPicPr>
          <p:cNvPr id="270" name="Google Shape;270;p45"/>
          <p:cNvPicPr preferRelativeResize="0"/>
          <p:nvPr/>
        </p:nvPicPr>
        <p:blipFill rotWithShape="1">
          <a:blip r:embed="rId4">
            <a:alphaModFix/>
          </a:blip>
          <a:srcRect l="16667" r="16666"/>
          <a:stretch/>
        </p:blipFill>
        <p:spPr>
          <a:xfrm>
            <a:off x="722315" y="886303"/>
            <a:ext cx="3107811" cy="2338386"/>
          </a:xfrm>
          <a:prstGeom prst="ellipse">
            <a:avLst/>
          </a:prstGeom>
          <a:noFill/>
          <a:ln w="76200" cap="flat" cmpd="sng">
            <a:solidFill>
              <a:schemeClr val="accent2"/>
            </a:solidFill>
            <a:prstDash val="solid"/>
            <a:round/>
            <a:headEnd type="none" w="sm" len="sm"/>
            <a:tailEnd type="none" w="sm" len="sm"/>
          </a:ln>
        </p:spPr>
      </p:pic>
      <p:pic>
        <p:nvPicPr>
          <p:cNvPr id="271" name="Google Shape;271;p45"/>
          <p:cNvPicPr preferRelativeResize="0"/>
          <p:nvPr/>
        </p:nvPicPr>
        <p:blipFill rotWithShape="1">
          <a:blip r:embed="rId5">
            <a:alphaModFix/>
          </a:blip>
          <a:srcRect l="16748" r="16747"/>
          <a:stretch/>
        </p:blipFill>
        <p:spPr>
          <a:xfrm>
            <a:off x="1629095" y="3921757"/>
            <a:ext cx="1766563" cy="1331438"/>
          </a:xfrm>
          <a:prstGeom prst="ellipse">
            <a:avLst/>
          </a:prstGeom>
          <a:noFill/>
          <a:ln w="76200" cap="flat" cmpd="sng">
            <a:solidFill>
              <a:schemeClr val="dk2"/>
            </a:solidFill>
            <a:prstDash val="solid"/>
            <a:round/>
            <a:headEnd type="none" w="sm" len="sm"/>
            <a:tailEnd type="none" w="sm" len="sm"/>
          </a:ln>
        </p:spPr>
      </p:pic>
      <p:pic>
        <p:nvPicPr>
          <p:cNvPr id="272" name="Google Shape;272;p45" descr="A square made of dots"/>
          <p:cNvPicPr preferRelativeResize="0"/>
          <p:nvPr/>
        </p:nvPicPr>
        <p:blipFill rotWithShape="1">
          <a:blip r:embed="rId6">
            <a:alphaModFix/>
          </a:blip>
          <a:srcRect l="44777" t="13758" r="30555" b="40299"/>
          <a:stretch/>
        </p:blipFill>
        <p:spPr>
          <a:xfrm rot="5400000">
            <a:off x="618411" y="4339670"/>
            <a:ext cx="863600" cy="2100421"/>
          </a:xfrm>
          <a:prstGeom prst="rect">
            <a:avLst/>
          </a:prstGeom>
          <a:noFill/>
          <a:ln>
            <a:noFill/>
          </a:ln>
        </p:spPr>
      </p:pic>
      <p:sp>
        <p:nvSpPr>
          <p:cNvPr id="273" name="Google Shape;273;p45"/>
          <p:cNvSpPr txBox="1">
            <a:spLocks noGrp="1"/>
          </p:cNvSpPr>
          <p:nvPr>
            <p:ph type="title"/>
          </p:nvPr>
        </p:nvSpPr>
        <p:spPr>
          <a:xfrm>
            <a:off x="241929"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4" name="Google Shape;274;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4">
  <p:cSld name="Blank 4">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241929"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79" name="Google Shape;279;p46" descr="An organic corner shape"/>
          <p:cNvPicPr preferRelativeResize="0"/>
          <p:nvPr/>
        </p:nvPicPr>
        <p:blipFill rotWithShape="1">
          <a:blip r:embed="rId2">
            <a:alphaModFix/>
          </a:blip>
          <a:srcRect t="47415" r="11642"/>
          <a:stretch/>
        </p:blipFill>
        <p:spPr>
          <a:xfrm>
            <a:off x="-10180" y="4453838"/>
            <a:ext cx="4039731" cy="2404162"/>
          </a:xfrm>
          <a:prstGeom prst="rect">
            <a:avLst/>
          </a:prstGeom>
          <a:noFill/>
          <a:ln>
            <a:noFill/>
          </a:ln>
        </p:spPr>
      </p:pic>
      <p:pic>
        <p:nvPicPr>
          <p:cNvPr id="280" name="Google Shape;280;p46" descr="A circle filled with diagonal lines"/>
          <p:cNvPicPr preferRelativeResize="0"/>
          <p:nvPr/>
        </p:nvPicPr>
        <p:blipFill rotWithShape="1">
          <a:blip r:embed="rId3">
            <a:alphaModFix/>
          </a:blip>
          <a:srcRect l="58934" t="11636" r="12364" b="10950"/>
          <a:stretch/>
        </p:blipFill>
        <p:spPr>
          <a:xfrm>
            <a:off x="-10180" y="3318626"/>
            <a:ext cx="1312243" cy="3539374"/>
          </a:xfrm>
          <a:prstGeom prst="rect">
            <a:avLst/>
          </a:prstGeom>
          <a:noFill/>
          <a:ln>
            <a:noFill/>
          </a:ln>
        </p:spPr>
      </p:pic>
      <p:cxnSp>
        <p:nvCxnSpPr>
          <p:cNvPr id="281" name="Google Shape;281;p46"/>
          <p:cNvCxnSpPr/>
          <p:nvPr/>
        </p:nvCxnSpPr>
        <p:spPr>
          <a:xfrm rot="10800000">
            <a:off x="1168401" y="6176963"/>
            <a:ext cx="6747351" cy="0"/>
          </a:xfrm>
          <a:prstGeom prst="straightConnector1">
            <a:avLst/>
          </a:prstGeom>
          <a:noFill/>
          <a:ln w="76200" cap="rnd" cmpd="sng">
            <a:solidFill>
              <a:srgbClr val="F9C499"/>
            </a:solidFill>
            <a:prstDash val="dot"/>
            <a:miter lim="800000"/>
            <a:headEnd type="none" w="sm" len="sm"/>
            <a:tailEnd type="none" w="sm" len="sm"/>
          </a:ln>
        </p:spPr>
      </p:cxnSp>
      <p:pic>
        <p:nvPicPr>
          <p:cNvPr id="282" name="Google Shape;282;p46" descr="A square made of dots"/>
          <p:cNvPicPr preferRelativeResize="0"/>
          <p:nvPr/>
        </p:nvPicPr>
        <p:blipFill rotWithShape="1">
          <a:blip r:embed="rId4">
            <a:alphaModFix/>
          </a:blip>
          <a:srcRect l="13332" t="46819" r="40223" b="13692"/>
          <a:stretch/>
        </p:blipFill>
        <p:spPr>
          <a:xfrm>
            <a:off x="10068560" y="-1"/>
            <a:ext cx="2123440" cy="1805375"/>
          </a:xfrm>
          <a:prstGeom prst="rect">
            <a:avLst/>
          </a:prstGeom>
          <a:noFill/>
          <a:ln>
            <a:noFill/>
          </a:ln>
        </p:spPr>
      </p:pic>
      <p:grpSp>
        <p:nvGrpSpPr>
          <p:cNvPr id="283" name="Google Shape;283;p46"/>
          <p:cNvGrpSpPr/>
          <p:nvPr/>
        </p:nvGrpSpPr>
        <p:grpSpPr>
          <a:xfrm rot="-5400000">
            <a:off x="10469430" y="1181807"/>
            <a:ext cx="2584807" cy="869620"/>
            <a:chOff x="9177476" y="5772727"/>
            <a:chExt cx="2584807" cy="869620"/>
          </a:xfrm>
        </p:grpSpPr>
        <p:sp>
          <p:nvSpPr>
            <p:cNvPr id="284" name="Google Shape;284;p46"/>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5" name="Google Shape;285;p46"/>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6" name="Google Shape;286;p46"/>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7" name="Google Shape;287;p46"/>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8" name="Google Shape;288;p46"/>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9" name="Google Shape;289;p46"/>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90" name="Google Shape;290;p46"/>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291" name="Google Shape;291;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5">
  <p:cSld name="Blank 5">
    <p:spTree>
      <p:nvGrpSpPr>
        <p:cNvPr id="1" name="Shape 294"/>
        <p:cNvGrpSpPr/>
        <p:nvPr/>
      </p:nvGrpSpPr>
      <p:grpSpPr>
        <a:xfrm>
          <a:off x="0" y="0"/>
          <a:ext cx="0" cy="0"/>
          <a:chOff x="0" y="0"/>
          <a:chExt cx="0" cy="0"/>
        </a:xfrm>
      </p:grpSpPr>
      <p:pic>
        <p:nvPicPr>
          <p:cNvPr id="295" name="Google Shape;295;p47"/>
          <p:cNvPicPr preferRelativeResize="0"/>
          <p:nvPr/>
        </p:nvPicPr>
        <p:blipFill rotWithShape="1">
          <a:blip r:embed="rId2">
            <a:alphaModFix/>
          </a:blip>
          <a:srcRect l="35167" t="11305" b="10042"/>
          <a:stretch/>
        </p:blipFill>
        <p:spPr>
          <a:xfrm>
            <a:off x="-386595" y="0"/>
            <a:ext cx="5859449" cy="6892290"/>
          </a:xfrm>
          <a:prstGeom prst="rect">
            <a:avLst/>
          </a:prstGeom>
          <a:noFill/>
          <a:ln>
            <a:noFill/>
          </a:ln>
        </p:spPr>
      </p:pic>
      <p:pic>
        <p:nvPicPr>
          <p:cNvPr id="296" name="Google Shape;296;p47" descr="A picture containing person, person&#10;&#10;Description automatically generated"/>
          <p:cNvPicPr preferRelativeResize="0"/>
          <p:nvPr/>
        </p:nvPicPr>
        <p:blipFill rotWithShape="1">
          <a:blip r:embed="rId3">
            <a:alphaModFix/>
          </a:blip>
          <a:srcRect l="51882" t="9186" r="-1"/>
          <a:stretch/>
        </p:blipFill>
        <p:spPr>
          <a:xfrm>
            <a:off x="0" y="0"/>
            <a:ext cx="4786208" cy="6892290"/>
          </a:xfrm>
          <a:prstGeom prst="flowChartDelay">
            <a:avLst/>
          </a:prstGeom>
          <a:noFill/>
          <a:ln>
            <a:noFill/>
          </a:ln>
        </p:spPr>
      </p:pic>
      <p:pic>
        <p:nvPicPr>
          <p:cNvPr id="297" name="Google Shape;297;p47" descr="A circle filled with diagonal lines"/>
          <p:cNvPicPr preferRelativeResize="0"/>
          <p:nvPr/>
        </p:nvPicPr>
        <p:blipFill rotWithShape="1">
          <a:blip r:embed="rId4">
            <a:alphaModFix/>
          </a:blip>
          <a:srcRect l="58934" t="11636" r="12364" b="45921"/>
          <a:stretch/>
        </p:blipFill>
        <p:spPr>
          <a:xfrm rot="-5400000" flipH="1">
            <a:off x="10565628" y="-308387"/>
            <a:ext cx="1312242" cy="1940503"/>
          </a:xfrm>
          <a:prstGeom prst="rect">
            <a:avLst/>
          </a:prstGeom>
          <a:noFill/>
          <a:ln>
            <a:noFill/>
          </a:ln>
        </p:spPr>
      </p:pic>
      <p:pic>
        <p:nvPicPr>
          <p:cNvPr id="298" name="Google Shape;298;p47" descr="A square made of dots"/>
          <p:cNvPicPr preferRelativeResize="0"/>
          <p:nvPr/>
        </p:nvPicPr>
        <p:blipFill rotWithShape="1">
          <a:blip r:embed="rId5">
            <a:alphaModFix/>
          </a:blip>
          <a:srcRect l="44777" t="13758" r="30555" b="40299"/>
          <a:stretch/>
        </p:blipFill>
        <p:spPr>
          <a:xfrm rot="5400000">
            <a:off x="638731" y="4359990"/>
            <a:ext cx="822960" cy="2100421"/>
          </a:xfrm>
          <a:prstGeom prst="rect">
            <a:avLst/>
          </a:prstGeom>
          <a:noFill/>
          <a:ln>
            <a:noFill/>
          </a:ln>
        </p:spPr>
      </p:pic>
      <p:sp>
        <p:nvSpPr>
          <p:cNvPr id="299" name="Google Shape;299;p47"/>
          <p:cNvSpPr txBox="1">
            <a:spLocks noGrp="1"/>
          </p:cNvSpPr>
          <p:nvPr>
            <p:ph type="title"/>
          </p:nvPr>
        </p:nvSpPr>
        <p:spPr>
          <a:xfrm>
            <a:off x="241929"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0" name="Google Shape;300;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a:off x="838201" y="457200"/>
            <a:ext cx="9111932"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rebuchet MS"/>
              <a:buNone/>
              <a:defRPr sz="24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5" name="Google Shape;305;p48"/>
          <p:cNvSpPr txBox="1">
            <a:spLocks noGrp="1"/>
          </p:cNvSpPr>
          <p:nvPr>
            <p:ph type="body" idx="1"/>
          </p:nvPr>
        </p:nvSpPr>
        <p:spPr>
          <a:xfrm>
            <a:off x="5183188" y="2057400"/>
            <a:ext cx="6169024" cy="380365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61950" algn="l">
              <a:lnSpc>
                <a:spcPct val="90000"/>
              </a:lnSpc>
              <a:spcBef>
                <a:spcPts val="500"/>
              </a:spcBef>
              <a:spcAft>
                <a:spcPts val="0"/>
              </a:spcAft>
              <a:buClr>
                <a:schemeClr val="dk1"/>
              </a:buClr>
              <a:buSzPts val="2100"/>
              <a:buChar char="•"/>
              <a:defRPr sz="2100"/>
            </a:lvl2pPr>
            <a:lvl3pPr marL="1371600" lvl="2" indent="-342900" algn="l">
              <a:lnSpc>
                <a:spcPct val="90000"/>
              </a:lnSpc>
              <a:spcBef>
                <a:spcPts val="500"/>
              </a:spcBef>
              <a:spcAft>
                <a:spcPts val="0"/>
              </a:spcAft>
              <a:buClr>
                <a:schemeClr val="dk1"/>
              </a:buClr>
              <a:buSzPts val="1800"/>
              <a:buChar char="•"/>
              <a:defRPr sz="1800"/>
            </a:lvl3pPr>
            <a:lvl4pPr marL="1828800" lvl="3" indent="-323850" algn="l">
              <a:lnSpc>
                <a:spcPct val="90000"/>
              </a:lnSpc>
              <a:spcBef>
                <a:spcPts val="500"/>
              </a:spcBef>
              <a:spcAft>
                <a:spcPts val="0"/>
              </a:spcAft>
              <a:buClr>
                <a:schemeClr val="dk1"/>
              </a:buClr>
              <a:buSzPts val="1500"/>
              <a:buChar char="•"/>
              <a:defRPr sz="1500"/>
            </a:lvl4pPr>
            <a:lvl5pPr marL="2286000" lvl="4" indent="-323850" algn="l">
              <a:lnSpc>
                <a:spcPct val="90000"/>
              </a:lnSpc>
              <a:spcBef>
                <a:spcPts val="500"/>
              </a:spcBef>
              <a:spcAft>
                <a:spcPts val="0"/>
              </a:spcAft>
              <a:buClr>
                <a:schemeClr val="dk1"/>
              </a:buClr>
              <a:buSzPts val="1500"/>
              <a:buChar char="•"/>
              <a:defRPr sz="1500"/>
            </a:lvl5pPr>
            <a:lvl6pPr marL="2743200" lvl="5" indent="-323850" algn="l">
              <a:lnSpc>
                <a:spcPct val="90000"/>
              </a:lnSpc>
              <a:spcBef>
                <a:spcPts val="500"/>
              </a:spcBef>
              <a:spcAft>
                <a:spcPts val="0"/>
              </a:spcAft>
              <a:buClr>
                <a:schemeClr val="dk1"/>
              </a:buClr>
              <a:buSzPts val="1500"/>
              <a:buChar char="•"/>
              <a:defRPr sz="1500"/>
            </a:lvl6pPr>
            <a:lvl7pPr marL="3200400" lvl="6" indent="-323850" algn="l">
              <a:lnSpc>
                <a:spcPct val="90000"/>
              </a:lnSpc>
              <a:spcBef>
                <a:spcPts val="500"/>
              </a:spcBef>
              <a:spcAft>
                <a:spcPts val="0"/>
              </a:spcAft>
              <a:buClr>
                <a:schemeClr val="dk1"/>
              </a:buClr>
              <a:buSzPts val="1500"/>
              <a:buChar char="•"/>
              <a:defRPr sz="1500"/>
            </a:lvl7pPr>
            <a:lvl8pPr marL="3657600" lvl="7" indent="-323850" algn="l">
              <a:lnSpc>
                <a:spcPct val="90000"/>
              </a:lnSpc>
              <a:spcBef>
                <a:spcPts val="500"/>
              </a:spcBef>
              <a:spcAft>
                <a:spcPts val="0"/>
              </a:spcAft>
              <a:buClr>
                <a:schemeClr val="dk1"/>
              </a:buClr>
              <a:buSzPts val="1500"/>
              <a:buChar char="•"/>
              <a:defRPr sz="1500"/>
            </a:lvl8pPr>
            <a:lvl9pPr marL="4114800" lvl="8" indent="-323850" algn="l">
              <a:lnSpc>
                <a:spcPct val="90000"/>
              </a:lnSpc>
              <a:spcBef>
                <a:spcPts val="500"/>
              </a:spcBef>
              <a:spcAft>
                <a:spcPts val="0"/>
              </a:spcAft>
              <a:buClr>
                <a:schemeClr val="dk1"/>
              </a:buClr>
              <a:buSzPts val="1500"/>
              <a:buChar char="•"/>
              <a:defRPr sz="1500"/>
            </a:lvl9pPr>
          </a:lstStyle>
          <a:p>
            <a:endParaRPr/>
          </a:p>
        </p:txBody>
      </p:sp>
      <p:sp>
        <p:nvSpPr>
          <p:cNvPr id="306" name="Google Shape;30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050"/>
              <a:buNone/>
              <a:defRPr sz="1050"/>
            </a:lvl2pPr>
            <a:lvl3pPr marL="1371600" lvl="2" indent="-228600" algn="l">
              <a:lnSpc>
                <a:spcPct val="90000"/>
              </a:lnSpc>
              <a:spcBef>
                <a:spcPts val="500"/>
              </a:spcBef>
              <a:spcAft>
                <a:spcPts val="0"/>
              </a:spcAft>
              <a:buClr>
                <a:schemeClr val="dk1"/>
              </a:buClr>
              <a:buSzPts val="900"/>
              <a:buNone/>
              <a:defRPr sz="90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228600" algn="l">
              <a:lnSpc>
                <a:spcPct val="90000"/>
              </a:lnSpc>
              <a:spcBef>
                <a:spcPts val="500"/>
              </a:spcBef>
              <a:spcAft>
                <a:spcPts val="0"/>
              </a:spcAft>
              <a:buClr>
                <a:schemeClr val="dk1"/>
              </a:buClr>
              <a:buSzPts val="750"/>
              <a:buNone/>
              <a:defRPr sz="750"/>
            </a:lvl6pPr>
            <a:lvl7pPr marL="3200400" lvl="6" indent="-228600" algn="l">
              <a:lnSpc>
                <a:spcPct val="90000"/>
              </a:lnSpc>
              <a:spcBef>
                <a:spcPts val="500"/>
              </a:spcBef>
              <a:spcAft>
                <a:spcPts val="0"/>
              </a:spcAft>
              <a:buClr>
                <a:schemeClr val="dk1"/>
              </a:buClr>
              <a:buSzPts val="750"/>
              <a:buNone/>
              <a:defRPr sz="750"/>
            </a:lvl7pPr>
            <a:lvl8pPr marL="3657600" lvl="7" indent="-228600" algn="l">
              <a:lnSpc>
                <a:spcPct val="90000"/>
              </a:lnSpc>
              <a:spcBef>
                <a:spcPts val="500"/>
              </a:spcBef>
              <a:spcAft>
                <a:spcPts val="0"/>
              </a:spcAft>
              <a:buClr>
                <a:schemeClr val="dk1"/>
              </a:buClr>
              <a:buSzPts val="750"/>
              <a:buNone/>
              <a:defRPr sz="750"/>
            </a:lvl8pPr>
            <a:lvl9pPr marL="4114800" lvl="8" indent="-228600" algn="l">
              <a:lnSpc>
                <a:spcPct val="90000"/>
              </a:lnSpc>
              <a:spcBef>
                <a:spcPts val="500"/>
              </a:spcBef>
              <a:spcAft>
                <a:spcPts val="0"/>
              </a:spcAft>
              <a:buClr>
                <a:schemeClr val="dk1"/>
              </a:buClr>
              <a:buSzPts val="750"/>
              <a:buNone/>
              <a:defRPr sz="750"/>
            </a:lvl9pPr>
          </a:lstStyle>
          <a:p>
            <a:endParaRPr/>
          </a:p>
        </p:txBody>
      </p:sp>
      <p:sp>
        <p:nvSpPr>
          <p:cNvPr id="307" name="Google Shape;307;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839789" y="457200"/>
            <a:ext cx="9111932"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rebuchet MS"/>
              <a:buNone/>
              <a:defRPr sz="24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2" name="Google Shape;312;p49"/>
          <p:cNvSpPr>
            <a:spLocks noGrp="1"/>
          </p:cNvSpPr>
          <p:nvPr>
            <p:ph type="pic" idx="2"/>
          </p:nvPr>
        </p:nvSpPr>
        <p:spPr>
          <a:xfrm>
            <a:off x="5183188" y="2049462"/>
            <a:ext cx="6172200" cy="3811588"/>
          </a:xfrm>
          <a:prstGeom prst="rect">
            <a:avLst/>
          </a:prstGeom>
          <a:noFill/>
          <a:ln>
            <a:noFill/>
          </a:ln>
        </p:spPr>
      </p:sp>
      <p:sp>
        <p:nvSpPr>
          <p:cNvPr id="313" name="Google Shape;313;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050"/>
              <a:buNone/>
              <a:defRPr sz="1050"/>
            </a:lvl2pPr>
            <a:lvl3pPr marL="1371600" lvl="2" indent="-228600" algn="l">
              <a:lnSpc>
                <a:spcPct val="90000"/>
              </a:lnSpc>
              <a:spcBef>
                <a:spcPts val="500"/>
              </a:spcBef>
              <a:spcAft>
                <a:spcPts val="0"/>
              </a:spcAft>
              <a:buClr>
                <a:schemeClr val="dk1"/>
              </a:buClr>
              <a:buSzPts val="900"/>
              <a:buNone/>
              <a:defRPr sz="90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228600" algn="l">
              <a:lnSpc>
                <a:spcPct val="90000"/>
              </a:lnSpc>
              <a:spcBef>
                <a:spcPts val="500"/>
              </a:spcBef>
              <a:spcAft>
                <a:spcPts val="0"/>
              </a:spcAft>
              <a:buClr>
                <a:schemeClr val="dk1"/>
              </a:buClr>
              <a:buSzPts val="750"/>
              <a:buNone/>
              <a:defRPr sz="750"/>
            </a:lvl6pPr>
            <a:lvl7pPr marL="3200400" lvl="6" indent="-228600" algn="l">
              <a:lnSpc>
                <a:spcPct val="90000"/>
              </a:lnSpc>
              <a:spcBef>
                <a:spcPts val="500"/>
              </a:spcBef>
              <a:spcAft>
                <a:spcPts val="0"/>
              </a:spcAft>
              <a:buClr>
                <a:schemeClr val="dk1"/>
              </a:buClr>
              <a:buSzPts val="750"/>
              <a:buNone/>
              <a:defRPr sz="750"/>
            </a:lvl7pPr>
            <a:lvl8pPr marL="3657600" lvl="7" indent="-228600" algn="l">
              <a:lnSpc>
                <a:spcPct val="90000"/>
              </a:lnSpc>
              <a:spcBef>
                <a:spcPts val="500"/>
              </a:spcBef>
              <a:spcAft>
                <a:spcPts val="0"/>
              </a:spcAft>
              <a:buClr>
                <a:schemeClr val="dk1"/>
              </a:buClr>
              <a:buSzPts val="750"/>
              <a:buNone/>
              <a:defRPr sz="750"/>
            </a:lvl8pPr>
            <a:lvl9pPr marL="4114800" lvl="8" indent="-228600" algn="l">
              <a:lnSpc>
                <a:spcPct val="90000"/>
              </a:lnSpc>
              <a:spcBef>
                <a:spcPts val="500"/>
              </a:spcBef>
              <a:spcAft>
                <a:spcPts val="0"/>
              </a:spcAft>
              <a:buClr>
                <a:schemeClr val="dk1"/>
              </a:buClr>
              <a:buSzPts val="750"/>
              <a:buNone/>
              <a:defRPr sz="750"/>
            </a:lvl9pPr>
          </a:lstStyle>
          <a:p>
            <a:endParaRPr/>
          </a:p>
        </p:txBody>
      </p:sp>
      <p:sp>
        <p:nvSpPr>
          <p:cNvPr id="314" name="Google Shape;314;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1236021" y="618354"/>
            <a:ext cx="831600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50"/>
          <p:cNvSpPr txBox="1">
            <a:spLocks noGrp="1"/>
          </p:cNvSpPr>
          <p:nvPr>
            <p:ph type="body" idx="1"/>
          </p:nvPr>
        </p:nvSpPr>
        <p:spPr>
          <a:xfrm rot="5400000">
            <a:off x="4364489" y="-988657"/>
            <a:ext cx="3882297" cy="970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3"/>
        <p:cNvGrpSpPr/>
        <p:nvPr/>
      </p:nvGrpSpPr>
      <p:grpSpPr>
        <a:xfrm>
          <a:off x="0" y="0"/>
          <a:ext cx="0" cy="0"/>
          <a:chOff x="0" y="0"/>
          <a:chExt cx="0" cy="0"/>
        </a:xfrm>
      </p:grpSpPr>
      <p:sp>
        <p:nvSpPr>
          <p:cNvPr id="324" name="Google Shape;324;p51"/>
          <p:cNvSpPr txBox="1">
            <a:spLocks noGrp="1"/>
          </p:cNvSpPr>
          <p:nvPr>
            <p:ph type="title"/>
          </p:nvPr>
        </p:nvSpPr>
        <p:spPr>
          <a:xfrm rot="5400000">
            <a:off x="7895749" y="2825591"/>
            <a:ext cx="4180523" cy="2522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5" name="Google Shape;325;p51"/>
          <p:cNvSpPr txBox="1">
            <a:spLocks noGrp="1"/>
          </p:cNvSpPr>
          <p:nvPr>
            <p:ph type="body" idx="1"/>
          </p:nvPr>
        </p:nvSpPr>
        <p:spPr>
          <a:xfrm rot="5400000">
            <a:off x="2264569" y="-130968"/>
            <a:ext cx="5445443" cy="71704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Slide" preserve="1">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702685" y="3429000"/>
            <a:ext cx="5551555"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4"/>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1770011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wo Category Titles">
  <p:cSld name="Two Category Titles">
    <p:spTree>
      <p:nvGrpSpPr>
        <p:cNvPr id="1" name="Shape 329"/>
        <p:cNvGrpSpPr/>
        <p:nvPr/>
      </p:nvGrpSpPr>
      <p:grpSpPr>
        <a:xfrm>
          <a:off x="0" y="0"/>
          <a:ext cx="0" cy="0"/>
          <a:chOff x="0" y="0"/>
          <a:chExt cx="0" cy="0"/>
        </a:xfrm>
      </p:grpSpPr>
      <p:pic>
        <p:nvPicPr>
          <p:cNvPr id="330" name="Google Shape;330;p52" descr="An organic corner shape"/>
          <p:cNvPicPr preferRelativeResize="0"/>
          <p:nvPr/>
        </p:nvPicPr>
        <p:blipFill rotWithShape="1">
          <a:blip r:embed="rId2">
            <a:alphaModFix/>
          </a:blip>
          <a:srcRect l="11893" b="65540"/>
          <a:stretch/>
        </p:blipFill>
        <p:spPr>
          <a:xfrm rot="-5400000" flipH="1">
            <a:off x="-2087880" y="2087880"/>
            <a:ext cx="6858003" cy="2682243"/>
          </a:xfrm>
          <a:prstGeom prst="rect">
            <a:avLst/>
          </a:prstGeom>
          <a:noFill/>
          <a:ln>
            <a:noFill/>
          </a:ln>
        </p:spPr>
      </p:pic>
      <p:pic>
        <p:nvPicPr>
          <p:cNvPr id="331" name="Google Shape;331;p52" descr="A square made of dots"/>
          <p:cNvPicPr preferRelativeResize="0"/>
          <p:nvPr/>
        </p:nvPicPr>
        <p:blipFill rotWithShape="1">
          <a:blip r:embed="rId3">
            <a:alphaModFix/>
          </a:blip>
          <a:srcRect l="44777" t="13758" r="30555" b="40299"/>
          <a:stretch/>
        </p:blipFill>
        <p:spPr>
          <a:xfrm rot="5400000">
            <a:off x="581501" y="89059"/>
            <a:ext cx="937419" cy="2100421"/>
          </a:xfrm>
          <a:prstGeom prst="rect">
            <a:avLst/>
          </a:prstGeom>
          <a:noFill/>
          <a:ln>
            <a:noFill/>
          </a:ln>
        </p:spPr>
      </p:pic>
      <p:sp>
        <p:nvSpPr>
          <p:cNvPr id="332" name="Google Shape;332;p52"/>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33" name="Google Shape;333;p52" descr="A person reading a newspaper&#10;&#10;Description automatically generated with low confidence"/>
          <p:cNvPicPr preferRelativeResize="0"/>
          <p:nvPr/>
        </p:nvPicPr>
        <p:blipFill rotWithShape="1">
          <a:blip r:embed="rId4">
            <a:alphaModFix/>
          </a:blip>
          <a:srcRect l="9089" r="37690"/>
          <a:stretch/>
        </p:blipFill>
        <p:spPr>
          <a:xfrm rot="10800000">
            <a:off x="5268632" y="0"/>
            <a:ext cx="6923369" cy="6858000"/>
          </a:xfrm>
          <a:prstGeom prst="flowChartDelay">
            <a:avLst/>
          </a:prstGeom>
          <a:noFill/>
          <a:ln>
            <a:noFill/>
          </a:ln>
        </p:spPr>
      </p:pic>
      <p:sp>
        <p:nvSpPr>
          <p:cNvPr id="334" name="Google Shape;334;p52"/>
          <p:cNvSpPr/>
          <p:nvPr/>
        </p:nvSpPr>
        <p:spPr>
          <a:xfrm>
            <a:off x="838201"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35" name="Google Shape;335;p52"/>
          <p:cNvSpPr/>
          <p:nvPr/>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36" name="Google Shape;336;p52"/>
          <p:cNvSpPr txBox="1">
            <a:spLocks noGrp="1"/>
          </p:cNvSpPr>
          <p:nvPr>
            <p:ph type="body" idx="1"/>
          </p:nvPr>
        </p:nvSpPr>
        <p:spPr>
          <a:xfrm>
            <a:off x="2198125" y="4709718"/>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1500"/>
              <a:buNone/>
              <a:defRPr sz="15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52"/>
          <p:cNvSpPr txBox="1">
            <a:spLocks noGrp="1"/>
          </p:cNvSpPr>
          <p:nvPr>
            <p:ph type="body" idx="2"/>
          </p:nvPr>
        </p:nvSpPr>
        <p:spPr>
          <a:xfrm>
            <a:off x="6684101" y="4709718"/>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1500"/>
              <a:buNone/>
              <a:defRPr sz="15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8" name="Google Shape;338;p52" descr="A circle filled with diagonal lines"/>
          <p:cNvPicPr preferRelativeResize="0"/>
          <p:nvPr/>
        </p:nvPicPr>
        <p:blipFill rotWithShape="1">
          <a:blip r:embed="rId5">
            <a:alphaModFix/>
          </a:blip>
          <a:srcRect l="29003" t="11635" r="12363" b="52733"/>
          <a:stretch/>
        </p:blipFill>
        <p:spPr>
          <a:xfrm rot="-5400000" flipH="1">
            <a:off x="10371613" y="191293"/>
            <a:ext cx="2011681" cy="162909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Emphasis">
  <p:cSld name="Quote/Emphasis">
    <p:spTree>
      <p:nvGrpSpPr>
        <p:cNvPr id="1" name="Shape 339"/>
        <p:cNvGrpSpPr/>
        <p:nvPr/>
      </p:nvGrpSpPr>
      <p:grpSpPr>
        <a:xfrm>
          <a:off x="0" y="0"/>
          <a:ext cx="0" cy="0"/>
          <a:chOff x="0" y="0"/>
          <a:chExt cx="0" cy="0"/>
        </a:xfrm>
      </p:grpSpPr>
      <p:sp>
        <p:nvSpPr>
          <p:cNvPr id="340" name="Google Shape;340;p53"/>
          <p:cNvSpPr txBox="1">
            <a:spLocks noGrp="1"/>
          </p:cNvSpPr>
          <p:nvPr>
            <p:ph type="title"/>
          </p:nvPr>
        </p:nvSpPr>
        <p:spPr>
          <a:xfrm>
            <a:off x="1754909" y="1819565"/>
            <a:ext cx="9855201"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500"/>
              <a:buFont typeface="Trebuchet MS"/>
              <a:buNone/>
              <a:defRPr sz="45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1" name="Google Shape;341;p53"/>
          <p:cNvSpPr txBox="1">
            <a:spLocks noGrp="1"/>
          </p:cNvSpPr>
          <p:nvPr>
            <p:ph type="body" idx="1"/>
          </p:nvPr>
        </p:nvSpPr>
        <p:spPr>
          <a:xfrm>
            <a:off x="1754908" y="4838931"/>
            <a:ext cx="7465483" cy="5892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Emphasis 2">
  <p:cSld name="Quote/Emphasis 2">
    <p:spTree>
      <p:nvGrpSpPr>
        <p:cNvPr id="1" name="Shape 342"/>
        <p:cNvGrpSpPr/>
        <p:nvPr/>
      </p:nvGrpSpPr>
      <p:grpSpPr>
        <a:xfrm>
          <a:off x="0" y="0"/>
          <a:ext cx="0" cy="0"/>
          <a:chOff x="0" y="0"/>
          <a:chExt cx="0" cy="0"/>
        </a:xfrm>
      </p:grpSpPr>
      <p:pic>
        <p:nvPicPr>
          <p:cNvPr id="343" name="Google Shape;343;p54" descr="An organic corner shape"/>
          <p:cNvPicPr preferRelativeResize="0"/>
          <p:nvPr/>
        </p:nvPicPr>
        <p:blipFill rotWithShape="1">
          <a:blip r:embed="rId2">
            <a:alphaModFix/>
          </a:blip>
          <a:srcRect l="11893" b="65540"/>
          <a:stretch/>
        </p:blipFill>
        <p:spPr>
          <a:xfrm rot="-5400000" flipH="1">
            <a:off x="-2087880" y="2087880"/>
            <a:ext cx="6858003" cy="2682243"/>
          </a:xfrm>
          <a:prstGeom prst="rect">
            <a:avLst/>
          </a:prstGeom>
          <a:noFill/>
          <a:ln>
            <a:noFill/>
          </a:ln>
        </p:spPr>
      </p:pic>
      <p:pic>
        <p:nvPicPr>
          <p:cNvPr id="344" name="Google Shape;344;p54" descr="A square made of dots"/>
          <p:cNvPicPr preferRelativeResize="0"/>
          <p:nvPr/>
        </p:nvPicPr>
        <p:blipFill rotWithShape="1">
          <a:blip r:embed="rId3">
            <a:alphaModFix/>
          </a:blip>
          <a:srcRect l="44777" t="13758" r="30555" b="40299"/>
          <a:stretch/>
        </p:blipFill>
        <p:spPr>
          <a:xfrm rot="5400000">
            <a:off x="601821" y="109379"/>
            <a:ext cx="896779" cy="2100421"/>
          </a:xfrm>
          <a:prstGeom prst="rect">
            <a:avLst/>
          </a:prstGeom>
          <a:noFill/>
          <a:ln>
            <a:noFill/>
          </a:ln>
        </p:spPr>
      </p:pic>
      <p:pic>
        <p:nvPicPr>
          <p:cNvPr id="345" name="Google Shape;345;p54" descr="A circle filled with diagonal lines"/>
          <p:cNvPicPr preferRelativeResize="0"/>
          <p:nvPr/>
        </p:nvPicPr>
        <p:blipFill rotWithShape="1">
          <a:blip r:embed="rId4">
            <a:alphaModFix/>
          </a:blip>
          <a:srcRect l="29003" t="11635" r="12363" b="52733"/>
          <a:stretch/>
        </p:blipFill>
        <p:spPr>
          <a:xfrm rot="-5400000" flipH="1">
            <a:off x="10467671" y="95235"/>
            <a:ext cx="1819565" cy="1629095"/>
          </a:xfrm>
          <a:prstGeom prst="rect">
            <a:avLst/>
          </a:prstGeom>
          <a:noFill/>
          <a:ln>
            <a:noFill/>
          </a:ln>
        </p:spPr>
      </p:pic>
      <p:sp>
        <p:nvSpPr>
          <p:cNvPr id="346" name="Google Shape;346;p54"/>
          <p:cNvSpPr txBox="1">
            <a:spLocks noGrp="1"/>
          </p:cNvSpPr>
          <p:nvPr>
            <p:ph type="title"/>
          </p:nvPr>
        </p:nvSpPr>
        <p:spPr>
          <a:xfrm>
            <a:off x="1754908" y="1819565"/>
            <a:ext cx="9873675"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500"/>
              <a:buFont typeface="Trebuchet MS"/>
              <a:buNone/>
              <a:defRPr sz="45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7" name="Google Shape;347;p54"/>
          <p:cNvSpPr txBox="1">
            <a:spLocks noGrp="1"/>
          </p:cNvSpPr>
          <p:nvPr>
            <p:ph type="body" idx="1"/>
          </p:nvPr>
        </p:nvSpPr>
        <p:spPr>
          <a:xfrm>
            <a:off x="4163100" y="4835700"/>
            <a:ext cx="7465483" cy="5892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gital Media">
  <p:cSld name="Digital Media">
    <p:spTree>
      <p:nvGrpSpPr>
        <p:cNvPr id="1" name="Shape 348"/>
        <p:cNvGrpSpPr/>
        <p:nvPr/>
      </p:nvGrpSpPr>
      <p:grpSpPr>
        <a:xfrm>
          <a:off x="0" y="0"/>
          <a:ext cx="0" cy="0"/>
          <a:chOff x="0" y="0"/>
          <a:chExt cx="0" cy="0"/>
        </a:xfrm>
      </p:grpSpPr>
      <p:pic>
        <p:nvPicPr>
          <p:cNvPr id="349" name="Google Shape;349;p55" descr="An organic corner shape"/>
          <p:cNvPicPr preferRelativeResize="0"/>
          <p:nvPr/>
        </p:nvPicPr>
        <p:blipFill rotWithShape="1">
          <a:blip r:embed="rId2">
            <a:alphaModFix/>
          </a:blip>
          <a:srcRect l="11893" b="65540"/>
          <a:stretch/>
        </p:blipFill>
        <p:spPr>
          <a:xfrm rot="-5400000" flipH="1">
            <a:off x="-2087880" y="2087880"/>
            <a:ext cx="6858003" cy="2682243"/>
          </a:xfrm>
          <a:prstGeom prst="rect">
            <a:avLst/>
          </a:prstGeom>
          <a:noFill/>
          <a:ln>
            <a:noFill/>
          </a:ln>
        </p:spPr>
      </p:pic>
      <p:pic>
        <p:nvPicPr>
          <p:cNvPr id="350" name="Google Shape;350;p55" descr="A square made of dots"/>
          <p:cNvPicPr preferRelativeResize="0"/>
          <p:nvPr/>
        </p:nvPicPr>
        <p:blipFill rotWithShape="1">
          <a:blip r:embed="rId3">
            <a:alphaModFix/>
          </a:blip>
          <a:srcRect l="44777" t="13758" r="30555" b="40299"/>
          <a:stretch/>
        </p:blipFill>
        <p:spPr>
          <a:xfrm rot="5400000">
            <a:off x="647541" y="155099"/>
            <a:ext cx="805339" cy="2100421"/>
          </a:xfrm>
          <a:prstGeom prst="rect">
            <a:avLst/>
          </a:prstGeom>
          <a:noFill/>
          <a:ln>
            <a:noFill/>
          </a:ln>
        </p:spPr>
      </p:pic>
      <p:pic>
        <p:nvPicPr>
          <p:cNvPr id="351" name="Google Shape;351;p55" descr="A circle filled with diagonal lines"/>
          <p:cNvPicPr preferRelativeResize="0"/>
          <p:nvPr/>
        </p:nvPicPr>
        <p:blipFill rotWithShape="1">
          <a:blip r:embed="rId4">
            <a:alphaModFix/>
          </a:blip>
          <a:srcRect l="29003" t="11635" r="12363" b="52733"/>
          <a:stretch/>
        </p:blipFill>
        <p:spPr>
          <a:xfrm rot="-5400000" flipH="1">
            <a:off x="10262973" y="299933"/>
            <a:ext cx="2228961" cy="1629095"/>
          </a:xfrm>
          <a:prstGeom prst="rect">
            <a:avLst/>
          </a:prstGeom>
          <a:noFill/>
          <a:ln>
            <a:noFill/>
          </a:ln>
        </p:spPr>
      </p:pic>
      <p:pic>
        <p:nvPicPr>
          <p:cNvPr id="352" name="Google Shape;352;p55" descr="Logo, icon&#10;&#10;Description automatically generated"/>
          <p:cNvPicPr preferRelativeResize="0"/>
          <p:nvPr/>
        </p:nvPicPr>
        <p:blipFill rotWithShape="1">
          <a:blip r:embed="rId5">
            <a:alphaModFix/>
          </a:blip>
          <a:srcRect/>
          <a:stretch/>
        </p:blipFill>
        <p:spPr>
          <a:xfrm>
            <a:off x="6493053" y="4681357"/>
            <a:ext cx="685507" cy="528036"/>
          </a:xfrm>
          <a:prstGeom prst="rect">
            <a:avLst/>
          </a:prstGeom>
          <a:noFill/>
          <a:ln>
            <a:noFill/>
          </a:ln>
        </p:spPr>
      </p:pic>
      <p:pic>
        <p:nvPicPr>
          <p:cNvPr id="353" name="Google Shape;353;p55" descr="Logo&#10;&#10;Description automatically generated"/>
          <p:cNvPicPr preferRelativeResize="0"/>
          <p:nvPr/>
        </p:nvPicPr>
        <p:blipFill rotWithShape="1">
          <a:blip r:embed="rId6">
            <a:alphaModFix/>
          </a:blip>
          <a:srcRect/>
          <a:stretch/>
        </p:blipFill>
        <p:spPr>
          <a:xfrm>
            <a:off x="2747715" y="3571102"/>
            <a:ext cx="685507" cy="528036"/>
          </a:xfrm>
          <a:prstGeom prst="rect">
            <a:avLst/>
          </a:prstGeom>
          <a:noFill/>
          <a:ln>
            <a:noFill/>
          </a:ln>
        </p:spPr>
      </p:pic>
      <p:pic>
        <p:nvPicPr>
          <p:cNvPr id="354" name="Google Shape;354;p55" descr="Icon&#10;&#10;Description automatically generated"/>
          <p:cNvPicPr preferRelativeResize="0"/>
          <p:nvPr/>
        </p:nvPicPr>
        <p:blipFill rotWithShape="1">
          <a:blip r:embed="rId7">
            <a:alphaModFix/>
          </a:blip>
          <a:srcRect/>
          <a:stretch/>
        </p:blipFill>
        <p:spPr>
          <a:xfrm>
            <a:off x="2747715" y="4681357"/>
            <a:ext cx="685507" cy="528036"/>
          </a:xfrm>
          <a:prstGeom prst="rect">
            <a:avLst/>
          </a:prstGeom>
          <a:noFill/>
          <a:ln>
            <a:noFill/>
          </a:ln>
        </p:spPr>
      </p:pic>
      <p:pic>
        <p:nvPicPr>
          <p:cNvPr id="355" name="Google Shape;355;p55" descr="Icon&#10;&#10;Description automatically generated"/>
          <p:cNvPicPr preferRelativeResize="0"/>
          <p:nvPr/>
        </p:nvPicPr>
        <p:blipFill rotWithShape="1">
          <a:blip r:embed="rId8">
            <a:alphaModFix/>
          </a:blip>
          <a:srcRect/>
          <a:stretch/>
        </p:blipFill>
        <p:spPr>
          <a:xfrm>
            <a:off x="6467689" y="3565248"/>
            <a:ext cx="685507" cy="528036"/>
          </a:xfrm>
          <a:prstGeom prst="rect">
            <a:avLst/>
          </a:prstGeom>
          <a:noFill/>
          <a:ln>
            <a:noFill/>
          </a:ln>
        </p:spPr>
      </p:pic>
      <p:pic>
        <p:nvPicPr>
          <p:cNvPr id="356" name="Google Shape;356;p55"/>
          <p:cNvPicPr preferRelativeResize="0"/>
          <p:nvPr/>
        </p:nvPicPr>
        <p:blipFill rotWithShape="1">
          <a:blip r:embed="rId9">
            <a:alphaModFix/>
          </a:blip>
          <a:srcRect/>
          <a:stretch/>
        </p:blipFill>
        <p:spPr>
          <a:xfrm>
            <a:off x="4367528" y="2038173"/>
            <a:ext cx="1487384" cy="1145702"/>
          </a:xfrm>
          <a:prstGeom prst="rect">
            <a:avLst/>
          </a:prstGeom>
          <a:noFill/>
          <a:ln>
            <a:noFill/>
          </a:ln>
        </p:spPr>
      </p:pic>
      <p:sp>
        <p:nvSpPr>
          <p:cNvPr id="357" name="Google Shape;357;p55"/>
          <p:cNvSpPr txBox="1">
            <a:spLocks noGrp="1"/>
          </p:cNvSpPr>
          <p:nvPr>
            <p:ph type="title"/>
          </p:nvPr>
        </p:nvSpPr>
        <p:spPr>
          <a:xfrm>
            <a:off x="2327563" y="585653"/>
            <a:ext cx="7860147"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50"/>
              <a:buFont typeface="Trebuchet MS"/>
              <a:buNone/>
              <a:defRPr sz="405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8" name="Google Shape;358;p55"/>
          <p:cNvSpPr txBox="1"/>
          <p:nvPr/>
        </p:nvSpPr>
        <p:spPr>
          <a:xfrm>
            <a:off x="3511661" y="3674126"/>
            <a:ext cx="306507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rebuchet MS"/>
              <a:buNone/>
            </a:pPr>
            <a:r>
              <a:rPr lang="en-US" sz="1800" b="1" dirty="0">
                <a:solidFill>
                  <a:schemeClr val="dk1"/>
                </a:solidFill>
                <a:latin typeface="Calibri" panose="020F0502020204030204" pitchFamily="34" charset="0"/>
                <a:ea typeface="Trebuchet MS"/>
                <a:cs typeface="Calibri" panose="020F0502020204030204" pitchFamily="34" charset="0"/>
                <a:sym typeface="Trebuchet MS"/>
              </a:rPr>
              <a:t>@BureauIndEdu</a:t>
            </a:r>
            <a:endParaRPr sz="1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1800" b="1" dirty="0">
                <a:solidFill>
                  <a:schemeClr val="dk1"/>
                </a:solidFill>
                <a:latin typeface="Calibri" panose="020F0502020204030204" pitchFamily="34" charset="0"/>
                <a:ea typeface="Trebuchet MS"/>
                <a:cs typeface="Calibri" panose="020F0502020204030204" pitchFamily="34" charset="0"/>
                <a:sym typeface="Trebuchet MS"/>
              </a:rPr>
              <a:t>/</a:t>
            </a:r>
            <a:r>
              <a:rPr lang="en-US" sz="1800" b="1" dirty="0"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59" name="Google Shape;359;p55"/>
          <p:cNvSpPr txBox="1"/>
          <p:nvPr/>
        </p:nvSpPr>
        <p:spPr>
          <a:xfrm>
            <a:off x="7228763" y="3676270"/>
            <a:ext cx="4146603"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rebuchet MS"/>
              <a:buNone/>
            </a:pPr>
            <a:r>
              <a:rPr lang="en-US" sz="1800" b="1" dirty="0">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1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1800"/>
              <a:buFont typeface="Trebuchet MS"/>
              <a:buNone/>
            </a:pPr>
            <a:r>
              <a:rPr lang="en-US" sz="1800" b="1" dirty="0">
                <a:solidFill>
                  <a:schemeClr val="dk1"/>
                </a:solidFill>
                <a:latin typeface="Calibri" panose="020F0502020204030204" pitchFamily="34" charset="0"/>
                <a:ea typeface="Trebuchet MS"/>
                <a:cs typeface="Calibri" panose="020F0502020204030204" pitchFamily="34" charset="0"/>
                <a:sym typeface="Trebuchet MS"/>
              </a:rPr>
              <a:t>/</a:t>
            </a:r>
            <a:r>
              <a:rPr lang="en-US" sz="1800" b="1" dirty="0"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60" name="Google Shape;360;p55"/>
          <p:cNvSpPr txBox="1"/>
          <p:nvPr/>
        </p:nvSpPr>
        <p:spPr>
          <a:xfrm>
            <a:off x="5450630" y="2344371"/>
            <a:ext cx="262312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u="sng" dirty="0">
                <a:solidFill>
                  <a:schemeClr val="dk1"/>
                </a:solidFill>
                <a:latin typeface="Calibri" panose="020F0502020204030204" pitchFamily="34" charset="0"/>
                <a:ea typeface="Trebuchet MS"/>
                <a:cs typeface="Calibri" panose="020F0502020204030204" pitchFamily="34" charset="0"/>
                <a:sym typeface="Trebuchet MS"/>
                <a:hlinkClick r:id="rId10">
                  <a:extLst>
                    <a:ext uri="{A12FA001-AC4F-418D-AE19-62706E023703}">
                      <ahyp:hlinkClr xmlns:ahyp="http://schemas.microsoft.com/office/drawing/2018/hyperlinkcolor" val="tx"/>
                    </a:ext>
                  </a:extLst>
                </a:hlinkClick>
              </a:rPr>
              <a:t>www.bie.edu</a:t>
            </a:r>
            <a:endParaRPr sz="1800" b="1" dirty="0">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361" name="Google Shape;361;p55"/>
          <p:cNvCxnSpPr/>
          <p:nvPr/>
        </p:nvCxnSpPr>
        <p:spPr>
          <a:xfrm rot="10800000">
            <a:off x="1670522" y="6166803"/>
            <a:ext cx="6747351" cy="0"/>
          </a:xfrm>
          <a:prstGeom prst="straightConnector1">
            <a:avLst/>
          </a:prstGeom>
          <a:noFill/>
          <a:ln w="76200" cap="rnd" cmpd="sng">
            <a:solidFill>
              <a:srgbClr val="F9C499"/>
            </a:solidFill>
            <a:prstDash val="dot"/>
            <a:miter lim="800000"/>
            <a:headEnd type="none" w="sm" len="sm"/>
            <a:tailEnd type="none" w="sm" len="sm"/>
          </a:ln>
        </p:spPr>
      </p:cxnSp>
      <p:sp>
        <p:nvSpPr>
          <p:cNvPr id="362" name="Google Shape;362;p55"/>
          <p:cNvSpPr/>
          <p:nvPr/>
        </p:nvSpPr>
        <p:spPr>
          <a:xfrm rot="-1164760">
            <a:off x="520059" y="3432254"/>
            <a:ext cx="2452384" cy="3360324"/>
          </a:xfrm>
          <a:prstGeom prst="rect">
            <a:avLst/>
          </a:prstGeom>
          <a:blipFill rotWithShape="1">
            <a:blip r:embed="rId11">
              <a:alphaModFix/>
            </a:blip>
            <a:stretch>
              <a:fillRect l="-1124" r="-1123"/>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act Information">
  <p:cSld name="Contact Information">
    <p:spTree>
      <p:nvGrpSpPr>
        <p:cNvPr id="1" name="Shape 363"/>
        <p:cNvGrpSpPr/>
        <p:nvPr/>
      </p:nvGrpSpPr>
      <p:grpSpPr>
        <a:xfrm>
          <a:off x="0" y="0"/>
          <a:ext cx="0" cy="0"/>
          <a:chOff x="0" y="0"/>
          <a:chExt cx="0" cy="0"/>
        </a:xfrm>
      </p:grpSpPr>
      <p:pic>
        <p:nvPicPr>
          <p:cNvPr id="364" name="Google Shape;364;p56" descr="An organic corner shape"/>
          <p:cNvPicPr preferRelativeResize="0"/>
          <p:nvPr/>
        </p:nvPicPr>
        <p:blipFill rotWithShape="1">
          <a:blip r:embed="rId2">
            <a:alphaModFix/>
          </a:blip>
          <a:srcRect t="47415" r="11642"/>
          <a:stretch/>
        </p:blipFill>
        <p:spPr>
          <a:xfrm>
            <a:off x="-10180" y="4453838"/>
            <a:ext cx="4039731" cy="2404162"/>
          </a:xfrm>
          <a:prstGeom prst="rect">
            <a:avLst/>
          </a:prstGeom>
          <a:noFill/>
          <a:ln>
            <a:noFill/>
          </a:ln>
        </p:spPr>
      </p:pic>
      <p:pic>
        <p:nvPicPr>
          <p:cNvPr id="365" name="Google Shape;365;p56" descr="A circle filled with diagonal lines"/>
          <p:cNvPicPr preferRelativeResize="0"/>
          <p:nvPr/>
        </p:nvPicPr>
        <p:blipFill rotWithShape="1">
          <a:blip r:embed="rId3">
            <a:alphaModFix/>
          </a:blip>
          <a:srcRect l="58934" t="11636" r="12364" b="10950"/>
          <a:stretch/>
        </p:blipFill>
        <p:spPr>
          <a:xfrm>
            <a:off x="-10180" y="3318626"/>
            <a:ext cx="1312243" cy="3539374"/>
          </a:xfrm>
          <a:prstGeom prst="rect">
            <a:avLst/>
          </a:prstGeom>
          <a:noFill/>
          <a:ln>
            <a:noFill/>
          </a:ln>
        </p:spPr>
      </p:pic>
      <p:cxnSp>
        <p:nvCxnSpPr>
          <p:cNvPr id="366" name="Google Shape;366;p56"/>
          <p:cNvCxnSpPr/>
          <p:nvPr/>
        </p:nvCxnSpPr>
        <p:spPr>
          <a:xfrm rot="10800000">
            <a:off x="1168401" y="6176963"/>
            <a:ext cx="6747351" cy="0"/>
          </a:xfrm>
          <a:prstGeom prst="straightConnector1">
            <a:avLst/>
          </a:prstGeom>
          <a:noFill/>
          <a:ln w="76200" cap="rnd" cmpd="sng">
            <a:solidFill>
              <a:srgbClr val="F9C499"/>
            </a:solidFill>
            <a:prstDash val="dot"/>
            <a:miter lim="800000"/>
            <a:headEnd type="none" w="sm" len="sm"/>
            <a:tailEnd type="none" w="sm" len="sm"/>
          </a:ln>
        </p:spPr>
      </p:cxnSp>
      <p:pic>
        <p:nvPicPr>
          <p:cNvPr id="367" name="Google Shape;367;p56" descr="A square made of dots"/>
          <p:cNvPicPr preferRelativeResize="0"/>
          <p:nvPr/>
        </p:nvPicPr>
        <p:blipFill rotWithShape="1">
          <a:blip r:embed="rId4">
            <a:alphaModFix/>
          </a:blip>
          <a:srcRect l="13332" t="46819" r="40223" b="13692"/>
          <a:stretch/>
        </p:blipFill>
        <p:spPr>
          <a:xfrm>
            <a:off x="10068560" y="-1"/>
            <a:ext cx="2123440" cy="1805375"/>
          </a:xfrm>
          <a:prstGeom prst="rect">
            <a:avLst/>
          </a:prstGeom>
          <a:noFill/>
          <a:ln>
            <a:noFill/>
          </a:ln>
        </p:spPr>
      </p:pic>
      <p:grpSp>
        <p:nvGrpSpPr>
          <p:cNvPr id="368" name="Google Shape;368;p56"/>
          <p:cNvGrpSpPr/>
          <p:nvPr/>
        </p:nvGrpSpPr>
        <p:grpSpPr>
          <a:xfrm rot="-5400000">
            <a:off x="10469430" y="1181807"/>
            <a:ext cx="2584807" cy="869620"/>
            <a:chOff x="9177476" y="5772727"/>
            <a:chExt cx="2584807" cy="869620"/>
          </a:xfrm>
        </p:grpSpPr>
        <p:sp>
          <p:nvSpPr>
            <p:cNvPr id="369" name="Google Shape;369;p56"/>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0" name="Google Shape;370;p56"/>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1" name="Google Shape;371;p56"/>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2" name="Google Shape;372;p56"/>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3" name="Google Shape;373;p56"/>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4" name="Google Shape;374;p56"/>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75" name="Google Shape;375;p56"/>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376" name="Google Shape;376;p56" descr="Customer review with solid fill"/>
          <p:cNvPicPr preferRelativeResize="0"/>
          <p:nvPr/>
        </p:nvPicPr>
        <p:blipFill rotWithShape="1">
          <a:blip r:embed="rId5">
            <a:alphaModFix/>
          </a:blip>
          <a:srcRect/>
          <a:stretch/>
        </p:blipFill>
        <p:spPr>
          <a:xfrm>
            <a:off x="8515655" y="3632200"/>
            <a:ext cx="3331580" cy="2860675"/>
          </a:xfrm>
          <a:prstGeom prst="rect">
            <a:avLst/>
          </a:prstGeom>
          <a:noFill/>
          <a:ln>
            <a:noFill/>
          </a:ln>
        </p:spPr>
      </p:pic>
      <p:sp>
        <p:nvSpPr>
          <p:cNvPr id="377" name="Google Shape;377;p56"/>
          <p:cNvSpPr txBox="1">
            <a:spLocks noGrp="1"/>
          </p:cNvSpPr>
          <p:nvPr>
            <p:ph type="title"/>
          </p:nvPr>
        </p:nvSpPr>
        <p:spPr>
          <a:xfrm>
            <a:off x="839789" y="365127"/>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8" name="Google Shape;378;p56"/>
          <p:cNvSpPr txBox="1">
            <a:spLocks noGrp="1"/>
          </p:cNvSpPr>
          <p:nvPr>
            <p:ph type="body" idx="1"/>
          </p:nvPr>
        </p:nvSpPr>
        <p:spPr>
          <a:xfrm>
            <a:off x="1415738" y="1879600"/>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1800"/>
              <a:buNone/>
              <a:defRPr sz="1800" b="1">
                <a:solidFill>
                  <a:srgbClr val="4E1E07"/>
                </a:solidFill>
              </a:defRPr>
            </a:lvl1pPr>
            <a:lvl2pPr marL="914400" lvl="1" indent="-228600" algn="l">
              <a:lnSpc>
                <a:spcPct val="90000"/>
              </a:lnSpc>
              <a:spcBef>
                <a:spcPts val="500"/>
              </a:spcBef>
              <a:spcAft>
                <a:spcPts val="0"/>
              </a:spcAft>
              <a:buClr>
                <a:schemeClr val="dk1"/>
              </a:buClr>
              <a:buSzPts val="1500"/>
              <a:buNone/>
              <a:defRPr sz="1500" b="1"/>
            </a:lvl2pPr>
            <a:lvl3pPr marL="1371600" lvl="2" indent="-228600" algn="l">
              <a:lnSpc>
                <a:spcPct val="90000"/>
              </a:lnSpc>
              <a:spcBef>
                <a:spcPts val="500"/>
              </a:spcBef>
              <a:spcAft>
                <a:spcPts val="0"/>
              </a:spcAft>
              <a:buClr>
                <a:schemeClr val="dk1"/>
              </a:buClr>
              <a:buSzPts val="1350"/>
              <a:buNone/>
              <a:defRPr sz="1350" b="1"/>
            </a:lvl3pPr>
            <a:lvl4pPr marL="1828800" lvl="3" indent="-228600" algn="l">
              <a:lnSpc>
                <a:spcPct val="90000"/>
              </a:lnSpc>
              <a:spcBef>
                <a:spcPts val="500"/>
              </a:spcBef>
              <a:spcAft>
                <a:spcPts val="0"/>
              </a:spcAft>
              <a:buClr>
                <a:schemeClr val="dk1"/>
              </a:buClr>
              <a:buSzPts val="1200"/>
              <a:buNone/>
              <a:defRPr sz="1200" b="1"/>
            </a:lvl4pPr>
            <a:lvl5pPr marL="2286000" lvl="4" indent="-228600" algn="l">
              <a:lnSpc>
                <a:spcPct val="90000"/>
              </a:lnSpc>
              <a:spcBef>
                <a:spcPts val="500"/>
              </a:spcBef>
              <a:spcAft>
                <a:spcPts val="0"/>
              </a:spcAft>
              <a:buClr>
                <a:schemeClr val="dk1"/>
              </a:buClr>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379" name="Google Shape;379;p56"/>
          <p:cNvSpPr txBox="1">
            <a:spLocks noGrp="1"/>
          </p:cNvSpPr>
          <p:nvPr>
            <p:ph type="body" idx="2"/>
          </p:nvPr>
        </p:nvSpPr>
        <p:spPr>
          <a:xfrm>
            <a:off x="6377529" y="1870075"/>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1800"/>
              <a:buNone/>
              <a:defRPr sz="1800" b="1">
                <a:solidFill>
                  <a:srgbClr val="4E1E07"/>
                </a:solidFill>
              </a:defRPr>
            </a:lvl1pPr>
            <a:lvl2pPr marL="914400" lvl="1" indent="-228600" algn="l">
              <a:lnSpc>
                <a:spcPct val="90000"/>
              </a:lnSpc>
              <a:spcBef>
                <a:spcPts val="500"/>
              </a:spcBef>
              <a:spcAft>
                <a:spcPts val="0"/>
              </a:spcAft>
              <a:buClr>
                <a:schemeClr val="dk1"/>
              </a:buClr>
              <a:buSzPts val="1500"/>
              <a:buNone/>
              <a:defRPr sz="1500" b="1"/>
            </a:lvl2pPr>
            <a:lvl3pPr marL="1371600" lvl="2" indent="-228600" algn="l">
              <a:lnSpc>
                <a:spcPct val="90000"/>
              </a:lnSpc>
              <a:spcBef>
                <a:spcPts val="500"/>
              </a:spcBef>
              <a:spcAft>
                <a:spcPts val="0"/>
              </a:spcAft>
              <a:buClr>
                <a:schemeClr val="dk1"/>
              </a:buClr>
              <a:buSzPts val="1350"/>
              <a:buNone/>
              <a:defRPr sz="1350" b="1"/>
            </a:lvl3pPr>
            <a:lvl4pPr marL="1828800" lvl="3" indent="-228600" algn="l">
              <a:lnSpc>
                <a:spcPct val="90000"/>
              </a:lnSpc>
              <a:spcBef>
                <a:spcPts val="500"/>
              </a:spcBef>
              <a:spcAft>
                <a:spcPts val="0"/>
              </a:spcAft>
              <a:buClr>
                <a:schemeClr val="dk1"/>
              </a:buClr>
              <a:buSzPts val="1200"/>
              <a:buNone/>
              <a:defRPr sz="1200" b="1"/>
            </a:lvl4pPr>
            <a:lvl5pPr marL="2286000" lvl="4" indent="-228600" algn="l">
              <a:lnSpc>
                <a:spcPct val="90000"/>
              </a:lnSpc>
              <a:spcBef>
                <a:spcPts val="500"/>
              </a:spcBef>
              <a:spcAft>
                <a:spcPts val="0"/>
              </a:spcAft>
              <a:buClr>
                <a:schemeClr val="dk1"/>
              </a:buClr>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380" name="Google Shape;380;p56"/>
          <p:cNvSpPr txBox="1">
            <a:spLocks noGrp="1"/>
          </p:cNvSpPr>
          <p:nvPr>
            <p:ph type="body" idx="3"/>
          </p:nvPr>
        </p:nvSpPr>
        <p:spPr>
          <a:xfrm>
            <a:off x="6377529" y="2670563"/>
            <a:ext cx="4587240" cy="32317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350"/>
              <a:buNone/>
              <a:defRPr sz="135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56"/>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350"/>
              <a:buNone/>
              <a:defRPr sz="135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5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5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5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bg>
      <p:bgPr>
        <a:blipFill>
          <a:blip r:embed="rId2">
            <a:alphaModFix/>
          </a:blip>
          <a:stretch>
            <a:fillRect/>
          </a:stretch>
        </a:blipFill>
        <a:effectLst/>
      </p:bgPr>
    </p:bg>
    <p:spTree>
      <p:nvGrpSpPr>
        <p:cNvPr id="1" name="Shape 29"/>
        <p:cNvGrpSpPr/>
        <p:nvPr/>
      </p:nvGrpSpPr>
      <p:grpSpPr>
        <a:xfrm>
          <a:off x="0" y="0"/>
          <a:ext cx="0" cy="0"/>
          <a:chOff x="0" y="0"/>
          <a:chExt cx="0" cy="0"/>
        </a:xfrm>
      </p:grpSpPr>
      <p:pic>
        <p:nvPicPr>
          <p:cNvPr id="30" name="Google Shape;30;p26" descr="An organic corner shape"/>
          <p:cNvPicPr preferRelativeResize="0"/>
          <p:nvPr/>
        </p:nvPicPr>
        <p:blipFill rotWithShape="1">
          <a:blip r:embed="rId3">
            <a:alphaModFix/>
          </a:blip>
          <a:srcRect t="47415" r="11642"/>
          <a:stretch/>
        </p:blipFill>
        <p:spPr>
          <a:xfrm>
            <a:off x="-13573" y="4929150"/>
            <a:ext cx="4321413" cy="1928850"/>
          </a:xfrm>
          <a:prstGeom prst="rect">
            <a:avLst/>
          </a:prstGeom>
          <a:noFill/>
          <a:ln>
            <a:noFill/>
          </a:ln>
        </p:spPr>
      </p:pic>
      <p:sp>
        <p:nvSpPr>
          <p:cNvPr id="31" name="Google Shape;31;p26"/>
          <p:cNvSpPr txBox="1">
            <a:spLocks noGrp="1"/>
          </p:cNvSpPr>
          <p:nvPr>
            <p:ph type="title"/>
          </p:nvPr>
        </p:nvSpPr>
        <p:spPr>
          <a:xfrm>
            <a:off x="1266965" y="2348095"/>
            <a:ext cx="8940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2" name="Google Shape;32;p26" descr="A circle filled with diagonal lines"/>
          <p:cNvPicPr preferRelativeResize="0"/>
          <p:nvPr/>
        </p:nvPicPr>
        <p:blipFill rotWithShape="1">
          <a:blip r:embed="rId4">
            <a:alphaModFix/>
          </a:blip>
          <a:srcRect l="58934" t="11636" r="12364" b="10950"/>
          <a:stretch/>
        </p:blipFill>
        <p:spPr>
          <a:xfrm>
            <a:off x="-13573" y="4265889"/>
            <a:ext cx="1281385" cy="2592111"/>
          </a:xfrm>
          <a:prstGeom prst="rect">
            <a:avLst/>
          </a:prstGeom>
          <a:noFill/>
          <a:ln>
            <a:noFill/>
          </a:ln>
        </p:spPr>
      </p:pic>
      <p:cxnSp>
        <p:nvCxnSpPr>
          <p:cNvPr id="33" name="Google Shape;33;p26"/>
          <p:cNvCxnSpPr/>
          <p:nvPr/>
        </p:nvCxnSpPr>
        <p:spPr>
          <a:xfrm rot="10800000">
            <a:off x="976701" y="6197283"/>
            <a:ext cx="5513633" cy="0"/>
          </a:xfrm>
          <a:prstGeom prst="straightConnector1">
            <a:avLst/>
          </a:prstGeom>
          <a:noFill/>
          <a:ln w="76200" cap="rnd" cmpd="sng">
            <a:solidFill>
              <a:srgbClr val="F9C499"/>
            </a:solidFill>
            <a:prstDash val="dot"/>
            <a:miter lim="800000"/>
            <a:headEnd type="none" w="sm" len="sm"/>
            <a:tailEnd type="none" w="sm" len="sm"/>
          </a:ln>
        </p:spPr>
      </p:cxnSp>
      <p:sp>
        <p:nvSpPr>
          <p:cNvPr id="34" name="Google Shape;34;p26"/>
          <p:cNvSpPr txBox="1">
            <a:spLocks noGrp="1"/>
          </p:cNvSpPr>
          <p:nvPr>
            <p:ph type="body" idx="1"/>
          </p:nvPr>
        </p:nvSpPr>
        <p:spPr>
          <a:xfrm>
            <a:off x="2322901" y="3744689"/>
            <a:ext cx="8087360"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81000" algn="l">
              <a:lnSpc>
                <a:spcPct val="90000"/>
              </a:lnSpc>
              <a:spcBef>
                <a:spcPts val="500"/>
              </a:spcBef>
              <a:spcAft>
                <a:spcPts val="0"/>
              </a:spcAft>
              <a:buClr>
                <a:schemeClr val="lt1"/>
              </a:buClr>
              <a:buSzPts val="24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26" descr="An organic corner shape"/>
          <p:cNvPicPr preferRelativeResize="0"/>
          <p:nvPr/>
        </p:nvPicPr>
        <p:blipFill rotWithShape="1">
          <a:blip r:embed="rId5">
            <a:alphaModFix/>
          </a:blip>
          <a:srcRect b="65540"/>
          <a:stretch/>
        </p:blipFill>
        <p:spPr>
          <a:xfrm>
            <a:off x="6102421" y="7177"/>
            <a:ext cx="6096000" cy="1575516"/>
          </a:xfrm>
          <a:prstGeom prst="rect">
            <a:avLst/>
          </a:prstGeom>
          <a:noFill/>
          <a:ln>
            <a:noFill/>
          </a:ln>
        </p:spPr>
      </p:pic>
      <p:grpSp>
        <p:nvGrpSpPr>
          <p:cNvPr id="36" name="Google Shape;36;p26"/>
          <p:cNvGrpSpPr/>
          <p:nvPr/>
        </p:nvGrpSpPr>
        <p:grpSpPr>
          <a:xfrm rot="-5400000">
            <a:off x="10331502" y="1002947"/>
            <a:ext cx="2584807" cy="1159493"/>
            <a:chOff x="9177476" y="5772727"/>
            <a:chExt cx="2584807" cy="869620"/>
          </a:xfrm>
        </p:grpSpPr>
        <p:sp>
          <p:nvSpPr>
            <p:cNvPr id="37" name="Google Shape;37;p26"/>
            <p:cNvSpPr/>
            <p:nvPr/>
          </p:nvSpPr>
          <p:spPr>
            <a:xfrm>
              <a:off x="11660683"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6"/>
            <p:cNvSpPr/>
            <p:nvPr/>
          </p:nvSpPr>
          <p:spPr>
            <a:xfrm>
              <a:off x="11261904"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26"/>
            <p:cNvSpPr/>
            <p:nvPr/>
          </p:nvSpPr>
          <p:spPr>
            <a:xfrm>
              <a:off x="10858174"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26"/>
            <p:cNvSpPr/>
            <p:nvPr/>
          </p:nvSpPr>
          <p:spPr>
            <a:xfrm>
              <a:off x="10438963"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6"/>
            <p:cNvSpPr/>
            <p:nvPr/>
          </p:nvSpPr>
          <p:spPr>
            <a:xfrm>
              <a:off x="10019752"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6"/>
            <p:cNvSpPr/>
            <p:nvPr/>
          </p:nvSpPr>
          <p:spPr>
            <a:xfrm>
              <a:off x="9598614"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26"/>
            <p:cNvSpPr/>
            <p:nvPr/>
          </p:nvSpPr>
          <p:spPr>
            <a:xfrm>
              <a:off x="9177476" y="5772727"/>
              <a:ext cx="101600" cy="869620"/>
            </a:xfrm>
            <a:prstGeom prst="rect">
              <a:avLst/>
            </a:prstGeom>
            <a:solidFill>
              <a:srgbClr val="9F32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44" name="Google Shape;44;p26"/>
          <p:cNvCxnSpPr/>
          <p:nvPr/>
        </p:nvCxnSpPr>
        <p:spPr>
          <a:xfrm rot="10800000">
            <a:off x="1403971" y="2169946"/>
            <a:ext cx="8996467" cy="0"/>
          </a:xfrm>
          <a:prstGeom prst="straightConnector1">
            <a:avLst/>
          </a:prstGeom>
          <a:noFill/>
          <a:ln w="76200" cap="rnd" cmpd="sng">
            <a:solidFill>
              <a:schemeClr val="accent6"/>
            </a:solidFill>
            <a:prstDash val="dot"/>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2" userDrawn="1">
  <p:cSld name="SECTION_HEADER">
    <p:spTree>
      <p:nvGrpSpPr>
        <p:cNvPr id="1" name="Shape 46"/>
        <p:cNvGrpSpPr/>
        <p:nvPr/>
      </p:nvGrpSpPr>
      <p:grpSpPr>
        <a:xfrm>
          <a:off x="0" y="0"/>
          <a:ext cx="0" cy="0"/>
          <a:chOff x="0" y="0"/>
          <a:chExt cx="0" cy="0"/>
        </a:xfrm>
      </p:grpSpPr>
      <p:pic>
        <p:nvPicPr>
          <p:cNvPr id="12" name="Google Shape;191;p49" descr="An organic corner shape">
            <a:extLst>
              <a:ext uri="{FF2B5EF4-FFF2-40B4-BE49-F238E27FC236}">
                <a16:creationId xmlns:a16="http://schemas.microsoft.com/office/drawing/2014/main" id="{DC17A60A-0201-3F3B-4ABF-9A0A993E2E94}"/>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3" name="Google Shape;192;p49">
            <a:extLst>
              <a:ext uri="{FF2B5EF4-FFF2-40B4-BE49-F238E27FC236}">
                <a16:creationId xmlns:a16="http://schemas.microsoft.com/office/drawing/2014/main" id="{404AC7D5-DA50-9842-EE55-CB7138CEDA60}"/>
              </a:ext>
            </a:extLst>
          </p:cNvPr>
          <p:cNvSpPr txBox="1">
            <a:spLocks noGrp="1"/>
          </p:cNvSpPr>
          <p:nvPr>
            <p:ph type="title"/>
          </p:nvPr>
        </p:nvSpPr>
        <p:spPr>
          <a:xfrm>
            <a:off x="3700149" y="1910079"/>
            <a:ext cx="6827520" cy="190357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93;p49">
            <a:extLst>
              <a:ext uri="{FF2B5EF4-FFF2-40B4-BE49-F238E27FC236}">
                <a16:creationId xmlns:a16="http://schemas.microsoft.com/office/drawing/2014/main" id="{F945DD07-0E4B-9D7C-34B6-62B495EBC175}"/>
              </a:ext>
            </a:extLst>
          </p:cNvPr>
          <p:cNvSpPr txBox="1">
            <a:spLocks noGrp="1"/>
          </p:cNvSpPr>
          <p:nvPr>
            <p:ph type="body" idx="1"/>
          </p:nvPr>
        </p:nvSpPr>
        <p:spPr>
          <a:xfrm>
            <a:off x="3700149" y="4149568"/>
            <a:ext cx="6827520" cy="1341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9D9C"/>
              </a:buClr>
              <a:buSzPts val="2400"/>
              <a:buNone/>
              <a:defRPr sz="2400">
                <a:solidFill>
                  <a:srgbClr val="889D9C"/>
                </a:solidFill>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a:p>
        </p:txBody>
      </p:sp>
      <p:sp>
        <p:nvSpPr>
          <p:cNvPr id="15" name="Google Shape;194;p49">
            <a:extLst>
              <a:ext uri="{FF2B5EF4-FFF2-40B4-BE49-F238E27FC236}">
                <a16:creationId xmlns:a16="http://schemas.microsoft.com/office/drawing/2014/main" id="{E001C863-97BD-2FDA-0246-C78810AE0D16}"/>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95;p49">
            <a:extLst>
              <a:ext uri="{FF2B5EF4-FFF2-40B4-BE49-F238E27FC236}">
                <a16:creationId xmlns:a16="http://schemas.microsoft.com/office/drawing/2014/main" id="{3DA848B6-63A9-C342-928B-83C0FC057C93}"/>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96;p49">
            <a:extLst>
              <a:ext uri="{FF2B5EF4-FFF2-40B4-BE49-F238E27FC236}">
                <a16:creationId xmlns:a16="http://schemas.microsoft.com/office/drawing/2014/main" id="{E4DAE79E-EBA6-E5F0-9C4B-6019835BA1B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97;p49" descr="A person smiling at the camera&#10;&#10;Description automatically generated with low confidence">
            <a:extLst>
              <a:ext uri="{FF2B5EF4-FFF2-40B4-BE49-F238E27FC236}">
                <a16:creationId xmlns:a16="http://schemas.microsoft.com/office/drawing/2014/main" id="{BFB82FD6-E68F-D5E3-A542-1752624E50B8}"/>
              </a:ext>
            </a:extLst>
          </p:cNvPr>
          <p:cNvPicPr preferRelativeResize="0"/>
          <p:nvPr userDrawn="1"/>
        </p:nvPicPr>
        <p:blipFill rotWithShape="1">
          <a:blip r:embed="rId3">
            <a:alphaModFix/>
          </a:blip>
          <a:srcRect l="35520" t="3567" r="2364" b="3259"/>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9" name="Google Shape;198;p49">
            <a:extLst>
              <a:ext uri="{FF2B5EF4-FFF2-40B4-BE49-F238E27FC236}">
                <a16:creationId xmlns:a16="http://schemas.microsoft.com/office/drawing/2014/main" id="{DE75C495-5CD6-AB3B-F37B-D0491273F034}"/>
              </a:ext>
            </a:extLst>
          </p:cNvPr>
          <p:cNvPicPr preferRelativeResize="0"/>
          <p:nvPr userDrawn="1"/>
        </p:nvPicPr>
        <p:blipFill rotWithShape="1">
          <a:blip r:embed="rId4">
            <a:alphaModFix/>
          </a:blip>
          <a:srcRect/>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1" name="Google Shape;200;p49" descr="A square made of dots">
            <a:extLst>
              <a:ext uri="{FF2B5EF4-FFF2-40B4-BE49-F238E27FC236}">
                <a16:creationId xmlns:a16="http://schemas.microsoft.com/office/drawing/2014/main" id="{5B687BD6-0926-6974-80AC-9B29EFA78AC9}"/>
              </a:ext>
            </a:extLst>
          </p:cNvPr>
          <p:cNvPicPr preferRelativeResize="0"/>
          <p:nvPr userDrawn="1"/>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22" name="Picture 21">
            <a:extLst>
              <a:ext uri="{FF2B5EF4-FFF2-40B4-BE49-F238E27FC236}">
                <a16:creationId xmlns:a16="http://schemas.microsoft.com/office/drawing/2014/main" id="{8912750D-F8A2-984D-C82A-203AA819224B}"/>
              </a:ext>
            </a:extLst>
          </p:cNvPr>
          <p:cNvPicPr>
            <a:picLocks noChangeAspect="1"/>
          </p:cNvPicPr>
          <p:nvPr userDrawn="1"/>
        </p:nvPicPr>
        <p:blipFill>
          <a:blip r:embed="rId6"/>
          <a:stretch>
            <a:fillRect/>
          </a:stretch>
        </p:blipFill>
        <p:spPr>
          <a:xfrm>
            <a:off x="9911080" y="243523"/>
            <a:ext cx="2097059" cy="135143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2" userDrawn="1">
  <p:cSld name="TITLE">
    <p:spTree>
      <p:nvGrpSpPr>
        <p:cNvPr id="1" name="Shape 57"/>
        <p:cNvGrpSpPr/>
        <p:nvPr/>
      </p:nvGrpSpPr>
      <p:grpSpPr>
        <a:xfrm>
          <a:off x="0" y="0"/>
          <a:ext cx="0" cy="0"/>
          <a:chOff x="0" y="0"/>
          <a:chExt cx="0" cy="0"/>
        </a:xfrm>
      </p:grpSpPr>
      <p:sp>
        <p:nvSpPr>
          <p:cNvPr id="11" name="Google Shape;296;p57">
            <a:extLst>
              <a:ext uri="{FF2B5EF4-FFF2-40B4-BE49-F238E27FC236}">
                <a16:creationId xmlns:a16="http://schemas.microsoft.com/office/drawing/2014/main" id="{9BE660B5-A52A-04B4-5708-83CC338AA19B}"/>
              </a:ext>
            </a:extLst>
          </p:cNvPr>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2" name="Google Shape;297;p57">
            <a:extLst>
              <a:ext uri="{FF2B5EF4-FFF2-40B4-BE49-F238E27FC236}">
                <a16:creationId xmlns:a16="http://schemas.microsoft.com/office/drawing/2014/main" id="{780452B4-4D41-2B5D-6940-F56B8E9761C7}"/>
              </a:ext>
            </a:extLst>
          </p:cNvPr>
          <p:cNvPicPr preferRelativeResize="0"/>
          <p:nvPr userDrawn="1"/>
        </p:nvPicPr>
        <p:blipFill rotWithShape="1">
          <a:blip r:embed="rId2">
            <a:alphaModFix/>
          </a:blip>
          <a:srcRect l="35167" t="11305" b="10042"/>
          <a:stretch/>
        </p:blipFill>
        <p:spPr>
          <a:xfrm>
            <a:off x="-386596" y="0"/>
            <a:ext cx="4470916" cy="6892290"/>
          </a:xfrm>
          <a:prstGeom prst="rect">
            <a:avLst/>
          </a:prstGeom>
          <a:noFill/>
          <a:ln>
            <a:noFill/>
          </a:ln>
        </p:spPr>
      </p:pic>
      <p:pic>
        <p:nvPicPr>
          <p:cNvPr id="13" name="Google Shape;298;p57" descr="A picture containing person, person&#10;&#10;Description automatically generated">
            <a:extLst>
              <a:ext uri="{FF2B5EF4-FFF2-40B4-BE49-F238E27FC236}">
                <a16:creationId xmlns:a16="http://schemas.microsoft.com/office/drawing/2014/main" id="{38B031F3-EC30-5FD6-1D74-0436870C8A50}"/>
              </a:ext>
            </a:extLst>
          </p:cNvPr>
          <p:cNvPicPr preferRelativeResize="0"/>
          <p:nvPr userDrawn="1"/>
        </p:nvPicPr>
        <p:blipFill rotWithShape="1">
          <a:blip r:embed="rId3">
            <a:alphaModFix/>
          </a:blip>
          <a:srcRect l="51882" t="9186" r="-1"/>
          <a:stretch/>
        </p:blipFill>
        <p:spPr>
          <a:xfrm>
            <a:off x="0" y="0"/>
            <a:ext cx="3652004" cy="6892290"/>
          </a:xfrm>
          <a:prstGeom prst="flowChartDelay">
            <a:avLst/>
          </a:prstGeom>
          <a:noFill/>
          <a:ln>
            <a:noFill/>
          </a:ln>
        </p:spPr>
      </p:pic>
      <p:pic>
        <p:nvPicPr>
          <p:cNvPr id="15" name="Google Shape;300;p57" descr="A square made of dots">
            <a:extLst>
              <a:ext uri="{FF2B5EF4-FFF2-40B4-BE49-F238E27FC236}">
                <a16:creationId xmlns:a16="http://schemas.microsoft.com/office/drawing/2014/main" id="{CCAF67FE-D246-452C-FFEE-EED6BAE442F0}"/>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sp>
        <p:nvSpPr>
          <p:cNvPr id="16" name="Google Shape;301;p57">
            <a:extLst>
              <a:ext uri="{FF2B5EF4-FFF2-40B4-BE49-F238E27FC236}">
                <a16:creationId xmlns:a16="http://schemas.microsoft.com/office/drawing/2014/main" id="{498B42E0-F392-7B10-0D86-326CA300EE99}"/>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302;p57">
            <a:extLst>
              <a:ext uri="{FF2B5EF4-FFF2-40B4-BE49-F238E27FC236}">
                <a16:creationId xmlns:a16="http://schemas.microsoft.com/office/drawing/2014/main" id="{E43CDE9E-3223-22DD-CF4E-75B91688A5DB}"/>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303;p57">
            <a:extLst>
              <a:ext uri="{FF2B5EF4-FFF2-40B4-BE49-F238E27FC236}">
                <a16:creationId xmlns:a16="http://schemas.microsoft.com/office/drawing/2014/main" id="{C79D3BA3-22E4-C50F-209F-065A68474722}"/>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9" name="Picture 18">
            <a:extLst>
              <a:ext uri="{FF2B5EF4-FFF2-40B4-BE49-F238E27FC236}">
                <a16:creationId xmlns:a16="http://schemas.microsoft.com/office/drawing/2014/main" id="{8C83AD15-4B96-D459-EC06-DEEDF1A32087}"/>
              </a:ext>
            </a:extLst>
          </p:cNvPr>
          <p:cNvPicPr>
            <a:picLocks noChangeAspect="1"/>
          </p:cNvPicPr>
          <p:nvPr userDrawn="1"/>
        </p:nvPicPr>
        <p:blipFill>
          <a:blip r:embed="rId5"/>
          <a:stretch>
            <a:fillRect/>
          </a:stretch>
        </p:blipFill>
        <p:spPr>
          <a:xfrm>
            <a:off x="9911080" y="243523"/>
            <a:ext cx="2097059" cy="13514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67"/>
        <p:cNvGrpSpPr/>
        <p:nvPr/>
      </p:nvGrpSpPr>
      <p:grpSpPr>
        <a:xfrm>
          <a:off x="0" y="0"/>
          <a:ext cx="0" cy="0"/>
          <a:chOff x="0" y="0"/>
          <a:chExt cx="0" cy="0"/>
        </a:xfrm>
      </p:grpSpPr>
      <p:pic>
        <p:nvPicPr>
          <p:cNvPr id="7" name="Picture 6">
            <a:extLst>
              <a:ext uri="{FF2B5EF4-FFF2-40B4-BE49-F238E27FC236}">
                <a16:creationId xmlns:a16="http://schemas.microsoft.com/office/drawing/2014/main" id="{CA3C3EC8-CB81-0DCE-BEBA-F68282D51621}"/>
              </a:ext>
            </a:extLst>
          </p:cNvPr>
          <p:cNvPicPr>
            <a:picLocks noChangeAspect="1"/>
          </p:cNvPicPr>
          <p:nvPr userDrawn="1"/>
        </p:nvPicPr>
        <p:blipFill>
          <a:blip r:embed="rId2"/>
          <a:stretch>
            <a:fillRect/>
          </a:stretch>
        </p:blipFill>
        <p:spPr>
          <a:xfrm>
            <a:off x="9911080" y="243523"/>
            <a:ext cx="2097059" cy="135143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3"/>
        <p:cNvGrpSpPr/>
        <p:nvPr/>
      </p:nvGrpSpPr>
      <p:grpSpPr>
        <a:xfrm>
          <a:off x="0" y="0"/>
          <a:ext cx="0" cy="0"/>
          <a:chOff x="0" y="0"/>
          <a:chExt cx="0" cy="0"/>
        </a:xfrm>
      </p:grpSpPr>
      <p:sp>
        <p:nvSpPr>
          <p:cNvPr id="74" name="Google Shape;74;p30"/>
          <p:cNvSpPr txBox="1">
            <a:spLocks noGrp="1"/>
          </p:cNvSpPr>
          <p:nvPr>
            <p:ph type="ctrTitle"/>
          </p:nvPr>
        </p:nvSpPr>
        <p:spPr>
          <a:xfrm>
            <a:off x="1828800" y="1770451"/>
            <a:ext cx="8839200" cy="135143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5" name="Google Shape;75;p30"/>
          <p:cNvSpPr txBox="1">
            <a:spLocks noGrp="1"/>
          </p:cNvSpPr>
          <p:nvPr>
            <p:ph type="subTitle" idx="1"/>
          </p:nvPr>
        </p:nvSpPr>
        <p:spPr>
          <a:xfrm>
            <a:off x="1828800" y="3429000"/>
            <a:ext cx="8839200" cy="21285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7" name="Picture 6">
            <a:extLst>
              <a:ext uri="{FF2B5EF4-FFF2-40B4-BE49-F238E27FC236}">
                <a16:creationId xmlns:a16="http://schemas.microsoft.com/office/drawing/2014/main" id="{FAE4C6EB-1323-34FE-0C90-3C253C255453}"/>
              </a:ext>
            </a:extLst>
          </p:cNvPr>
          <p:cNvPicPr>
            <a:picLocks noChangeAspect="1"/>
          </p:cNvPicPr>
          <p:nvPr userDrawn="1"/>
        </p:nvPicPr>
        <p:blipFill>
          <a:blip r:embed="rId2"/>
          <a:stretch>
            <a:fillRect/>
          </a:stretch>
        </p:blipFill>
        <p:spPr>
          <a:xfrm>
            <a:off x="9911080" y="243523"/>
            <a:ext cx="2097059" cy="135143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2" userDrawn="1">
  <p:cSld name="Title Only 2">
    <p:spTree>
      <p:nvGrpSpPr>
        <p:cNvPr id="1" name="Shape 79"/>
        <p:cNvGrpSpPr/>
        <p:nvPr/>
      </p:nvGrpSpPr>
      <p:grpSpPr>
        <a:xfrm>
          <a:off x="0" y="0"/>
          <a:ext cx="0" cy="0"/>
          <a:chOff x="0" y="0"/>
          <a:chExt cx="0" cy="0"/>
        </a:xfrm>
      </p:grpSpPr>
      <p:sp>
        <p:nvSpPr>
          <p:cNvPr id="11" name="Google Shape;286;p56">
            <a:extLst>
              <a:ext uri="{FF2B5EF4-FFF2-40B4-BE49-F238E27FC236}">
                <a16:creationId xmlns:a16="http://schemas.microsoft.com/office/drawing/2014/main" id="{1648C35E-EE06-514E-9ACB-F20B727783F8}"/>
              </a:ext>
            </a:extLst>
          </p:cNvPr>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2" name="Google Shape;287;p56" descr="An organic corner shape">
            <a:extLst>
              <a:ext uri="{FF2B5EF4-FFF2-40B4-BE49-F238E27FC236}">
                <a16:creationId xmlns:a16="http://schemas.microsoft.com/office/drawing/2014/main" id="{7A49B282-DE1C-0514-5563-E11CAB4E3045}"/>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13" name="Google Shape;288;p56">
            <a:extLst>
              <a:ext uri="{FF2B5EF4-FFF2-40B4-BE49-F238E27FC236}">
                <a16:creationId xmlns:a16="http://schemas.microsoft.com/office/drawing/2014/main" id="{4B79BCD8-244B-6D2E-039C-C236EE97920E}"/>
              </a:ext>
            </a:extLst>
          </p:cNvPr>
          <p:cNvPicPr preferRelativeResize="0"/>
          <p:nvPr userDrawn="1"/>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4" name="Google Shape;289;p56">
            <a:extLst>
              <a:ext uri="{FF2B5EF4-FFF2-40B4-BE49-F238E27FC236}">
                <a16:creationId xmlns:a16="http://schemas.microsoft.com/office/drawing/2014/main" id="{B5424A50-0365-5CDE-87E6-0153D07777DC}"/>
              </a:ext>
            </a:extLst>
          </p:cNvPr>
          <p:cNvPicPr preferRelativeResize="0"/>
          <p:nvPr userDrawn="1"/>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16" name="Google Shape;291;p56" descr="A square made of dots">
            <a:extLst>
              <a:ext uri="{FF2B5EF4-FFF2-40B4-BE49-F238E27FC236}">
                <a16:creationId xmlns:a16="http://schemas.microsoft.com/office/drawing/2014/main" id="{861F294E-E81D-0199-0CA2-018A5545FBF7}"/>
              </a:ext>
            </a:extLst>
          </p:cNvPr>
          <p:cNvPicPr preferRelativeResize="0"/>
          <p:nvPr userDrawn="1"/>
        </p:nvPicPr>
        <p:blipFill rotWithShape="1">
          <a:blip r:embed="rId5">
            <a:alphaModFix/>
          </a:blip>
          <a:srcRect l="44777" t="13758" r="30555" b="40299"/>
          <a:stretch/>
        </p:blipFill>
        <p:spPr>
          <a:xfrm rot="5400000">
            <a:off x="486330" y="4207589"/>
            <a:ext cx="1127760" cy="2100421"/>
          </a:xfrm>
          <a:prstGeom prst="rect">
            <a:avLst/>
          </a:prstGeom>
          <a:noFill/>
          <a:ln>
            <a:noFill/>
          </a:ln>
        </p:spPr>
      </p:pic>
      <p:sp>
        <p:nvSpPr>
          <p:cNvPr id="17" name="Google Shape;292;p56">
            <a:extLst>
              <a:ext uri="{FF2B5EF4-FFF2-40B4-BE49-F238E27FC236}">
                <a16:creationId xmlns:a16="http://schemas.microsoft.com/office/drawing/2014/main" id="{9B1A75AE-5B43-03AB-57C1-5E715832AA1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293;p56">
            <a:extLst>
              <a:ext uri="{FF2B5EF4-FFF2-40B4-BE49-F238E27FC236}">
                <a16:creationId xmlns:a16="http://schemas.microsoft.com/office/drawing/2014/main" id="{E7632E68-939E-A4F2-6CCA-DAD42869F2BE}"/>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294;p56">
            <a:extLst>
              <a:ext uri="{FF2B5EF4-FFF2-40B4-BE49-F238E27FC236}">
                <a16:creationId xmlns:a16="http://schemas.microsoft.com/office/drawing/2014/main" id="{6A81B672-7D5D-6E9B-BEA7-B3E93EA215ED}"/>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 name="Picture 19">
            <a:extLst>
              <a:ext uri="{FF2B5EF4-FFF2-40B4-BE49-F238E27FC236}">
                <a16:creationId xmlns:a16="http://schemas.microsoft.com/office/drawing/2014/main" id="{FE5829D7-386D-2D40-CD19-3244588A05A5}"/>
              </a:ext>
            </a:extLst>
          </p:cNvPr>
          <p:cNvPicPr>
            <a:picLocks noChangeAspect="1"/>
          </p:cNvPicPr>
          <p:nvPr userDrawn="1"/>
        </p:nvPicPr>
        <p:blipFill>
          <a:blip r:embed="rId6"/>
          <a:stretch>
            <a:fillRect/>
          </a:stretch>
        </p:blipFill>
        <p:spPr>
          <a:xfrm>
            <a:off x="9911080" y="243523"/>
            <a:ext cx="2097059" cy="135143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9" name="Google Shape;359;p65" descr="An organic corner shape">
            <a:extLst>
              <a:ext uri="{FF2B5EF4-FFF2-40B4-BE49-F238E27FC236}">
                <a16:creationId xmlns:a16="http://schemas.microsoft.com/office/drawing/2014/main" id="{1C1EE4FA-FE0A-1C79-66FB-17160E487A65}"/>
              </a:ext>
            </a:extLst>
          </p:cNvPr>
          <p:cNvPicPr preferRelativeResize="0"/>
          <p:nvPr userDrawn="1"/>
        </p:nvPicPr>
        <p:blipFill rotWithShape="1">
          <a:blip r:embed="rId36">
            <a:alphaModFix/>
          </a:blip>
          <a:srcRect t="47415" r="11642"/>
          <a:stretch/>
        </p:blipFill>
        <p:spPr>
          <a:xfrm>
            <a:off x="-10180" y="4453838"/>
            <a:ext cx="4039730" cy="2404162"/>
          </a:xfrm>
          <a:prstGeom prst="rect">
            <a:avLst/>
          </a:prstGeom>
          <a:noFill/>
          <a:ln>
            <a:noFill/>
          </a:ln>
        </p:spPr>
      </p:pic>
      <p:pic>
        <p:nvPicPr>
          <p:cNvPr id="30" name="Google Shape;360;p65" descr="A circle filled with diagonal lines">
            <a:extLst>
              <a:ext uri="{FF2B5EF4-FFF2-40B4-BE49-F238E27FC236}">
                <a16:creationId xmlns:a16="http://schemas.microsoft.com/office/drawing/2014/main" id="{F9B74815-1196-A612-B208-D2F4154599BA}"/>
              </a:ext>
            </a:extLst>
          </p:cNvPr>
          <p:cNvPicPr preferRelativeResize="0"/>
          <p:nvPr userDrawn="1"/>
        </p:nvPicPr>
        <p:blipFill rotWithShape="1">
          <a:blip r:embed="rId37">
            <a:alphaModFix/>
          </a:blip>
          <a:srcRect l="58934" t="11636" r="12364" b="10950"/>
          <a:stretch/>
        </p:blipFill>
        <p:spPr>
          <a:xfrm>
            <a:off x="-10180" y="3318626"/>
            <a:ext cx="1312242" cy="3539374"/>
          </a:xfrm>
          <a:prstGeom prst="rect">
            <a:avLst/>
          </a:prstGeom>
          <a:noFill/>
          <a:ln>
            <a:noFill/>
          </a:ln>
        </p:spPr>
      </p:pic>
      <p:cxnSp>
        <p:nvCxnSpPr>
          <p:cNvPr id="31" name="Google Shape;361;p65">
            <a:extLst>
              <a:ext uri="{FF2B5EF4-FFF2-40B4-BE49-F238E27FC236}">
                <a16:creationId xmlns:a16="http://schemas.microsoft.com/office/drawing/2014/main" id="{6E5D4529-0222-5323-9311-D3BA1A0048B8}"/>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13" name="Google Shape;13;p25"/>
          <p:cNvSpPr txBox="1">
            <a:spLocks noGrp="1"/>
          </p:cNvSpPr>
          <p:nvPr>
            <p:ph type="title"/>
          </p:nvPr>
        </p:nvSpPr>
        <p:spPr>
          <a:xfrm>
            <a:off x="1236021" y="618354"/>
            <a:ext cx="8316003"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Trebuchet MS"/>
              <a:buNone/>
              <a:defRPr sz="40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4" name="Google Shape;14;p25"/>
          <p:cNvSpPr txBox="1">
            <a:spLocks noGrp="1"/>
          </p:cNvSpPr>
          <p:nvPr>
            <p:ph type="body" idx="1"/>
          </p:nvPr>
        </p:nvSpPr>
        <p:spPr>
          <a:xfrm>
            <a:off x="1236021" y="2076904"/>
            <a:ext cx="9276192" cy="402833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OESE.TitleI-A@ed.gov"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mailto:tamarah.pfeiffer@bie.edu"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info.gov/content/pkg/FR-2020-03-26/pdf/2020-06148.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1" name="Google Shape;431;p8"/>
          <p:cNvSpPr txBox="1">
            <a:spLocks noGrp="1"/>
          </p:cNvSpPr>
          <p:nvPr>
            <p:ph type="body" idx="4294967295"/>
          </p:nvPr>
        </p:nvSpPr>
        <p:spPr>
          <a:xfrm>
            <a:off x="2320419" y="1692275"/>
            <a:ext cx="7217916" cy="3976912"/>
          </a:xfrm>
          <a:prstGeom prst="rect">
            <a:avLst/>
          </a:prstGeom>
          <a:noFill/>
          <a:ln>
            <a:noFill/>
          </a:ln>
        </p:spPr>
        <p:txBody>
          <a:bodyPr spcFirstLastPara="1" wrap="square" lIns="91425" tIns="45700" rIns="91425" bIns="45700" anchor="t" anchorCtr="0">
            <a:normAutofit/>
          </a:bodyPr>
          <a:lstStyle/>
          <a:p>
            <a:pPr marL="0" indent="0">
              <a:spcBef>
                <a:spcPts val="0"/>
              </a:spcBef>
              <a:buSzPts val="2400"/>
              <a:buNone/>
            </a:pPr>
            <a:r>
              <a:rPr lang="en-US" sz="2400" dirty="0"/>
              <a:t>Each state including BIE is required to implement a set of high-quality student academic assessments in:</a:t>
            </a:r>
            <a:endParaRPr dirty="0"/>
          </a:p>
          <a:p>
            <a:pPr marL="685800" lvl="1" indent="-228600">
              <a:buSzPts val="2400"/>
            </a:pPr>
            <a:r>
              <a:rPr lang="en-US" sz="2400" dirty="0"/>
              <a:t>Math, Reading, or Language Arts in grades 3-8 and 11</a:t>
            </a:r>
            <a:endParaRPr dirty="0"/>
          </a:p>
          <a:p>
            <a:pPr marL="685800" lvl="1" indent="-228600">
              <a:buSzPts val="2400"/>
            </a:pPr>
            <a:r>
              <a:rPr lang="en-US" sz="2400" dirty="0"/>
              <a:t>Science - designated grades in grade bands 3-5, 6-8, and once in high school</a:t>
            </a:r>
            <a:endParaRPr dirty="0"/>
          </a:p>
          <a:p>
            <a:pPr marL="685800" lvl="1" indent="-228600">
              <a:buSzPts val="2400"/>
            </a:pPr>
            <a:r>
              <a:rPr lang="en-US" sz="2400" dirty="0"/>
              <a:t>Alternate as specified in a student’s Individual Education Plan (IEP)</a:t>
            </a:r>
            <a:endParaRPr dirty="0"/>
          </a:p>
          <a:p>
            <a:pPr marL="685800" lvl="1" indent="-228600">
              <a:buSzPts val="2400"/>
            </a:pPr>
            <a:r>
              <a:rPr lang="en-US" sz="2400" dirty="0"/>
              <a:t>English Language Proficiency for English Learner (EL)</a:t>
            </a:r>
            <a:endParaRPr dirty="0"/>
          </a:p>
          <a:p>
            <a:pPr marL="685800" lvl="1" indent="-101600">
              <a:buSzPts val="2000"/>
              <a:buNone/>
            </a:pPr>
            <a:endParaRPr sz="2000" b="1" dirty="0">
              <a:latin typeface="Calibri" panose="020F0502020204030204" pitchFamily="34" charset="0"/>
              <a:ea typeface="Trebuchet MS"/>
              <a:cs typeface="Calibri" panose="020F0502020204030204" pitchFamily="34" charset="0"/>
              <a:sym typeface="Trebuchet MS"/>
            </a:endParaRPr>
          </a:p>
          <a:p>
            <a:pPr marL="228600" indent="-25400">
              <a:buSzPts val="3200"/>
              <a:buNone/>
            </a:pPr>
            <a:endParaRPr dirty="0"/>
          </a:p>
          <a:p>
            <a:pPr marL="228600" indent="-25400">
              <a:buSzPts val="3200"/>
              <a:buNone/>
            </a:pPr>
            <a:endParaRPr dirty="0"/>
          </a:p>
        </p:txBody>
      </p:sp>
      <p:sp>
        <p:nvSpPr>
          <p:cNvPr id="432" name="Google Shape;432;p8"/>
          <p:cNvSpPr txBox="1">
            <a:spLocks noGrp="1"/>
          </p:cNvSpPr>
          <p:nvPr>
            <p:ph type="title" idx="4294967295"/>
          </p:nvPr>
        </p:nvSpPr>
        <p:spPr>
          <a:xfrm>
            <a:off x="707571" y="618354"/>
            <a:ext cx="8636454" cy="1325563"/>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ASSESSMENT REQUIREMENTS</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9"/>
          <p:cNvSpPr txBox="1">
            <a:spLocks noGrp="1"/>
          </p:cNvSpPr>
          <p:nvPr>
            <p:ph type="body" idx="4294967295"/>
          </p:nvPr>
        </p:nvSpPr>
        <p:spPr>
          <a:xfrm>
            <a:off x="2615694" y="1825625"/>
            <a:ext cx="7217916" cy="3976912"/>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buSzPct val="100000"/>
            </a:pPr>
            <a:r>
              <a:rPr lang="en-US"/>
              <a:t>Phase One</a:t>
            </a:r>
            <a:endParaRPr/>
          </a:p>
          <a:p>
            <a:pPr marL="685800" lvl="1" indent="-228600">
              <a:buSzPct val="100000"/>
            </a:pPr>
            <a:r>
              <a:rPr lang="en-US"/>
              <a:t>Off-the-shelf- assessments aligned to College and Career Readiness Standards</a:t>
            </a:r>
            <a:endParaRPr/>
          </a:p>
          <a:p>
            <a:pPr marL="228600" indent="-228600">
              <a:buSzPct val="100000"/>
            </a:pPr>
            <a:r>
              <a:rPr lang="en-US"/>
              <a:t>Phase Two</a:t>
            </a:r>
            <a:endParaRPr/>
          </a:p>
          <a:p>
            <a:pPr marL="685800" lvl="1" indent="-228600">
              <a:buSzPct val="100000"/>
            </a:pPr>
            <a:r>
              <a:rPr lang="en-US"/>
              <a:t>SY 2022-2023 and beyond</a:t>
            </a:r>
            <a:endParaRPr/>
          </a:p>
          <a:p>
            <a:pPr marL="685800" lvl="1" indent="-228600">
              <a:buSzPct val="100000"/>
            </a:pPr>
            <a:r>
              <a:rPr lang="en-US"/>
              <a:t>Cultural Relevant Customized Assessment </a:t>
            </a:r>
            <a:endParaRPr/>
          </a:p>
          <a:p>
            <a:pPr marL="1143000" lvl="2" indent="-228600">
              <a:buSzPct val="100000"/>
            </a:pPr>
            <a:r>
              <a:rPr lang="en-US"/>
              <a:t>Item development for ELA &amp; Math  SY 2021-2022</a:t>
            </a:r>
            <a:endParaRPr/>
          </a:p>
          <a:p>
            <a:pPr marL="1143000" lvl="2" indent="-228600">
              <a:buSzPct val="100000"/>
            </a:pPr>
            <a:r>
              <a:rPr lang="en-US"/>
              <a:t>Pilot Test SY 2022-2023</a:t>
            </a:r>
            <a:endParaRPr/>
          </a:p>
          <a:p>
            <a:pPr marL="228600" indent="-228600">
              <a:buSzPct val="100000"/>
            </a:pPr>
            <a:r>
              <a:rPr lang="en-US"/>
              <a:t>Phase Three</a:t>
            </a:r>
            <a:endParaRPr/>
          </a:p>
          <a:p>
            <a:pPr marL="685800" lvl="1" indent="-228600">
              <a:buSzPct val="100000"/>
            </a:pPr>
            <a:r>
              <a:rPr lang="en-US"/>
              <a:t>Addition of Tribal Civics (Standards ?)</a:t>
            </a:r>
            <a:endParaRPr/>
          </a:p>
          <a:p>
            <a:pPr marL="914400" lvl="2" indent="0">
              <a:buSzPct val="100000"/>
              <a:buNone/>
            </a:pPr>
            <a:endParaRPr/>
          </a:p>
        </p:txBody>
      </p:sp>
      <p:sp>
        <p:nvSpPr>
          <p:cNvPr id="438" name="Google Shape;438;p9"/>
          <p:cNvSpPr txBox="1">
            <a:spLocks noGrp="1"/>
          </p:cNvSpPr>
          <p:nvPr>
            <p:ph type="title" idx="4294967295"/>
          </p:nvPr>
        </p:nvSpPr>
        <p:spPr>
          <a:xfrm>
            <a:off x="609600" y="618354"/>
            <a:ext cx="8078418" cy="1325563"/>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ASSESSMENT TIMELINE</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aphicFrame>
        <p:nvGraphicFramePr>
          <p:cNvPr id="443" name="Google Shape;443;p10"/>
          <p:cNvGraphicFramePr/>
          <p:nvPr>
            <p:extLst>
              <p:ext uri="{D42A27DB-BD31-4B8C-83A1-F6EECF244321}">
                <p14:modId xmlns:p14="http://schemas.microsoft.com/office/powerpoint/2010/main" val="3703149619"/>
              </p:ext>
            </p:extLst>
          </p:nvPr>
        </p:nvGraphicFramePr>
        <p:xfrm>
          <a:off x="2371725" y="1592494"/>
          <a:ext cx="8220075" cy="4111619"/>
        </p:xfrm>
        <a:graphic>
          <a:graphicData uri="http://schemas.openxmlformats.org/drawingml/2006/table">
            <a:tbl>
              <a:tblPr firstRow="1" bandRow="1">
                <a:noFill/>
                <a:tableStyleId>{B550172E-1E2C-4A90-A0F3-929332F43DE0}</a:tableStyleId>
              </a:tblPr>
              <a:tblGrid>
                <a:gridCol w="2055012">
                  <a:extLst>
                    <a:ext uri="{9D8B030D-6E8A-4147-A177-3AD203B41FA5}">
                      <a16:colId xmlns:a16="http://schemas.microsoft.com/office/drawing/2014/main" val="20000"/>
                    </a:ext>
                  </a:extLst>
                </a:gridCol>
                <a:gridCol w="2278889">
                  <a:extLst>
                    <a:ext uri="{9D8B030D-6E8A-4147-A177-3AD203B41FA5}">
                      <a16:colId xmlns:a16="http://schemas.microsoft.com/office/drawing/2014/main" val="20001"/>
                    </a:ext>
                  </a:extLst>
                </a:gridCol>
                <a:gridCol w="2088240">
                  <a:extLst>
                    <a:ext uri="{9D8B030D-6E8A-4147-A177-3AD203B41FA5}">
                      <a16:colId xmlns:a16="http://schemas.microsoft.com/office/drawing/2014/main" val="20002"/>
                    </a:ext>
                  </a:extLst>
                </a:gridCol>
                <a:gridCol w="1797934">
                  <a:extLst>
                    <a:ext uri="{9D8B030D-6E8A-4147-A177-3AD203B41FA5}">
                      <a16:colId xmlns:a16="http://schemas.microsoft.com/office/drawing/2014/main" val="20003"/>
                    </a:ext>
                  </a:extLst>
                </a:gridCol>
              </a:tblGrid>
              <a:tr h="741067">
                <a:tc>
                  <a:txBody>
                    <a:bodyPr/>
                    <a:lstStyle/>
                    <a:p>
                      <a:pPr marL="0" marR="0" lvl="0" indent="0" algn="ctr" rtl="0">
                        <a:spcBef>
                          <a:spcPts val="0"/>
                        </a:spcBef>
                        <a:spcAft>
                          <a:spcPts val="0"/>
                        </a:spcAft>
                        <a:buNone/>
                      </a:pPr>
                      <a:r>
                        <a:rPr lang="en-US" sz="1800" u="none" strike="noStrike" cap="none"/>
                        <a:t>Subject</a:t>
                      </a:r>
                      <a:endParaRPr/>
                    </a:p>
                  </a:txBody>
                  <a:tcPr marL="91450" marR="91450" marT="45725" marB="45725"/>
                </a:tc>
                <a:tc>
                  <a:txBody>
                    <a:bodyPr/>
                    <a:lstStyle/>
                    <a:p>
                      <a:pPr marL="0" marR="0" lvl="0" indent="0" algn="ctr" rtl="0">
                        <a:spcBef>
                          <a:spcPts val="0"/>
                        </a:spcBef>
                        <a:spcAft>
                          <a:spcPts val="0"/>
                        </a:spcAft>
                        <a:buNone/>
                      </a:pPr>
                      <a:r>
                        <a:rPr lang="en-US" sz="1800" u="none" strike="noStrike" cap="none" dirty="0"/>
                        <a:t>Standards</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a:t>Name of Assessment</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Grades</a:t>
                      </a:r>
                      <a:endParaRPr/>
                    </a:p>
                  </a:txBody>
                  <a:tcPr marL="91450" marR="91450" marT="45725" marB="45725"/>
                </a:tc>
                <a:extLst>
                  <a:ext uri="{0D108BD9-81ED-4DB2-BD59-A6C34878D82A}">
                    <a16:rowId xmlns:a16="http://schemas.microsoft.com/office/drawing/2014/main" val="10000"/>
                  </a:ext>
                </a:extLst>
              </a:tr>
              <a:tr h="770630">
                <a:tc>
                  <a:txBody>
                    <a:bodyPr/>
                    <a:lstStyle/>
                    <a:p>
                      <a:pPr marL="0" marR="0" lvl="0" indent="0" algn="l" rtl="0">
                        <a:spcBef>
                          <a:spcPts val="0"/>
                        </a:spcBef>
                        <a:spcAft>
                          <a:spcPts val="0"/>
                        </a:spcAft>
                        <a:buNone/>
                      </a:pPr>
                      <a:r>
                        <a:rPr lang="en-US" sz="1800" u="none" strike="noStrike" cap="none"/>
                        <a:t>English Language </a:t>
                      </a:r>
                      <a:endParaRPr/>
                    </a:p>
                    <a:p>
                      <a:pPr marL="0" marR="0" lvl="0" indent="0" algn="l" rtl="0">
                        <a:spcBef>
                          <a:spcPts val="0"/>
                        </a:spcBef>
                        <a:spcAft>
                          <a:spcPts val="0"/>
                        </a:spcAft>
                        <a:buNone/>
                      </a:pPr>
                      <a:r>
                        <a:rPr lang="en-US" sz="1800"/>
                        <a:t>Arts &amp; Math</a:t>
                      </a:r>
                      <a:endParaRPr/>
                    </a:p>
                  </a:txBody>
                  <a:tcPr marL="91450" marR="91450" marT="45725" marB="45725"/>
                </a:tc>
                <a:tc>
                  <a:txBody>
                    <a:bodyPr/>
                    <a:lstStyle/>
                    <a:p>
                      <a:pPr marL="0" marR="0" lvl="0" indent="0" algn="l" rtl="0">
                        <a:spcBef>
                          <a:spcPts val="0"/>
                        </a:spcBef>
                        <a:spcAft>
                          <a:spcPts val="0"/>
                        </a:spcAft>
                        <a:buNone/>
                      </a:pPr>
                      <a:r>
                        <a:rPr lang="en-US" sz="1800"/>
                        <a:t>College &amp; Career Readiness</a:t>
                      </a:r>
                      <a:endParaRPr/>
                    </a:p>
                  </a:txBody>
                  <a:tcPr marL="91450" marR="91450" marT="45725" marB="45725"/>
                </a:tc>
                <a:tc>
                  <a:txBody>
                    <a:bodyPr/>
                    <a:lstStyle/>
                    <a:p>
                      <a:pPr marL="0" marR="0" lvl="0" indent="0" algn="l" rtl="0">
                        <a:spcBef>
                          <a:spcPts val="0"/>
                        </a:spcBef>
                        <a:spcAft>
                          <a:spcPts val="0"/>
                        </a:spcAft>
                        <a:buNone/>
                      </a:pPr>
                      <a:r>
                        <a:rPr lang="en-US" sz="1800"/>
                        <a:t>BIE ELA &amp; Math </a:t>
                      </a:r>
                      <a:endParaRPr/>
                    </a:p>
                  </a:txBody>
                  <a:tcPr marL="91450" marR="91450" marT="45725" marB="45725"/>
                </a:tc>
                <a:tc>
                  <a:txBody>
                    <a:bodyPr/>
                    <a:lstStyle/>
                    <a:p>
                      <a:pPr marL="0" marR="0" lvl="0" indent="0" algn="ctr" rtl="0">
                        <a:spcBef>
                          <a:spcPts val="0"/>
                        </a:spcBef>
                        <a:spcAft>
                          <a:spcPts val="0"/>
                        </a:spcAft>
                        <a:buNone/>
                      </a:pPr>
                      <a:r>
                        <a:rPr lang="en-US" sz="1800"/>
                        <a:t>3-8, &amp; 11</a:t>
                      </a:r>
                      <a:endParaRPr/>
                    </a:p>
                  </a:txBody>
                  <a:tcPr marL="91450" marR="91450" marT="45725" marB="45725"/>
                </a:tc>
                <a:extLst>
                  <a:ext uri="{0D108BD9-81ED-4DB2-BD59-A6C34878D82A}">
                    <a16:rowId xmlns:a16="http://schemas.microsoft.com/office/drawing/2014/main" val="10001"/>
                  </a:ext>
                </a:extLst>
              </a:tr>
              <a:tr h="770630">
                <a:tc>
                  <a:txBody>
                    <a:bodyPr/>
                    <a:lstStyle/>
                    <a:p>
                      <a:pPr marL="0" marR="0" lvl="0" indent="0" algn="l" rtl="0">
                        <a:spcBef>
                          <a:spcPts val="0"/>
                        </a:spcBef>
                        <a:spcAft>
                          <a:spcPts val="0"/>
                        </a:spcAft>
                        <a:buNone/>
                      </a:pPr>
                      <a:r>
                        <a:rPr lang="en-US" sz="1800"/>
                        <a:t>Science </a:t>
                      </a:r>
                      <a:endParaRPr/>
                    </a:p>
                  </a:txBody>
                  <a:tcPr marL="91450" marR="91450" marT="45725" marB="45725"/>
                </a:tc>
                <a:tc>
                  <a:txBody>
                    <a:bodyPr/>
                    <a:lstStyle/>
                    <a:p>
                      <a:pPr marL="0" marR="0" lvl="0" indent="0" algn="l" rtl="0">
                        <a:spcBef>
                          <a:spcPts val="0"/>
                        </a:spcBef>
                        <a:spcAft>
                          <a:spcPts val="0"/>
                        </a:spcAft>
                        <a:buNone/>
                      </a:pPr>
                      <a:r>
                        <a:rPr lang="en-US" sz="1800" dirty="0"/>
                        <a:t>Next Generation Science </a:t>
                      </a:r>
                      <a:endParaRPr dirty="0"/>
                    </a:p>
                  </a:txBody>
                  <a:tcPr marL="91450" marR="91450" marT="45725" marB="45725"/>
                </a:tc>
                <a:tc>
                  <a:txBody>
                    <a:bodyPr/>
                    <a:lstStyle/>
                    <a:p>
                      <a:pPr marL="0" marR="0" lvl="0" indent="0" algn="l" rtl="0">
                        <a:spcBef>
                          <a:spcPts val="0"/>
                        </a:spcBef>
                        <a:spcAft>
                          <a:spcPts val="0"/>
                        </a:spcAft>
                        <a:buNone/>
                      </a:pPr>
                      <a:r>
                        <a:rPr lang="en-US" sz="1800"/>
                        <a:t>BIE Science </a:t>
                      </a:r>
                      <a:endParaRPr/>
                    </a:p>
                  </a:txBody>
                  <a:tcPr marL="91450" marR="91450" marT="45725" marB="45725"/>
                </a:tc>
                <a:tc>
                  <a:txBody>
                    <a:bodyPr/>
                    <a:lstStyle/>
                    <a:p>
                      <a:pPr marL="0" marR="0" lvl="0" indent="0" algn="ctr" rtl="0">
                        <a:spcBef>
                          <a:spcPts val="0"/>
                        </a:spcBef>
                        <a:spcAft>
                          <a:spcPts val="0"/>
                        </a:spcAft>
                        <a:buNone/>
                      </a:pPr>
                      <a:r>
                        <a:rPr lang="en-US" sz="1800" dirty="0"/>
                        <a:t>5, 8, &amp; 11</a:t>
                      </a:r>
                      <a:endParaRPr dirty="0"/>
                    </a:p>
                  </a:txBody>
                  <a:tcPr marL="91450" marR="91450" marT="45725" marB="45725"/>
                </a:tc>
                <a:extLst>
                  <a:ext uri="{0D108BD9-81ED-4DB2-BD59-A6C34878D82A}">
                    <a16:rowId xmlns:a16="http://schemas.microsoft.com/office/drawing/2014/main" val="10002"/>
                  </a:ext>
                </a:extLst>
              </a:tr>
              <a:tr h="1058662">
                <a:tc>
                  <a:txBody>
                    <a:bodyPr/>
                    <a:lstStyle/>
                    <a:p>
                      <a:pPr marL="0" marR="0" lvl="0" indent="0" algn="l" rtl="0">
                        <a:spcBef>
                          <a:spcPts val="0"/>
                        </a:spcBef>
                        <a:spcAft>
                          <a:spcPts val="0"/>
                        </a:spcAft>
                        <a:buNone/>
                      </a:pPr>
                      <a:r>
                        <a:rPr lang="en-US" sz="1800"/>
                        <a:t>Alternate Language Arts, Math, &amp; Science  </a:t>
                      </a:r>
                      <a:endParaRPr/>
                    </a:p>
                  </a:txBody>
                  <a:tcPr marL="91450" marR="91450" marT="45725" marB="45725"/>
                </a:tc>
                <a:tc>
                  <a:txBody>
                    <a:bodyPr/>
                    <a:lstStyle/>
                    <a:p>
                      <a:pPr marL="0" marR="0" lvl="0" indent="0" algn="l" rtl="0">
                        <a:spcBef>
                          <a:spcPts val="0"/>
                        </a:spcBef>
                        <a:spcAft>
                          <a:spcPts val="0"/>
                        </a:spcAft>
                        <a:buNone/>
                      </a:pPr>
                      <a:r>
                        <a:rPr lang="en-US" sz="1800"/>
                        <a:t>College &amp; Career Readiness, Next Generation Science </a:t>
                      </a:r>
                      <a:endParaRPr/>
                    </a:p>
                  </a:txBody>
                  <a:tcPr marL="91450" marR="91450" marT="45725" marB="45725"/>
                </a:tc>
                <a:tc>
                  <a:txBody>
                    <a:bodyPr/>
                    <a:lstStyle/>
                    <a:p>
                      <a:pPr marL="0" marR="0" lvl="0" indent="0" algn="l" rtl="0">
                        <a:spcBef>
                          <a:spcPts val="0"/>
                        </a:spcBef>
                        <a:spcAft>
                          <a:spcPts val="0"/>
                        </a:spcAft>
                        <a:buNone/>
                      </a:pPr>
                      <a:r>
                        <a:rPr lang="en-US" sz="1800"/>
                        <a:t>Multi-State Alternate Assessment </a:t>
                      </a:r>
                      <a:endParaRPr/>
                    </a:p>
                  </a:txBody>
                  <a:tcPr marL="91450" marR="91450" marT="45725" marB="45725"/>
                </a:tc>
                <a:tc>
                  <a:txBody>
                    <a:bodyPr/>
                    <a:lstStyle/>
                    <a:p>
                      <a:pPr marL="0" marR="0" lvl="0" indent="0" algn="ctr" rtl="0">
                        <a:spcBef>
                          <a:spcPts val="0"/>
                        </a:spcBef>
                        <a:spcAft>
                          <a:spcPts val="0"/>
                        </a:spcAft>
                        <a:buNone/>
                      </a:pPr>
                      <a:r>
                        <a:rPr lang="en-US" sz="1800"/>
                        <a:t>3-8, &amp; 11</a:t>
                      </a:r>
                      <a:endParaRPr/>
                    </a:p>
                    <a:p>
                      <a:pPr marL="0" marR="0" lvl="0" indent="0" algn="ctr" rtl="0">
                        <a:spcBef>
                          <a:spcPts val="0"/>
                        </a:spcBef>
                        <a:spcAft>
                          <a:spcPts val="0"/>
                        </a:spcAft>
                        <a:buNone/>
                      </a:pPr>
                      <a:endParaRPr sz="1800"/>
                    </a:p>
                    <a:p>
                      <a:pPr marL="0" marR="0" lvl="0" indent="0" algn="ctr" rtl="0">
                        <a:spcBef>
                          <a:spcPts val="0"/>
                        </a:spcBef>
                        <a:spcAft>
                          <a:spcPts val="0"/>
                        </a:spcAft>
                        <a:buNone/>
                      </a:pPr>
                      <a:r>
                        <a:rPr lang="en-US" sz="1800"/>
                        <a:t>5, 8, 11</a:t>
                      </a:r>
                      <a:endParaRPr/>
                    </a:p>
                  </a:txBody>
                  <a:tcPr marL="91450" marR="91450" marT="45725" marB="45725"/>
                </a:tc>
                <a:extLst>
                  <a:ext uri="{0D108BD9-81ED-4DB2-BD59-A6C34878D82A}">
                    <a16:rowId xmlns:a16="http://schemas.microsoft.com/office/drawing/2014/main" val="10003"/>
                  </a:ext>
                </a:extLst>
              </a:tr>
              <a:tr h="770630">
                <a:tc>
                  <a:txBody>
                    <a:bodyPr/>
                    <a:lstStyle/>
                    <a:p>
                      <a:pPr marL="0" marR="0" lvl="0" indent="0" algn="l" rtl="0">
                        <a:spcBef>
                          <a:spcPts val="0"/>
                        </a:spcBef>
                        <a:spcAft>
                          <a:spcPts val="0"/>
                        </a:spcAft>
                        <a:buNone/>
                      </a:pPr>
                      <a:r>
                        <a:rPr lang="en-US" sz="1800"/>
                        <a:t>English Language Proficiency </a:t>
                      </a:r>
                      <a:endParaRPr/>
                    </a:p>
                  </a:txBody>
                  <a:tcPr marL="91450" marR="91450" marT="45725" marB="45725"/>
                </a:tc>
                <a:tc>
                  <a:txBody>
                    <a:bodyPr/>
                    <a:lstStyle/>
                    <a:p>
                      <a:pPr marL="0" marR="0" lvl="0" indent="0" algn="l" rtl="0">
                        <a:spcBef>
                          <a:spcPts val="0"/>
                        </a:spcBef>
                        <a:spcAft>
                          <a:spcPts val="0"/>
                        </a:spcAft>
                        <a:buNone/>
                      </a:pPr>
                      <a:r>
                        <a:rPr lang="en-US" sz="1800"/>
                        <a:t>English Language Development </a:t>
                      </a:r>
                      <a:endParaRPr/>
                    </a:p>
                  </a:txBody>
                  <a:tcPr marL="91450" marR="91450" marT="45725" marB="45725"/>
                </a:tc>
                <a:tc>
                  <a:txBody>
                    <a:bodyPr/>
                    <a:lstStyle/>
                    <a:p>
                      <a:pPr marL="0" marR="0" lvl="0" indent="0" algn="l" rtl="0">
                        <a:spcBef>
                          <a:spcPts val="0"/>
                        </a:spcBef>
                        <a:spcAft>
                          <a:spcPts val="0"/>
                        </a:spcAft>
                        <a:buNone/>
                      </a:pPr>
                      <a:r>
                        <a:rPr lang="en-US" sz="1800"/>
                        <a:t>ACCESS for ELLs </a:t>
                      </a:r>
                      <a:endParaRPr/>
                    </a:p>
                  </a:txBody>
                  <a:tcPr marL="91450" marR="91450" marT="45725" marB="45725"/>
                </a:tc>
                <a:tc>
                  <a:txBody>
                    <a:bodyPr/>
                    <a:lstStyle/>
                    <a:p>
                      <a:pPr marL="0" marR="0" lvl="0" indent="0" algn="ctr" rtl="0">
                        <a:spcBef>
                          <a:spcPts val="0"/>
                        </a:spcBef>
                        <a:spcAft>
                          <a:spcPts val="0"/>
                        </a:spcAft>
                        <a:buNone/>
                      </a:pPr>
                      <a:r>
                        <a:rPr lang="en-US" sz="1800" dirty="0"/>
                        <a:t>K - 12</a:t>
                      </a:r>
                      <a:endParaRPr dirty="0"/>
                    </a:p>
                  </a:txBody>
                  <a:tcPr marL="91450" marR="91450" marT="45725" marB="45725"/>
                </a:tc>
                <a:extLst>
                  <a:ext uri="{0D108BD9-81ED-4DB2-BD59-A6C34878D82A}">
                    <a16:rowId xmlns:a16="http://schemas.microsoft.com/office/drawing/2014/main" val="10004"/>
                  </a:ext>
                </a:extLst>
              </a:tr>
            </a:tbl>
          </a:graphicData>
        </a:graphic>
      </p:graphicFrame>
      <p:sp>
        <p:nvSpPr>
          <p:cNvPr id="444" name="Google Shape;444;p10"/>
          <p:cNvSpPr txBox="1">
            <a:spLocks noGrp="1"/>
          </p:cNvSpPr>
          <p:nvPr>
            <p:ph type="title" idx="4294967295"/>
          </p:nvPr>
        </p:nvSpPr>
        <p:spPr>
          <a:xfrm>
            <a:off x="707572" y="618354"/>
            <a:ext cx="8636454" cy="1086622"/>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BIE UNIFIED ASSESSMENTS</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11"/>
          <p:cNvSpPr txBox="1">
            <a:spLocks noGrp="1"/>
          </p:cNvSpPr>
          <p:nvPr>
            <p:ph type="body" idx="4294967295"/>
          </p:nvPr>
        </p:nvSpPr>
        <p:spPr>
          <a:xfrm>
            <a:off x="2615694" y="1825625"/>
            <a:ext cx="7217916" cy="3976912"/>
          </a:xfrm>
          <a:prstGeom prst="rect">
            <a:avLst/>
          </a:prstGeom>
          <a:noFill/>
          <a:ln>
            <a:noFill/>
          </a:ln>
        </p:spPr>
        <p:txBody>
          <a:bodyPr spcFirstLastPara="1" wrap="square" lIns="91425" tIns="45700" rIns="91425" bIns="45700" anchor="t" anchorCtr="0">
            <a:normAutofit lnSpcReduction="10000"/>
          </a:bodyPr>
          <a:lstStyle/>
          <a:p>
            <a:pPr marL="228600" indent="-25400">
              <a:spcBef>
                <a:spcPts val="0"/>
              </a:spcBef>
              <a:buSzPts val="3200"/>
              <a:buNone/>
            </a:pPr>
            <a:endParaRPr/>
          </a:p>
          <a:p>
            <a:pPr marL="228600" indent="-228600">
              <a:buSzPts val="3200"/>
            </a:pPr>
            <a:r>
              <a:rPr lang="en-US"/>
              <a:t>A school has the option to provide formative assessment three times a year to insure timely adjustment for instructional purposes.</a:t>
            </a:r>
            <a:endParaRPr/>
          </a:p>
          <a:p>
            <a:pPr marL="228600" indent="-228600">
              <a:buSzPts val="3200"/>
            </a:pPr>
            <a:r>
              <a:rPr lang="en-US"/>
              <a:t>Test Coordinators at each school can register in the PAN portal the students who will be taking an interim assessment and when.</a:t>
            </a:r>
            <a:endParaRPr/>
          </a:p>
        </p:txBody>
      </p:sp>
      <p:sp>
        <p:nvSpPr>
          <p:cNvPr id="450" name="Google Shape;450;p11"/>
          <p:cNvSpPr txBox="1">
            <a:spLocks noGrp="1"/>
          </p:cNvSpPr>
          <p:nvPr>
            <p:ph type="title" idx="4294967295"/>
          </p:nvPr>
        </p:nvSpPr>
        <p:spPr>
          <a:xfrm>
            <a:off x="936171" y="618354"/>
            <a:ext cx="7751847" cy="1325563"/>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BIE ELA/MATH INTERIM ASSESSMENT</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aphicFrame>
        <p:nvGraphicFramePr>
          <p:cNvPr id="455" name="Google Shape;455;p12"/>
          <p:cNvGraphicFramePr/>
          <p:nvPr>
            <p:extLst>
              <p:ext uri="{D42A27DB-BD31-4B8C-83A1-F6EECF244321}">
                <p14:modId xmlns:p14="http://schemas.microsoft.com/office/powerpoint/2010/main" val="866639472"/>
              </p:ext>
            </p:extLst>
          </p:nvPr>
        </p:nvGraphicFramePr>
        <p:xfrm>
          <a:off x="2376762" y="1545531"/>
          <a:ext cx="7438475" cy="4965771"/>
        </p:xfrm>
        <a:graphic>
          <a:graphicData uri="http://schemas.openxmlformats.org/drawingml/2006/table">
            <a:tbl>
              <a:tblPr firstRow="1" bandRow="1">
                <a:noFill/>
                <a:tableStyleId>{B6B95558-1551-42A0-AA2A-E5CB7AA2E4BF}</a:tableStyleId>
              </a:tblPr>
              <a:tblGrid>
                <a:gridCol w="3542975">
                  <a:extLst>
                    <a:ext uri="{9D8B030D-6E8A-4147-A177-3AD203B41FA5}">
                      <a16:colId xmlns:a16="http://schemas.microsoft.com/office/drawing/2014/main" val="20000"/>
                    </a:ext>
                  </a:extLst>
                </a:gridCol>
                <a:gridCol w="645875">
                  <a:extLst>
                    <a:ext uri="{9D8B030D-6E8A-4147-A177-3AD203B41FA5}">
                      <a16:colId xmlns:a16="http://schemas.microsoft.com/office/drawing/2014/main" val="20001"/>
                    </a:ext>
                  </a:extLst>
                </a:gridCol>
                <a:gridCol w="667050">
                  <a:extLst>
                    <a:ext uri="{9D8B030D-6E8A-4147-A177-3AD203B41FA5}">
                      <a16:colId xmlns:a16="http://schemas.microsoft.com/office/drawing/2014/main" val="20002"/>
                    </a:ext>
                  </a:extLst>
                </a:gridCol>
                <a:gridCol w="1259050">
                  <a:extLst>
                    <a:ext uri="{9D8B030D-6E8A-4147-A177-3AD203B41FA5}">
                      <a16:colId xmlns:a16="http://schemas.microsoft.com/office/drawing/2014/main" val="20003"/>
                    </a:ext>
                  </a:extLst>
                </a:gridCol>
                <a:gridCol w="1323525">
                  <a:extLst>
                    <a:ext uri="{9D8B030D-6E8A-4147-A177-3AD203B41FA5}">
                      <a16:colId xmlns:a16="http://schemas.microsoft.com/office/drawing/2014/main" val="20004"/>
                    </a:ext>
                  </a:extLst>
                </a:gridCol>
              </a:tblGrid>
              <a:tr h="332546">
                <a:tc rowSpan="2">
                  <a:txBody>
                    <a:bodyPr/>
                    <a:lstStyle/>
                    <a:p>
                      <a:pPr marL="0" marR="0" lvl="0" indent="0" algn="l" rtl="0">
                        <a:spcBef>
                          <a:spcPts val="0"/>
                        </a:spcBef>
                        <a:spcAft>
                          <a:spcPts val="0"/>
                        </a:spcAft>
                        <a:buNone/>
                      </a:pPr>
                      <a:r>
                        <a:rPr lang="en-US" sz="1800" dirty="0"/>
                        <a:t>Accountability Indicators</a:t>
                      </a:r>
                      <a:endParaRPr dirty="0"/>
                    </a:p>
                  </a:txBody>
                  <a:tcPr marL="91450" marR="91450" marT="45725" marB="45725"/>
                </a:tc>
                <a:tc gridSpan="2">
                  <a:txBody>
                    <a:bodyPr/>
                    <a:lstStyle/>
                    <a:p>
                      <a:pPr marL="0" marR="0" lvl="0" indent="0" algn="ctr" rtl="0">
                        <a:spcBef>
                          <a:spcPts val="0"/>
                        </a:spcBef>
                        <a:spcAft>
                          <a:spcPts val="0"/>
                        </a:spcAft>
                        <a:buNone/>
                      </a:pPr>
                      <a:r>
                        <a:rPr lang="en-US" sz="1800"/>
                        <a:t>Grade Span </a:t>
                      </a:r>
                      <a:endParaRPr/>
                    </a:p>
                  </a:txBody>
                  <a:tcPr marL="91450" marR="91450" marT="45725" marB="45725"/>
                </a:tc>
                <a:tc hMerge="1">
                  <a:txBody>
                    <a:bodyPr/>
                    <a:lstStyle/>
                    <a:p>
                      <a:endParaRPr lang="en-US"/>
                    </a:p>
                  </a:txBody>
                  <a:tcPr/>
                </a:tc>
                <a:tc gridSpan="2">
                  <a:txBody>
                    <a:bodyPr/>
                    <a:lstStyle/>
                    <a:p>
                      <a:pPr marL="0" marR="0" lvl="0" indent="0" algn="ctr" rtl="0">
                        <a:spcBef>
                          <a:spcPts val="0"/>
                        </a:spcBef>
                        <a:spcAft>
                          <a:spcPts val="0"/>
                        </a:spcAft>
                        <a:buNone/>
                      </a:pPr>
                      <a:r>
                        <a:rPr lang="en-US" sz="1800"/>
                        <a:t>Points </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32546">
                <a:tc vMerge="1">
                  <a:txBody>
                    <a:bodyPr/>
                    <a:lstStyle/>
                    <a:p>
                      <a:endParaRPr lang="en-US"/>
                    </a:p>
                  </a:txBody>
                  <a:tcPr/>
                </a:tc>
                <a:tc>
                  <a:txBody>
                    <a:bodyPr/>
                    <a:lstStyle/>
                    <a:p>
                      <a:pPr marL="0" marR="0" lvl="0" indent="0" algn="ctr" rtl="0">
                        <a:spcBef>
                          <a:spcPts val="0"/>
                        </a:spcBef>
                        <a:spcAft>
                          <a:spcPts val="0"/>
                        </a:spcAft>
                        <a:buNone/>
                      </a:pPr>
                      <a:r>
                        <a:rPr lang="en-US" sz="1800"/>
                        <a:t>K-8</a:t>
                      </a:r>
                      <a:endParaRPr/>
                    </a:p>
                  </a:txBody>
                  <a:tcPr marL="91450" marR="91450" marT="45725" marB="45725"/>
                </a:tc>
                <a:tc>
                  <a:txBody>
                    <a:bodyPr/>
                    <a:lstStyle/>
                    <a:p>
                      <a:pPr marL="0" marR="0" lvl="0" indent="0" algn="ctr" rtl="0">
                        <a:spcBef>
                          <a:spcPts val="0"/>
                        </a:spcBef>
                        <a:spcAft>
                          <a:spcPts val="0"/>
                        </a:spcAft>
                        <a:buNone/>
                      </a:pPr>
                      <a:r>
                        <a:rPr lang="en-US" sz="1800"/>
                        <a:t>H.S.</a:t>
                      </a:r>
                      <a:endParaRPr/>
                    </a:p>
                  </a:txBody>
                  <a:tcPr marL="91450" marR="91450" marT="45725" marB="45725"/>
                </a:tc>
                <a:tc>
                  <a:txBody>
                    <a:bodyPr/>
                    <a:lstStyle/>
                    <a:p>
                      <a:pPr marL="0" marR="0" lvl="0" indent="0" algn="ctr" rtl="0">
                        <a:spcBef>
                          <a:spcPts val="0"/>
                        </a:spcBef>
                        <a:spcAft>
                          <a:spcPts val="0"/>
                        </a:spcAft>
                        <a:buNone/>
                      </a:pPr>
                      <a:r>
                        <a:rPr lang="en-US" sz="1800"/>
                        <a:t>K-8</a:t>
                      </a:r>
                      <a:endParaRPr/>
                    </a:p>
                  </a:txBody>
                  <a:tcPr marL="91450" marR="91450" marT="45725" marB="45725"/>
                </a:tc>
                <a:tc>
                  <a:txBody>
                    <a:bodyPr/>
                    <a:lstStyle/>
                    <a:p>
                      <a:pPr marL="0" marR="0" lvl="0" indent="0" algn="ctr" rtl="0">
                        <a:spcBef>
                          <a:spcPts val="0"/>
                        </a:spcBef>
                        <a:spcAft>
                          <a:spcPts val="0"/>
                        </a:spcAft>
                        <a:buNone/>
                      </a:pPr>
                      <a:r>
                        <a:rPr lang="en-US" sz="1800"/>
                        <a:t>H.S.</a:t>
                      </a:r>
                      <a:endParaRPr/>
                    </a:p>
                  </a:txBody>
                  <a:tcPr marL="91450" marR="91450" marT="45725" marB="45725"/>
                </a:tc>
                <a:extLst>
                  <a:ext uri="{0D108BD9-81ED-4DB2-BD59-A6C34878D82A}">
                    <a16:rowId xmlns:a16="http://schemas.microsoft.com/office/drawing/2014/main" val="10001"/>
                  </a:ext>
                </a:extLst>
              </a:tr>
              <a:tr h="831350">
                <a:tc>
                  <a:txBody>
                    <a:bodyPr/>
                    <a:lstStyle/>
                    <a:p>
                      <a:pPr marL="0" marR="0" lvl="0" indent="0" algn="l" rtl="0">
                        <a:spcBef>
                          <a:spcPts val="0"/>
                        </a:spcBef>
                        <a:spcAft>
                          <a:spcPts val="0"/>
                        </a:spcAft>
                        <a:buNone/>
                      </a:pPr>
                      <a:r>
                        <a:rPr lang="en-US" sz="1800" b="1"/>
                        <a:t>Academic Achievement: Proficiency on ELA &amp; Math Assessment *</a:t>
                      </a:r>
                      <a:endParaRPr/>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r>
                        <a:rPr lang="en-US" sz="1800"/>
                        <a:t>Yes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50 Points </a:t>
                      </a:r>
                      <a:endParaRPr/>
                    </a:p>
                  </a:txBody>
                  <a:tcPr marL="91450" marR="91450" marT="45725" marB="45725"/>
                </a:tc>
                <a:tc>
                  <a:txBody>
                    <a:bodyPr/>
                    <a:lstStyle/>
                    <a:p>
                      <a:pPr marL="0" marR="0" lvl="0" indent="0" algn="l" rtl="0">
                        <a:spcBef>
                          <a:spcPts val="0"/>
                        </a:spcBef>
                        <a:spcAft>
                          <a:spcPts val="0"/>
                        </a:spcAft>
                        <a:buNone/>
                      </a:pPr>
                      <a:r>
                        <a:rPr lang="en-US" sz="1800"/>
                        <a:t>50 Points</a:t>
                      </a:r>
                      <a:endParaRPr/>
                    </a:p>
                  </a:txBody>
                  <a:tcPr marL="91450" marR="91450" marT="45725" marB="45725"/>
                </a:tc>
                <a:extLst>
                  <a:ext uri="{0D108BD9-81ED-4DB2-BD59-A6C34878D82A}">
                    <a16:rowId xmlns:a16="http://schemas.microsoft.com/office/drawing/2014/main" val="10002"/>
                  </a:ext>
                </a:extLst>
              </a:tr>
              <a:tr h="581948">
                <a:tc>
                  <a:txBody>
                    <a:bodyPr/>
                    <a:lstStyle/>
                    <a:p>
                      <a:pPr marL="0" marR="0" lvl="0" indent="0" algn="l" rtl="0">
                        <a:spcBef>
                          <a:spcPts val="0"/>
                        </a:spcBef>
                        <a:spcAft>
                          <a:spcPts val="0"/>
                        </a:spcAft>
                        <a:buNone/>
                      </a:pPr>
                      <a:r>
                        <a:rPr lang="en-US" sz="1800" b="1"/>
                        <a:t>Other Academic: Proficiency on Science Assessment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N/A</a:t>
                      </a:r>
                      <a:endParaRPr/>
                    </a:p>
                  </a:txBody>
                  <a:tcPr marL="91450" marR="91450" marT="45725" marB="45725"/>
                </a:tc>
                <a:tc>
                  <a:txBody>
                    <a:bodyPr/>
                    <a:lstStyle/>
                    <a:p>
                      <a:pPr marL="0" marR="0" lvl="0" indent="0" algn="l" rtl="0">
                        <a:spcBef>
                          <a:spcPts val="0"/>
                        </a:spcBef>
                        <a:spcAft>
                          <a:spcPts val="0"/>
                        </a:spcAft>
                        <a:buNone/>
                      </a:pPr>
                      <a:r>
                        <a:rPr lang="en-US" sz="1800"/>
                        <a:t>20 Points</a:t>
                      </a:r>
                      <a:endParaRPr/>
                    </a:p>
                  </a:txBody>
                  <a:tcPr marL="91450" marR="91450" marT="45725" marB="45725"/>
                </a:tc>
                <a:tc>
                  <a:txBody>
                    <a:bodyPr/>
                    <a:lstStyle/>
                    <a:p>
                      <a:pPr marL="0" marR="0" lvl="0" indent="0" algn="l" rtl="0">
                        <a:spcBef>
                          <a:spcPts val="0"/>
                        </a:spcBef>
                        <a:spcAft>
                          <a:spcPts val="0"/>
                        </a:spcAft>
                        <a:buNone/>
                      </a:pPr>
                      <a:r>
                        <a:rPr lang="en-US" sz="1800"/>
                        <a:t>N/A</a:t>
                      </a:r>
                      <a:endParaRPr/>
                    </a:p>
                  </a:txBody>
                  <a:tcPr marL="91450" marR="91450" marT="45725" marB="45725"/>
                </a:tc>
                <a:extLst>
                  <a:ext uri="{0D108BD9-81ED-4DB2-BD59-A6C34878D82A}">
                    <a16:rowId xmlns:a16="http://schemas.microsoft.com/office/drawing/2014/main" val="10003"/>
                  </a:ext>
                </a:extLst>
              </a:tr>
              <a:tr h="581948">
                <a:tc>
                  <a:txBody>
                    <a:bodyPr/>
                    <a:lstStyle/>
                    <a:p>
                      <a:pPr marL="0" marR="0" lvl="0" indent="0" algn="l" rtl="0">
                        <a:spcBef>
                          <a:spcPts val="0"/>
                        </a:spcBef>
                        <a:spcAft>
                          <a:spcPts val="0"/>
                        </a:spcAft>
                        <a:buNone/>
                      </a:pPr>
                      <a:r>
                        <a:rPr lang="en-US" sz="1800" b="1"/>
                        <a:t>English Learner Progress – applicable to all schools with 10+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15 Points </a:t>
                      </a:r>
                      <a:endParaRPr/>
                    </a:p>
                  </a:txBody>
                  <a:tcPr marL="91450" marR="91450" marT="45725" marB="45725"/>
                </a:tc>
                <a:tc>
                  <a:txBody>
                    <a:bodyPr/>
                    <a:lstStyle/>
                    <a:p>
                      <a:pPr marL="0" marR="0" lvl="0" indent="0" algn="l" rtl="0">
                        <a:spcBef>
                          <a:spcPts val="0"/>
                        </a:spcBef>
                        <a:spcAft>
                          <a:spcPts val="0"/>
                        </a:spcAft>
                        <a:buNone/>
                      </a:pPr>
                      <a:r>
                        <a:rPr lang="en-US" sz="1800"/>
                        <a:t>15 Points</a:t>
                      </a:r>
                      <a:endParaRPr/>
                    </a:p>
                  </a:txBody>
                  <a:tcPr marL="91450" marR="91450" marT="45725" marB="45725"/>
                </a:tc>
                <a:extLst>
                  <a:ext uri="{0D108BD9-81ED-4DB2-BD59-A6C34878D82A}">
                    <a16:rowId xmlns:a16="http://schemas.microsoft.com/office/drawing/2014/main" val="10004"/>
                  </a:ext>
                </a:extLst>
              </a:tr>
              <a:tr h="581948">
                <a:tc>
                  <a:txBody>
                    <a:bodyPr/>
                    <a:lstStyle/>
                    <a:p>
                      <a:pPr marL="0" marR="0" lvl="0" indent="0" algn="l" rtl="0">
                        <a:spcBef>
                          <a:spcPts val="0"/>
                        </a:spcBef>
                        <a:spcAft>
                          <a:spcPts val="0"/>
                        </a:spcAft>
                        <a:buNone/>
                      </a:pPr>
                      <a:r>
                        <a:rPr lang="en-US" sz="1800" b="1"/>
                        <a:t>4 – Year Cohort Graduation Rate *</a:t>
                      </a:r>
                      <a:endParaRPr/>
                    </a:p>
                  </a:txBody>
                  <a:tcPr marL="91450" marR="91450" marT="45725" marB="45725"/>
                </a:tc>
                <a:tc>
                  <a:txBody>
                    <a:bodyPr/>
                    <a:lstStyle/>
                    <a:p>
                      <a:pPr marL="0" marR="0" lvl="0" indent="0" algn="l" rtl="0">
                        <a:spcBef>
                          <a:spcPts val="0"/>
                        </a:spcBef>
                        <a:spcAft>
                          <a:spcPts val="0"/>
                        </a:spcAft>
                        <a:buNone/>
                      </a:pPr>
                      <a:r>
                        <a:rPr lang="en-US" sz="1800"/>
                        <a:t>N/A</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N/A</a:t>
                      </a:r>
                      <a:endParaRPr/>
                    </a:p>
                  </a:txBody>
                  <a:tcPr marL="91450" marR="91450" marT="45725" marB="45725"/>
                </a:tc>
                <a:tc>
                  <a:txBody>
                    <a:bodyPr/>
                    <a:lstStyle/>
                    <a:p>
                      <a:pPr marL="0" marR="0" lvl="0" indent="0" algn="l" rtl="0">
                        <a:spcBef>
                          <a:spcPts val="0"/>
                        </a:spcBef>
                        <a:spcAft>
                          <a:spcPts val="0"/>
                        </a:spcAft>
                        <a:buNone/>
                      </a:pPr>
                      <a:r>
                        <a:rPr lang="en-US" sz="1800"/>
                        <a:t>20 Points</a:t>
                      </a:r>
                      <a:endParaRPr/>
                    </a:p>
                  </a:txBody>
                  <a:tcPr marL="91450" marR="91450" marT="45725" marB="45725"/>
                </a:tc>
                <a:extLst>
                  <a:ext uri="{0D108BD9-81ED-4DB2-BD59-A6C34878D82A}">
                    <a16:rowId xmlns:a16="http://schemas.microsoft.com/office/drawing/2014/main" val="10005"/>
                  </a:ext>
                </a:extLst>
              </a:tr>
              <a:tr h="581948">
                <a:tc>
                  <a:txBody>
                    <a:bodyPr/>
                    <a:lstStyle/>
                    <a:p>
                      <a:pPr marL="0" marR="0" lvl="0" indent="0" algn="l" rtl="0">
                        <a:spcBef>
                          <a:spcPts val="0"/>
                        </a:spcBef>
                        <a:spcAft>
                          <a:spcPts val="0"/>
                        </a:spcAft>
                        <a:buNone/>
                      </a:pPr>
                      <a:r>
                        <a:rPr lang="en-US" sz="1800" b="1"/>
                        <a:t>SQSS Chronic Absenteeism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Yes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15 Points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t>15 Points</a:t>
                      </a:r>
                      <a:endParaRPr dirty="0"/>
                    </a:p>
                  </a:txBody>
                  <a:tcPr marL="91450" marR="91450" marT="45725" marB="45725"/>
                </a:tc>
                <a:extLst>
                  <a:ext uri="{0D108BD9-81ED-4DB2-BD59-A6C34878D82A}">
                    <a16:rowId xmlns:a16="http://schemas.microsoft.com/office/drawing/2014/main" val="10006"/>
                  </a:ext>
                </a:extLst>
              </a:tr>
              <a:tr h="332546">
                <a:tc>
                  <a:txBody>
                    <a:bodyPr/>
                    <a:lstStyle/>
                    <a:p>
                      <a:pPr marL="0" marR="0" lvl="0" indent="0" algn="just" rtl="0">
                        <a:spcBef>
                          <a:spcPts val="0"/>
                        </a:spcBef>
                        <a:spcAft>
                          <a:spcPts val="0"/>
                        </a:spcAft>
                        <a:buNone/>
                      </a:pPr>
                      <a:r>
                        <a:rPr lang="en-US" sz="1800" b="1"/>
                        <a:t>95% Participation Rate</a:t>
                      </a:r>
                      <a:endParaRPr/>
                    </a:p>
                  </a:txBody>
                  <a:tcPr marL="91450" marR="91450" marT="45725" marB="45725"/>
                </a:tc>
                <a:tc>
                  <a:txBody>
                    <a:bodyPr/>
                    <a:lstStyle/>
                    <a:p>
                      <a:pPr marL="0" marR="0" lvl="0" indent="0" algn="l" rtl="0">
                        <a:spcBef>
                          <a:spcPts val="0"/>
                        </a:spcBef>
                        <a:spcAft>
                          <a:spcPts val="0"/>
                        </a:spcAft>
                        <a:buNone/>
                      </a:pPr>
                      <a:r>
                        <a:rPr lang="en-US" sz="1800"/>
                        <a:t>Yes</a:t>
                      </a:r>
                      <a:endParaRPr/>
                    </a:p>
                  </a:txBody>
                  <a:tcPr marL="91450" marR="91450" marT="45725" marB="45725"/>
                </a:tc>
                <a:tc>
                  <a:txBody>
                    <a:bodyPr/>
                    <a:lstStyle/>
                    <a:p>
                      <a:pPr marL="0" marR="0" lvl="0" indent="0" algn="l" rtl="0">
                        <a:spcBef>
                          <a:spcPts val="0"/>
                        </a:spcBef>
                        <a:spcAft>
                          <a:spcPts val="0"/>
                        </a:spcAft>
                        <a:buNone/>
                      </a:pPr>
                      <a:r>
                        <a:rPr lang="en-US" sz="1800"/>
                        <a:t>Yes</a:t>
                      </a:r>
                      <a:endParaRPr/>
                    </a:p>
                  </a:txBody>
                  <a:tcPr marL="91450" marR="91450" marT="45725" marB="45725"/>
                </a:tc>
                <a:tc>
                  <a:txBody>
                    <a:bodyPr/>
                    <a:lstStyle/>
                    <a:p>
                      <a:pPr marL="0" marR="0" lvl="0" indent="0" algn="l" rtl="0">
                        <a:spcBef>
                          <a:spcPts val="0"/>
                        </a:spcBef>
                        <a:spcAft>
                          <a:spcPts val="0"/>
                        </a:spcAft>
                        <a:buNone/>
                      </a:pPr>
                      <a:r>
                        <a:rPr lang="en-US" sz="1800" b="0"/>
                        <a:t>N/A</a:t>
                      </a:r>
                      <a:endParaRPr/>
                    </a:p>
                  </a:txBody>
                  <a:tcPr marL="91450" marR="91450" marT="45725" marB="45725"/>
                </a:tc>
                <a:tc>
                  <a:txBody>
                    <a:bodyPr/>
                    <a:lstStyle/>
                    <a:p>
                      <a:pPr marL="0" marR="0" lvl="0" indent="0" algn="l" rtl="0">
                        <a:spcBef>
                          <a:spcPts val="0"/>
                        </a:spcBef>
                        <a:spcAft>
                          <a:spcPts val="0"/>
                        </a:spcAft>
                        <a:buNone/>
                      </a:pPr>
                      <a:r>
                        <a:rPr lang="en-US" sz="1800" b="0"/>
                        <a:t>N/A</a:t>
                      </a:r>
                      <a:endParaRPr/>
                    </a:p>
                  </a:txBody>
                  <a:tcPr marL="91450" marR="91450" marT="45725" marB="45725"/>
                </a:tc>
                <a:extLst>
                  <a:ext uri="{0D108BD9-81ED-4DB2-BD59-A6C34878D82A}">
                    <a16:rowId xmlns:a16="http://schemas.microsoft.com/office/drawing/2014/main" val="10007"/>
                  </a:ext>
                </a:extLst>
              </a:tr>
              <a:tr h="393691">
                <a:tc gridSpan="3">
                  <a:txBody>
                    <a:bodyPr/>
                    <a:lstStyle/>
                    <a:p>
                      <a:pPr marL="0" marR="0" lvl="0" indent="0" algn="just" rtl="0">
                        <a:spcBef>
                          <a:spcPts val="0"/>
                        </a:spcBef>
                        <a:spcAft>
                          <a:spcPts val="0"/>
                        </a:spcAft>
                        <a:buNone/>
                      </a:pPr>
                      <a:r>
                        <a:rPr lang="en-US" sz="1800" b="1"/>
                        <a:t>  Total: </a:t>
                      </a:r>
                      <a:endParaRPr/>
                    </a:p>
                  </a:txBody>
                  <a:tcPr marL="91450" marR="91450" marT="45725" marB="45725"/>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a:t>100 Points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dirty="0"/>
                        <a:t>100 Points</a:t>
                      </a:r>
                      <a:endParaRPr dirty="0"/>
                    </a:p>
                  </a:txBody>
                  <a:tcPr marL="91450" marR="91450" marT="45725" marB="45725"/>
                </a:tc>
                <a:extLst>
                  <a:ext uri="{0D108BD9-81ED-4DB2-BD59-A6C34878D82A}">
                    <a16:rowId xmlns:a16="http://schemas.microsoft.com/office/drawing/2014/main" val="10008"/>
                  </a:ext>
                </a:extLst>
              </a:tr>
            </a:tbl>
          </a:graphicData>
        </a:graphic>
      </p:graphicFrame>
      <p:sp>
        <p:nvSpPr>
          <p:cNvPr id="456" name="Google Shape;456;p12"/>
          <p:cNvSpPr txBox="1">
            <a:spLocks noGrp="1"/>
          </p:cNvSpPr>
          <p:nvPr>
            <p:ph type="title" idx="4294967295"/>
          </p:nvPr>
        </p:nvSpPr>
        <p:spPr>
          <a:xfrm>
            <a:off x="522514" y="618354"/>
            <a:ext cx="8726261" cy="848497"/>
          </a:xfrm>
          <a:prstGeom prst="rect">
            <a:avLst/>
          </a:prstGeom>
          <a:noFill/>
          <a:ln>
            <a:noFill/>
          </a:ln>
        </p:spPr>
        <p:txBody>
          <a:bodyPr spcFirstLastPara="1" wrap="square" lIns="91425" tIns="45700" rIns="91425" bIns="45700" anchor="ctr" anchorCtr="0">
            <a:noAutofit/>
          </a:bodyPr>
          <a:lstStyle/>
          <a:p>
            <a:pPr>
              <a:buSzPts val="3600"/>
            </a:pPr>
            <a:r>
              <a:rPr lang="en-US" sz="4400" b="1" dirty="0">
                <a:latin typeface="Calibri" panose="020F0502020204030204" pitchFamily="34" charset="0"/>
                <a:cs typeface="Calibri" panose="020F0502020204030204" pitchFamily="34" charset="0"/>
              </a:rPr>
              <a:t>ACCOUNTABILITY INDICATORS </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graphicFrame>
        <p:nvGraphicFramePr>
          <p:cNvPr id="461" name="Google Shape;461;p13"/>
          <p:cNvGraphicFramePr/>
          <p:nvPr>
            <p:extLst>
              <p:ext uri="{D42A27DB-BD31-4B8C-83A1-F6EECF244321}">
                <p14:modId xmlns:p14="http://schemas.microsoft.com/office/powerpoint/2010/main" val="4122540894"/>
              </p:ext>
            </p:extLst>
          </p:nvPr>
        </p:nvGraphicFramePr>
        <p:xfrm>
          <a:off x="2081129" y="2216236"/>
          <a:ext cx="8029742" cy="4023410"/>
        </p:xfrm>
        <a:graphic>
          <a:graphicData uri="http://schemas.openxmlformats.org/drawingml/2006/table">
            <a:tbl>
              <a:tblPr firstRow="1" bandRow="1">
                <a:noFill/>
                <a:tableStyleId>{90A3811B-0304-4E83-95B1-A8F7D544291F}</a:tableStyleId>
              </a:tblPr>
              <a:tblGrid>
                <a:gridCol w="1264649">
                  <a:extLst>
                    <a:ext uri="{9D8B030D-6E8A-4147-A177-3AD203B41FA5}">
                      <a16:colId xmlns:a16="http://schemas.microsoft.com/office/drawing/2014/main" val="20000"/>
                    </a:ext>
                  </a:extLst>
                </a:gridCol>
                <a:gridCol w="2013778">
                  <a:extLst>
                    <a:ext uri="{9D8B030D-6E8A-4147-A177-3AD203B41FA5}">
                      <a16:colId xmlns:a16="http://schemas.microsoft.com/office/drawing/2014/main" val="20001"/>
                    </a:ext>
                  </a:extLst>
                </a:gridCol>
                <a:gridCol w="2034508">
                  <a:extLst>
                    <a:ext uri="{9D8B030D-6E8A-4147-A177-3AD203B41FA5}">
                      <a16:colId xmlns:a16="http://schemas.microsoft.com/office/drawing/2014/main" val="20002"/>
                    </a:ext>
                  </a:extLst>
                </a:gridCol>
                <a:gridCol w="2716807">
                  <a:extLst>
                    <a:ext uri="{9D8B030D-6E8A-4147-A177-3AD203B41FA5}">
                      <a16:colId xmlns:a16="http://schemas.microsoft.com/office/drawing/2014/main" val="20003"/>
                    </a:ext>
                  </a:extLst>
                </a:gridCol>
              </a:tblGrid>
              <a:tr h="579071">
                <a:tc>
                  <a:txBody>
                    <a:bodyPr/>
                    <a:lstStyle/>
                    <a:p>
                      <a:pPr marL="0" marR="0" lvl="0" indent="0" algn="ctr" rtl="0">
                        <a:spcBef>
                          <a:spcPts val="0"/>
                        </a:spcBef>
                        <a:spcAft>
                          <a:spcPts val="0"/>
                        </a:spcAft>
                        <a:buNone/>
                      </a:pPr>
                      <a:r>
                        <a:rPr lang="en-US" sz="1800"/>
                        <a:t>School Year</a:t>
                      </a:r>
                      <a:endParaRPr/>
                    </a:p>
                  </a:txBody>
                  <a:tcPr marL="91450" marR="91450" marT="45725" marB="45725"/>
                </a:tc>
                <a:tc>
                  <a:txBody>
                    <a:bodyPr/>
                    <a:lstStyle/>
                    <a:p>
                      <a:pPr marL="0" marR="0" lvl="0" indent="0" algn="ctr" rtl="0">
                        <a:spcBef>
                          <a:spcPts val="0"/>
                        </a:spcBef>
                        <a:spcAft>
                          <a:spcPts val="0"/>
                        </a:spcAft>
                        <a:buNone/>
                      </a:pPr>
                      <a:r>
                        <a:rPr lang="en-US" sz="1800"/>
                        <a:t>Assessments</a:t>
                      </a:r>
                      <a:endParaRPr/>
                    </a:p>
                  </a:txBody>
                  <a:tcPr marL="91450" marR="91450" marT="45725" marB="45725"/>
                </a:tc>
                <a:tc>
                  <a:txBody>
                    <a:bodyPr/>
                    <a:lstStyle/>
                    <a:p>
                      <a:pPr marL="0" marR="0" lvl="0" indent="0" algn="ctr" rtl="0">
                        <a:spcBef>
                          <a:spcPts val="0"/>
                        </a:spcBef>
                        <a:spcAft>
                          <a:spcPts val="0"/>
                        </a:spcAft>
                        <a:buNone/>
                      </a:pPr>
                      <a:r>
                        <a:rPr lang="en-US" sz="1800"/>
                        <a:t>Sch. Improvement Status</a:t>
                      </a:r>
                      <a:endParaRPr/>
                    </a:p>
                  </a:txBody>
                  <a:tcPr marL="91450" marR="91450" marT="45725" marB="45725"/>
                </a:tc>
                <a:tc>
                  <a:txBody>
                    <a:bodyPr/>
                    <a:lstStyle/>
                    <a:p>
                      <a:pPr marL="0" marR="0" lvl="0" indent="0" algn="ctr" rtl="0">
                        <a:spcBef>
                          <a:spcPts val="0"/>
                        </a:spcBef>
                        <a:spcAft>
                          <a:spcPts val="0"/>
                        </a:spcAft>
                        <a:buNone/>
                      </a:pPr>
                      <a:r>
                        <a:rPr lang="en-US" sz="1800"/>
                        <a:t>Sch. Accountability Determination Status</a:t>
                      </a:r>
                      <a:endParaRPr/>
                    </a:p>
                  </a:txBody>
                  <a:tcPr marL="91450" marR="91450" marT="45725" marB="45725"/>
                </a:tc>
                <a:extLst>
                  <a:ext uri="{0D108BD9-81ED-4DB2-BD59-A6C34878D82A}">
                    <a16:rowId xmlns:a16="http://schemas.microsoft.com/office/drawing/2014/main" val="10000"/>
                  </a:ext>
                </a:extLst>
              </a:tr>
              <a:tr h="330902">
                <a:tc>
                  <a:txBody>
                    <a:bodyPr/>
                    <a:lstStyle/>
                    <a:p>
                      <a:pPr marL="0" marR="0" lvl="0" indent="0" algn="l" rtl="0">
                        <a:spcBef>
                          <a:spcPts val="0"/>
                        </a:spcBef>
                        <a:spcAft>
                          <a:spcPts val="0"/>
                        </a:spcAft>
                        <a:buNone/>
                      </a:pPr>
                      <a:r>
                        <a:rPr lang="en-US" sz="1800"/>
                        <a:t>2018-2019</a:t>
                      </a:r>
                      <a:endParaRPr/>
                    </a:p>
                  </a:txBody>
                  <a:tcPr marL="91450" marR="91450" marT="45725" marB="45725"/>
                </a:tc>
                <a:tc>
                  <a:txBody>
                    <a:bodyPr/>
                    <a:lstStyle/>
                    <a:p>
                      <a:pPr marL="0" marR="0" lvl="0" indent="0" algn="ctr" rtl="0">
                        <a:spcBef>
                          <a:spcPts val="0"/>
                        </a:spcBef>
                        <a:spcAft>
                          <a:spcPts val="0"/>
                        </a:spcAft>
                        <a:buNone/>
                      </a:pPr>
                      <a:r>
                        <a:rPr lang="en-US" sz="1800"/>
                        <a:t>YES</a:t>
                      </a:r>
                      <a:endParaRPr/>
                    </a:p>
                  </a:txBody>
                  <a:tcPr marL="91450" marR="91450" marT="45725" marB="45725"/>
                </a:tc>
                <a:tc>
                  <a:txBody>
                    <a:bodyPr/>
                    <a:lstStyle/>
                    <a:p>
                      <a:pPr marL="0" marR="0" lvl="0" indent="0" algn="ctr" rtl="0">
                        <a:spcBef>
                          <a:spcPts val="0"/>
                        </a:spcBef>
                        <a:spcAft>
                          <a:spcPts val="0"/>
                        </a:spcAft>
                        <a:buNone/>
                      </a:pPr>
                      <a:r>
                        <a:rPr lang="en-US" sz="1800"/>
                        <a:t>YES</a:t>
                      </a:r>
                      <a:endParaRPr/>
                    </a:p>
                  </a:txBody>
                  <a:tcPr marL="91450" marR="91450" marT="45725" marB="45725"/>
                </a:tc>
                <a:tc>
                  <a:txBody>
                    <a:bodyPr/>
                    <a:lstStyle/>
                    <a:p>
                      <a:pPr marL="0" marR="0" lvl="0" indent="0" algn="ctr" rtl="0">
                        <a:spcBef>
                          <a:spcPts val="0"/>
                        </a:spcBef>
                        <a:spcAft>
                          <a:spcPts val="0"/>
                        </a:spcAft>
                        <a:buNone/>
                      </a:pPr>
                      <a:r>
                        <a:rPr lang="en-US" sz="1800"/>
                        <a:t>NO, (under ESEA)</a:t>
                      </a:r>
                      <a:endParaRPr/>
                    </a:p>
                  </a:txBody>
                  <a:tcPr marL="91450" marR="91450" marT="45725" marB="45725"/>
                </a:tc>
                <a:extLst>
                  <a:ext uri="{0D108BD9-81ED-4DB2-BD59-A6C34878D82A}">
                    <a16:rowId xmlns:a16="http://schemas.microsoft.com/office/drawing/2014/main" val="10001"/>
                  </a:ext>
                </a:extLst>
              </a:tr>
              <a:tr h="827241">
                <a:tc>
                  <a:txBody>
                    <a:bodyPr/>
                    <a:lstStyle/>
                    <a:p>
                      <a:pPr marL="0" marR="0" lvl="0" indent="0" algn="l" rtl="0">
                        <a:spcBef>
                          <a:spcPts val="0"/>
                        </a:spcBef>
                        <a:spcAft>
                          <a:spcPts val="0"/>
                        </a:spcAft>
                        <a:buNone/>
                      </a:pPr>
                      <a:r>
                        <a:rPr lang="en-US" sz="1800"/>
                        <a:t>2019-2020</a:t>
                      </a:r>
                      <a:endParaRPr/>
                    </a:p>
                  </a:txBody>
                  <a:tcPr marL="91450" marR="91450" marT="45725" marB="45725"/>
                </a:tc>
                <a:tc>
                  <a:txBody>
                    <a:bodyPr/>
                    <a:lstStyle/>
                    <a:p>
                      <a:pPr marL="0" marR="0" lvl="0" indent="0" algn="l" rtl="0">
                        <a:spcBef>
                          <a:spcPts val="0"/>
                        </a:spcBef>
                        <a:spcAft>
                          <a:spcPts val="0"/>
                        </a:spcAft>
                        <a:buNone/>
                      </a:pPr>
                      <a:r>
                        <a:rPr lang="en-US" sz="1800"/>
                        <a:t>NO, BIE granted a Waiver due to COVID-19</a:t>
                      </a:r>
                      <a:endParaRPr/>
                    </a:p>
                  </a:txBody>
                  <a:tcPr marL="91450" marR="91450" marT="45725" marB="45725"/>
                </a:tc>
                <a:tc>
                  <a:txBody>
                    <a:bodyPr/>
                    <a:lstStyle/>
                    <a:p>
                      <a:pPr marL="0" marR="0" lvl="0" indent="0" algn="l" rtl="0">
                        <a:spcBef>
                          <a:spcPts val="0"/>
                        </a:spcBef>
                        <a:spcAft>
                          <a:spcPts val="0"/>
                        </a:spcAft>
                        <a:buNone/>
                      </a:pPr>
                      <a:r>
                        <a:rPr lang="en-US" sz="1800"/>
                        <a:t>Status Quo from 2018-2019</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NO, US Dept. of Ed. granted BIE a Waiver due to COVID-19</a:t>
                      </a:r>
                      <a:endParaRPr/>
                    </a:p>
                  </a:txBody>
                  <a:tcPr marL="91450" marR="91450" marT="45725" marB="45725"/>
                </a:tc>
                <a:extLst>
                  <a:ext uri="{0D108BD9-81ED-4DB2-BD59-A6C34878D82A}">
                    <a16:rowId xmlns:a16="http://schemas.microsoft.com/office/drawing/2014/main" val="10002"/>
                  </a:ext>
                </a:extLst>
              </a:tr>
              <a:tr h="827241">
                <a:tc>
                  <a:txBody>
                    <a:bodyPr/>
                    <a:lstStyle/>
                    <a:p>
                      <a:pPr marL="0" marR="0" lvl="0" indent="0" algn="l" rtl="0">
                        <a:spcBef>
                          <a:spcPts val="0"/>
                        </a:spcBef>
                        <a:spcAft>
                          <a:spcPts val="0"/>
                        </a:spcAft>
                        <a:buNone/>
                      </a:pPr>
                      <a:r>
                        <a:rPr lang="en-US" sz="1800"/>
                        <a:t>2020-2021</a:t>
                      </a:r>
                      <a:endParaRPr/>
                    </a:p>
                  </a:txBody>
                  <a:tcPr marL="91450" marR="91450" marT="45725" marB="45725"/>
                </a:tc>
                <a:tc>
                  <a:txBody>
                    <a:bodyPr/>
                    <a:lstStyle/>
                    <a:p>
                      <a:pPr marL="0" marR="0" lvl="0" indent="0" algn="l" rtl="0">
                        <a:spcBef>
                          <a:spcPts val="0"/>
                        </a:spcBef>
                        <a:spcAft>
                          <a:spcPts val="0"/>
                        </a:spcAft>
                        <a:buNone/>
                      </a:pPr>
                      <a:r>
                        <a:rPr lang="en-US" sz="1800"/>
                        <a:t>YES, 1</a:t>
                      </a:r>
                      <a:r>
                        <a:rPr lang="en-US" sz="1800" baseline="30000"/>
                        <a:t>st</a:t>
                      </a:r>
                      <a:r>
                        <a:rPr lang="en-US" sz="1800"/>
                        <a:t> year of BIE Unified Assessment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Status Quo from 2018-2019</a:t>
                      </a:r>
                      <a:endParaRPr/>
                    </a:p>
                  </a:txBody>
                  <a:tcPr marL="91450" marR="91450" marT="45725" marB="45725"/>
                </a:tc>
                <a:tc>
                  <a:txBody>
                    <a:bodyPr/>
                    <a:lstStyle/>
                    <a:p>
                      <a:pPr marL="0" marR="0" lvl="0" indent="0" algn="l" rtl="0">
                        <a:spcBef>
                          <a:spcPts val="0"/>
                        </a:spcBef>
                        <a:spcAft>
                          <a:spcPts val="0"/>
                        </a:spcAft>
                        <a:buNone/>
                      </a:pPr>
                      <a:r>
                        <a:rPr lang="en-US" sz="1800" dirty="0"/>
                        <a:t>NO, data from SY 2020-2021 used to calculate for SY 2021-2022</a:t>
                      </a:r>
                      <a:endParaRPr dirty="0"/>
                    </a:p>
                  </a:txBody>
                  <a:tcPr marL="91450" marR="91450" marT="45725" marB="45725"/>
                </a:tc>
                <a:extLst>
                  <a:ext uri="{0D108BD9-81ED-4DB2-BD59-A6C34878D82A}">
                    <a16:rowId xmlns:a16="http://schemas.microsoft.com/office/drawing/2014/main" val="10003"/>
                  </a:ext>
                </a:extLst>
              </a:tr>
              <a:tr h="1075410">
                <a:tc>
                  <a:txBody>
                    <a:bodyPr/>
                    <a:lstStyle/>
                    <a:p>
                      <a:pPr marL="0" marR="0" lvl="0" indent="0" algn="l" rtl="0">
                        <a:spcBef>
                          <a:spcPts val="0"/>
                        </a:spcBef>
                        <a:spcAft>
                          <a:spcPts val="0"/>
                        </a:spcAft>
                        <a:buNone/>
                      </a:pPr>
                      <a:r>
                        <a:rPr lang="en-US" sz="1800"/>
                        <a:t>2021-2022</a:t>
                      </a:r>
                      <a:endParaRPr/>
                    </a:p>
                  </a:txBody>
                  <a:tcPr marL="91450" marR="91450" marT="45725" marB="45725"/>
                </a:tc>
                <a:tc>
                  <a:txBody>
                    <a:bodyPr/>
                    <a:lstStyle/>
                    <a:p>
                      <a:pPr marL="0" marR="0" lvl="0" indent="0" algn="ctr" rtl="0">
                        <a:spcBef>
                          <a:spcPts val="0"/>
                        </a:spcBef>
                        <a:spcAft>
                          <a:spcPts val="0"/>
                        </a:spcAft>
                        <a:buNone/>
                      </a:pPr>
                      <a:r>
                        <a:rPr lang="en-US" sz="1800"/>
                        <a:t>YES</a:t>
                      </a:r>
                      <a:endParaRPr/>
                    </a:p>
                  </a:txBody>
                  <a:tcPr marL="91450" marR="91450" marT="45725" marB="45725"/>
                </a:tc>
                <a:tc>
                  <a:txBody>
                    <a:bodyPr/>
                    <a:lstStyle/>
                    <a:p>
                      <a:pPr marL="0" marR="0" lvl="0" indent="0" algn="l" rtl="0">
                        <a:spcBef>
                          <a:spcPts val="0"/>
                        </a:spcBef>
                        <a:spcAft>
                          <a:spcPts val="0"/>
                        </a:spcAft>
                        <a:buNone/>
                      </a:pPr>
                      <a:r>
                        <a:rPr lang="en-US" sz="1800"/>
                        <a:t>YES, based on assessment given in SY 2020-2021</a:t>
                      </a:r>
                      <a:endParaRPr/>
                    </a:p>
                  </a:txBody>
                  <a:tcPr marL="91450" marR="91450" marT="45725" marB="45725"/>
                </a:tc>
                <a:tc>
                  <a:txBody>
                    <a:bodyPr/>
                    <a:lstStyle/>
                    <a:p>
                      <a:pPr marL="0" marR="0" lvl="0" indent="0" algn="l" rtl="0">
                        <a:spcBef>
                          <a:spcPts val="0"/>
                        </a:spcBef>
                        <a:spcAft>
                          <a:spcPts val="0"/>
                        </a:spcAft>
                        <a:buNone/>
                      </a:pPr>
                      <a:r>
                        <a:rPr lang="en-US" sz="1800" dirty="0"/>
                        <a:t>YES, (under ESSA) will calculate based on SY 20-21 data &amp; Agency Plan indicators</a:t>
                      </a:r>
                      <a:endParaRPr dirty="0"/>
                    </a:p>
                  </a:txBody>
                  <a:tcPr marL="91450" marR="91450" marT="45725" marB="45725"/>
                </a:tc>
                <a:extLst>
                  <a:ext uri="{0D108BD9-81ED-4DB2-BD59-A6C34878D82A}">
                    <a16:rowId xmlns:a16="http://schemas.microsoft.com/office/drawing/2014/main" val="10004"/>
                  </a:ext>
                </a:extLst>
              </a:tr>
            </a:tbl>
          </a:graphicData>
        </a:graphic>
      </p:graphicFrame>
      <p:sp>
        <p:nvSpPr>
          <p:cNvPr id="462" name="Google Shape;462;p13"/>
          <p:cNvSpPr txBox="1">
            <a:spLocks noGrp="1"/>
          </p:cNvSpPr>
          <p:nvPr>
            <p:ph type="title" idx="4294967295"/>
          </p:nvPr>
        </p:nvSpPr>
        <p:spPr>
          <a:xfrm>
            <a:off x="576943" y="912268"/>
            <a:ext cx="8806789" cy="789207"/>
          </a:xfrm>
          <a:prstGeom prst="rect">
            <a:avLst/>
          </a:prstGeom>
          <a:noFill/>
          <a:ln>
            <a:noFill/>
          </a:ln>
        </p:spPr>
        <p:txBody>
          <a:bodyPr spcFirstLastPara="1" wrap="square" lIns="91425" tIns="45700" rIns="91425" bIns="45700" anchor="ctr" anchorCtr="0">
            <a:noAutofit/>
          </a:bodyPr>
          <a:lstStyle/>
          <a:p>
            <a:pPr>
              <a:buSzPct val="100000"/>
            </a:pPr>
            <a:r>
              <a:rPr lang="en-US" sz="4400" b="1" dirty="0">
                <a:latin typeface="Calibri" panose="020F0502020204030204" pitchFamily="34" charset="0"/>
                <a:cs typeface="Calibri" panose="020F0502020204030204" pitchFamily="34" charset="0"/>
              </a:rPr>
              <a:t>ACCOUNTABILITY STATUS -</a:t>
            </a:r>
            <a:br>
              <a:rPr lang="en-US" sz="4400" b="1" dirty="0">
                <a:latin typeface="Calibri" panose="020F0502020204030204" pitchFamily="34" charset="0"/>
                <a:cs typeface="Calibri" panose="020F0502020204030204" pitchFamily="34" charset="0"/>
              </a:rPr>
            </a:br>
            <a:r>
              <a:rPr lang="en-US" sz="4400" b="1" dirty="0">
                <a:latin typeface="Calibri" panose="020F0502020204030204" pitchFamily="34" charset="0"/>
                <a:cs typeface="Calibri" panose="020F0502020204030204" pitchFamily="34" charset="0"/>
              </a:rPr>
              <a:t>DURING PANDEMIC</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aphicFrame>
        <p:nvGraphicFramePr>
          <p:cNvPr id="467" name="Google Shape;467;p14"/>
          <p:cNvGraphicFramePr/>
          <p:nvPr>
            <p:extLst>
              <p:ext uri="{D42A27DB-BD31-4B8C-83A1-F6EECF244321}">
                <p14:modId xmlns:p14="http://schemas.microsoft.com/office/powerpoint/2010/main" val="3806813072"/>
              </p:ext>
            </p:extLst>
          </p:nvPr>
        </p:nvGraphicFramePr>
        <p:xfrm>
          <a:off x="1957104" y="2059847"/>
          <a:ext cx="8819753" cy="3638021"/>
        </p:xfrm>
        <a:graphic>
          <a:graphicData uri="http://schemas.openxmlformats.org/drawingml/2006/table">
            <a:tbl>
              <a:tblPr firstRow="1" bandRow="1">
                <a:noFill/>
                <a:tableStyleId>{282D8F88-34E8-423F-8405-0E3FF88140DB}</a:tableStyleId>
              </a:tblPr>
              <a:tblGrid>
                <a:gridCol w="1440121">
                  <a:extLst>
                    <a:ext uri="{9D8B030D-6E8A-4147-A177-3AD203B41FA5}">
                      <a16:colId xmlns:a16="http://schemas.microsoft.com/office/drawing/2014/main" val="20000"/>
                    </a:ext>
                  </a:extLst>
                </a:gridCol>
                <a:gridCol w="1920497">
                  <a:extLst>
                    <a:ext uri="{9D8B030D-6E8A-4147-A177-3AD203B41FA5}">
                      <a16:colId xmlns:a16="http://schemas.microsoft.com/office/drawing/2014/main" val="20001"/>
                    </a:ext>
                  </a:extLst>
                </a:gridCol>
                <a:gridCol w="1730810">
                  <a:extLst>
                    <a:ext uri="{9D8B030D-6E8A-4147-A177-3AD203B41FA5}">
                      <a16:colId xmlns:a16="http://schemas.microsoft.com/office/drawing/2014/main" val="20002"/>
                    </a:ext>
                  </a:extLst>
                </a:gridCol>
                <a:gridCol w="1878124">
                  <a:extLst>
                    <a:ext uri="{9D8B030D-6E8A-4147-A177-3AD203B41FA5}">
                      <a16:colId xmlns:a16="http://schemas.microsoft.com/office/drawing/2014/main" val="20003"/>
                    </a:ext>
                  </a:extLst>
                </a:gridCol>
                <a:gridCol w="1850201">
                  <a:extLst>
                    <a:ext uri="{9D8B030D-6E8A-4147-A177-3AD203B41FA5}">
                      <a16:colId xmlns:a16="http://schemas.microsoft.com/office/drawing/2014/main" val="20004"/>
                    </a:ext>
                  </a:extLst>
                </a:gridCol>
              </a:tblGrid>
              <a:tr h="1347414">
                <a:tc>
                  <a:txBody>
                    <a:bodyPr/>
                    <a:lstStyle/>
                    <a:p>
                      <a:pPr marL="0" marR="0" lvl="0" indent="0" algn="ctr" rtl="0">
                        <a:spcBef>
                          <a:spcPts val="0"/>
                        </a:spcBef>
                        <a:spcAft>
                          <a:spcPts val="0"/>
                        </a:spcAft>
                        <a:buNone/>
                      </a:pPr>
                      <a:r>
                        <a:rPr lang="en-US" sz="1800"/>
                        <a:t>Subject </a:t>
                      </a:r>
                      <a:endParaRPr/>
                    </a:p>
                  </a:txBody>
                  <a:tcPr marL="91450" marR="91450" marT="45725" marB="45725"/>
                </a:tc>
                <a:tc>
                  <a:txBody>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BIE ELA &amp; Math ( 3-18 and 11)</a:t>
                      </a:r>
                      <a:endParaRPr sz="1800"/>
                    </a:p>
                  </a:txBody>
                  <a:tcPr marL="91450" marR="91450" marT="45725" marB="45725"/>
                </a:tc>
                <a:tc>
                  <a:txBody>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BIE Science</a:t>
                      </a:r>
                      <a:endParaRPr/>
                    </a:p>
                    <a:p>
                      <a:pPr marL="0" marR="0" lvl="0" indent="0" algn="ctr" rtl="0">
                        <a:spcBef>
                          <a:spcPts val="0"/>
                        </a:spcBef>
                        <a:spcAft>
                          <a:spcPts val="0"/>
                        </a:spcAft>
                        <a:buNone/>
                      </a:pPr>
                      <a:r>
                        <a:rPr lang="en-US" sz="1800" b="1">
                          <a:solidFill>
                            <a:schemeClr val="lt1"/>
                          </a:solidFill>
                          <a:latin typeface="Calibri"/>
                          <a:ea typeface="Calibri"/>
                          <a:cs typeface="Calibri"/>
                          <a:sym typeface="Calibri"/>
                        </a:rPr>
                        <a:t>(5,8, and 11)</a:t>
                      </a:r>
                      <a:endParaRPr sz="1800"/>
                    </a:p>
                  </a:txBody>
                  <a:tcPr marL="91450" marR="91450" marT="45725" marB="45725"/>
                </a:tc>
                <a:tc>
                  <a:txBody>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BIE MSAA - Alternate ELA, Math, Science</a:t>
                      </a:r>
                      <a:endParaRPr sz="1800"/>
                    </a:p>
                  </a:txBody>
                  <a:tcPr marL="91450" marR="91450" marT="45725" marB="45725"/>
                </a:tc>
                <a:tc>
                  <a:txBody>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BIE ACCESS - English Lang. Prof. ( K-12) </a:t>
                      </a:r>
                      <a:endParaRPr sz="1800"/>
                    </a:p>
                  </a:txBody>
                  <a:tcPr marL="91450" marR="91450" marT="45725" marB="45725"/>
                </a:tc>
                <a:extLst>
                  <a:ext uri="{0D108BD9-81ED-4DB2-BD59-A6C34878D82A}">
                    <a16:rowId xmlns:a16="http://schemas.microsoft.com/office/drawing/2014/main" val="10000"/>
                  </a:ext>
                </a:extLst>
              </a:tr>
              <a:tr h="1347414">
                <a:tc>
                  <a:txBody>
                    <a:bodyPr/>
                    <a:lstStyle/>
                    <a:p>
                      <a:pPr marL="0" marR="0" lvl="0" indent="0" algn="ctr" rtl="0">
                        <a:spcBef>
                          <a:spcPts val="0"/>
                        </a:spcBef>
                        <a:spcAft>
                          <a:spcPts val="0"/>
                        </a:spcAft>
                        <a:buNone/>
                      </a:pPr>
                      <a:r>
                        <a:rPr lang="en-US" sz="1800" b="1"/>
                        <a:t>Proposed Windows</a:t>
                      </a:r>
                      <a:endParaRPr/>
                    </a:p>
                  </a:txBody>
                  <a:tcPr marL="91450" marR="91450" marT="45725" marB="45725"/>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Mar. 20-April 28, 2023 </a:t>
                      </a:r>
                      <a:endParaRPr/>
                    </a:p>
                    <a:p>
                      <a:pPr marL="0" marR="0" lvl="0" indent="0" algn="l" rtl="0">
                        <a:spcBef>
                          <a:spcPts val="0"/>
                        </a:spcBef>
                        <a:spcAft>
                          <a:spcPts val="0"/>
                        </a:spcAft>
                        <a:buNone/>
                      </a:pPr>
                      <a:r>
                        <a:rPr lang="en-US" sz="1800" b="0">
                          <a:solidFill>
                            <a:schemeClr val="dk1"/>
                          </a:solidFill>
                          <a:latin typeface="Calibri"/>
                          <a:ea typeface="Calibri"/>
                          <a:cs typeface="Calibri"/>
                          <a:sym typeface="Calibri"/>
                        </a:rPr>
                        <a:t>(6 wks.)</a:t>
                      </a:r>
                      <a:endParaRPr sz="1800" b="0"/>
                    </a:p>
                  </a:txBody>
                  <a:tcPr marL="91450" marR="91450" marT="45725" marB="45725"/>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April 3-May 12, 2023</a:t>
                      </a:r>
                      <a:endParaRPr/>
                    </a:p>
                    <a:p>
                      <a:pPr marL="0" marR="0" lvl="0" indent="0" algn="l" rtl="0">
                        <a:spcBef>
                          <a:spcPts val="0"/>
                        </a:spcBef>
                        <a:spcAft>
                          <a:spcPts val="0"/>
                        </a:spcAft>
                        <a:buNone/>
                      </a:pPr>
                      <a:r>
                        <a:rPr lang="en-US" sz="1800" b="0">
                          <a:solidFill>
                            <a:schemeClr val="dk1"/>
                          </a:solidFill>
                          <a:latin typeface="Calibri"/>
                          <a:ea typeface="Calibri"/>
                          <a:cs typeface="Calibri"/>
                          <a:sym typeface="Calibri"/>
                        </a:rPr>
                        <a:t>(6 wks.)</a:t>
                      </a:r>
                      <a:endParaRPr sz="1800" b="0"/>
                    </a:p>
                  </a:txBody>
                  <a:tcPr marL="91450" marR="91450" marT="45725" marB="45725"/>
                </a:tc>
                <a:tc>
                  <a:txBody>
                    <a:bodyPr/>
                    <a:lstStyle/>
                    <a:p>
                      <a:pPr marL="0" marR="0" lvl="0" indent="0" algn="l" rtl="0">
                        <a:spcBef>
                          <a:spcPts val="0"/>
                        </a:spcBef>
                        <a:spcAft>
                          <a:spcPts val="0"/>
                        </a:spcAft>
                        <a:buNone/>
                      </a:pPr>
                      <a:r>
                        <a:rPr lang="en-US" sz="1800" b="0" dirty="0">
                          <a:solidFill>
                            <a:schemeClr val="dk1"/>
                          </a:solidFill>
                          <a:latin typeface="Calibri"/>
                          <a:ea typeface="Calibri"/>
                          <a:cs typeface="Calibri"/>
                          <a:sym typeface="Calibri"/>
                        </a:rPr>
                        <a:t>Mar. 13-April 28, 2023 </a:t>
                      </a:r>
                      <a:endParaRPr dirty="0"/>
                    </a:p>
                    <a:p>
                      <a:pPr marL="0" marR="0" lvl="0" indent="0" algn="l" rtl="0">
                        <a:spcBef>
                          <a:spcPts val="0"/>
                        </a:spcBef>
                        <a:spcAft>
                          <a:spcPts val="0"/>
                        </a:spcAft>
                        <a:buNone/>
                      </a:pPr>
                      <a:r>
                        <a:rPr lang="en-US" sz="1800" b="0" dirty="0">
                          <a:solidFill>
                            <a:schemeClr val="dk1"/>
                          </a:solidFill>
                          <a:latin typeface="Calibri"/>
                          <a:ea typeface="Calibri"/>
                          <a:cs typeface="Calibri"/>
                          <a:sym typeface="Calibri"/>
                        </a:rPr>
                        <a:t>(7 wks.)</a:t>
                      </a:r>
                      <a:endParaRPr sz="1800" b="0" dirty="0"/>
                    </a:p>
                  </a:txBody>
                  <a:tcPr marL="91450" marR="91450" marT="45725" marB="45725"/>
                </a:tc>
                <a:tc>
                  <a:txBody>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Jan. 23-Mar. 3, 2023</a:t>
                      </a:r>
                      <a:endParaRPr/>
                    </a:p>
                    <a:p>
                      <a:pPr marL="0" marR="0" lvl="0" indent="0" algn="l" rtl="0">
                        <a:spcBef>
                          <a:spcPts val="0"/>
                        </a:spcBef>
                        <a:spcAft>
                          <a:spcPts val="0"/>
                        </a:spcAft>
                        <a:buNone/>
                      </a:pPr>
                      <a:r>
                        <a:rPr lang="en-US" sz="1800" b="0">
                          <a:solidFill>
                            <a:schemeClr val="dk1"/>
                          </a:solidFill>
                          <a:latin typeface="Calibri"/>
                          <a:ea typeface="Calibri"/>
                          <a:cs typeface="Calibri"/>
                          <a:sym typeface="Calibri"/>
                        </a:rPr>
                        <a:t>(6 wks.) </a:t>
                      </a:r>
                      <a:endParaRPr sz="1800" b="0"/>
                    </a:p>
                  </a:txBody>
                  <a:tcPr marL="91450" marR="91450" marT="45725" marB="45725"/>
                </a:tc>
                <a:extLst>
                  <a:ext uri="{0D108BD9-81ED-4DB2-BD59-A6C34878D82A}">
                    <a16:rowId xmlns:a16="http://schemas.microsoft.com/office/drawing/2014/main" val="10001"/>
                  </a:ext>
                </a:extLst>
              </a:tr>
              <a:tr h="943193">
                <a:tc>
                  <a:txBody>
                    <a:bodyPr/>
                    <a:lstStyle/>
                    <a:p>
                      <a:pPr marL="0" marR="0" lvl="0" indent="0" algn="ctr" rtl="0">
                        <a:spcBef>
                          <a:spcPts val="0"/>
                        </a:spcBef>
                        <a:spcAft>
                          <a:spcPts val="0"/>
                        </a:spcAft>
                        <a:buNone/>
                      </a:pPr>
                      <a:r>
                        <a:rPr lang="en-US" sz="1800" b="1"/>
                        <a:t>Proposed </a:t>
                      </a:r>
                      <a:endParaRPr/>
                    </a:p>
                    <a:p>
                      <a:pPr marL="0" marR="0" lvl="0" indent="0" algn="ctr" rtl="0">
                        <a:spcBef>
                          <a:spcPts val="0"/>
                        </a:spcBef>
                        <a:spcAft>
                          <a:spcPts val="0"/>
                        </a:spcAft>
                        <a:buNone/>
                      </a:pPr>
                      <a:r>
                        <a:rPr lang="en-US" sz="1800" b="1"/>
                        <a:t>Training </a:t>
                      </a:r>
                      <a:endParaRPr/>
                    </a:p>
                  </a:txBody>
                  <a:tcPr marL="91450" marR="91450" marT="45725" marB="45725"/>
                </a:tc>
                <a:tc>
                  <a:txBody>
                    <a:bodyPr/>
                    <a:lstStyle/>
                    <a:p>
                      <a:pPr marL="0" marR="0" lvl="0" indent="0" algn="l" rtl="0">
                        <a:spcBef>
                          <a:spcPts val="0"/>
                        </a:spcBef>
                        <a:spcAft>
                          <a:spcPts val="0"/>
                        </a:spcAft>
                        <a:buNone/>
                      </a:pPr>
                      <a:r>
                        <a:rPr lang="en-US" sz="1800"/>
                        <a:t>January 2023</a:t>
                      </a:r>
                      <a:endParaRPr/>
                    </a:p>
                  </a:txBody>
                  <a:tcPr marL="91450" marR="91450" marT="45725" marB="45725"/>
                </a:tc>
                <a:tc>
                  <a:txBody>
                    <a:bodyPr/>
                    <a:lstStyle/>
                    <a:p>
                      <a:pPr marL="0" marR="0" lvl="0" indent="0" algn="l" rtl="0">
                        <a:spcBef>
                          <a:spcPts val="0"/>
                        </a:spcBef>
                        <a:spcAft>
                          <a:spcPts val="0"/>
                        </a:spcAft>
                        <a:buNone/>
                      </a:pPr>
                      <a:r>
                        <a:rPr lang="en-US" sz="1800"/>
                        <a:t>Feb.-Mar. 2023</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dirty="0"/>
                        <a:t>Aug.-Dec. 2023</a:t>
                      </a:r>
                      <a:endParaRPr dirty="0"/>
                    </a:p>
                  </a:txBody>
                  <a:tcPr marL="91450" marR="91450" marT="45725" marB="45725"/>
                </a:tc>
                <a:extLst>
                  <a:ext uri="{0D108BD9-81ED-4DB2-BD59-A6C34878D82A}">
                    <a16:rowId xmlns:a16="http://schemas.microsoft.com/office/drawing/2014/main" val="10002"/>
                  </a:ext>
                </a:extLst>
              </a:tr>
            </a:tbl>
          </a:graphicData>
        </a:graphic>
      </p:graphicFrame>
      <p:sp>
        <p:nvSpPr>
          <p:cNvPr id="468" name="Google Shape;468;p14"/>
          <p:cNvSpPr txBox="1">
            <a:spLocks noGrp="1"/>
          </p:cNvSpPr>
          <p:nvPr>
            <p:ph type="title" idx="4294967295"/>
          </p:nvPr>
        </p:nvSpPr>
        <p:spPr>
          <a:xfrm>
            <a:off x="370114" y="618354"/>
            <a:ext cx="8695117" cy="1169350"/>
          </a:xfrm>
          <a:prstGeom prst="rect">
            <a:avLst/>
          </a:prstGeom>
          <a:noFill/>
          <a:ln>
            <a:noFill/>
          </a:ln>
        </p:spPr>
        <p:txBody>
          <a:bodyPr spcFirstLastPara="1" wrap="square" lIns="91425" tIns="45700" rIns="91425" bIns="45700" anchor="ctr" anchorCtr="0">
            <a:noAutofit/>
          </a:bodyPr>
          <a:lstStyle/>
          <a:p>
            <a:pPr>
              <a:buSzPts val="3600"/>
            </a:pPr>
            <a:r>
              <a:rPr lang="en-US" sz="4400" b="1" dirty="0">
                <a:latin typeface="Calibri" panose="020F0502020204030204" pitchFamily="34" charset="0"/>
                <a:ea typeface="Calibri"/>
                <a:cs typeface="Calibri"/>
                <a:sym typeface="Calibri"/>
              </a:rPr>
              <a:t>TESTING WINDOWS: </a:t>
            </a:r>
            <a:br>
              <a:rPr lang="en-US" sz="4400" b="1" dirty="0">
                <a:latin typeface="Calibri" panose="020F0502020204030204" pitchFamily="34" charset="0"/>
                <a:ea typeface="Calibri"/>
                <a:cs typeface="Calibri"/>
                <a:sym typeface="Calibri"/>
              </a:rPr>
            </a:br>
            <a:r>
              <a:rPr lang="en-US" sz="4400" b="1" dirty="0">
                <a:latin typeface="Calibri" panose="020F0502020204030204" pitchFamily="34" charset="0"/>
                <a:ea typeface="Calibri"/>
                <a:cs typeface="Calibri"/>
                <a:sym typeface="Calibri"/>
              </a:rPr>
              <a:t>SY 2022-2023</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5"/>
          <p:cNvSpPr txBox="1">
            <a:spLocks noGrp="1"/>
          </p:cNvSpPr>
          <p:nvPr>
            <p:ph type="title"/>
          </p:nvPr>
        </p:nvSpPr>
        <p:spPr>
          <a:xfrm>
            <a:off x="1758043" y="3298371"/>
            <a:ext cx="8675914" cy="1482424"/>
          </a:xfrm>
          <a:prstGeom prst="rect">
            <a:avLst/>
          </a:prstGeom>
          <a:noFill/>
          <a:ln>
            <a:noFill/>
          </a:ln>
        </p:spPr>
        <p:txBody>
          <a:bodyPr spcFirstLastPara="1" wrap="square" lIns="91425" tIns="45700" rIns="91425" bIns="45700" anchor="b" anchorCtr="0">
            <a:normAutofit/>
          </a:bodyPr>
          <a:lstStyle/>
          <a:p>
            <a:pPr>
              <a:buSzPct val="100000"/>
            </a:pPr>
            <a:r>
              <a:rPr lang="en-US" sz="4400" b="1" dirty="0"/>
              <a:t>HOW AND WHEN TO SUBMIT A TRIBAL WAIVER</a:t>
            </a:r>
            <a:endParaRPr sz="4400" b="1" dirty="0"/>
          </a:p>
        </p:txBody>
      </p:sp>
      <p:sp>
        <p:nvSpPr>
          <p:cNvPr id="474" name="Google Shape;474;p15"/>
          <p:cNvSpPr txBox="1">
            <a:spLocks noGrp="1"/>
          </p:cNvSpPr>
          <p:nvPr>
            <p:ph type="subTitle" idx="4294967295"/>
          </p:nvPr>
        </p:nvSpPr>
        <p:spPr>
          <a:xfrm>
            <a:off x="3548743" y="4780795"/>
            <a:ext cx="4833257" cy="455234"/>
          </a:xfrm>
          <a:prstGeom prst="rect">
            <a:avLst/>
          </a:prstGeom>
          <a:noFill/>
          <a:ln>
            <a:noFill/>
          </a:ln>
        </p:spPr>
        <p:txBody>
          <a:bodyPr spcFirstLastPara="1" wrap="square" lIns="91425" tIns="45700" rIns="91425" bIns="45700" anchor="t" anchorCtr="0">
            <a:normAutofit fontScale="92500" lnSpcReduction="20000"/>
          </a:bodyPr>
          <a:lstStyle/>
          <a:p>
            <a:pPr marL="0" indent="0" algn="ctr">
              <a:spcBef>
                <a:spcPts val="0"/>
              </a:spcBef>
              <a:buNone/>
            </a:pPr>
            <a:r>
              <a:rPr lang="en-US" dirty="0">
                <a:solidFill>
                  <a:schemeClr val="bg1"/>
                </a:solidFill>
              </a:rPr>
              <a:t>25 CFR part 30</a:t>
            </a:r>
            <a:endParaRPr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6"/>
          <p:cNvSpPr txBox="1">
            <a:spLocks noGrp="1"/>
          </p:cNvSpPr>
          <p:nvPr>
            <p:ph type="title"/>
          </p:nvPr>
        </p:nvSpPr>
        <p:spPr>
          <a:xfrm>
            <a:off x="3320143" y="585653"/>
            <a:ext cx="6193454" cy="1105037"/>
          </a:xfrm>
          <a:prstGeom prst="rect">
            <a:avLst/>
          </a:prstGeom>
          <a:noFill/>
          <a:ln>
            <a:noFill/>
          </a:ln>
        </p:spPr>
        <p:txBody>
          <a:bodyPr spcFirstLastPara="1" wrap="square" lIns="91425" tIns="45700" rIns="91425" bIns="45700" anchor="ctr" anchorCtr="0">
            <a:noAutofit/>
          </a:bodyPr>
          <a:lstStyle/>
          <a:p>
            <a:pPr>
              <a:buSzPts val="3300"/>
            </a:pPr>
            <a:r>
              <a:rPr lang="en-US" sz="4400" b="1" dirty="0"/>
              <a:t>SCOPE OF THIS PRESENTATION:</a:t>
            </a:r>
            <a:endParaRPr sz="4400" b="1" dirty="0"/>
          </a:p>
        </p:txBody>
      </p:sp>
      <p:sp>
        <p:nvSpPr>
          <p:cNvPr id="480" name="Google Shape;480;p16"/>
          <p:cNvSpPr txBox="1"/>
          <p:nvPr/>
        </p:nvSpPr>
        <p:spPr>
          <a:xfrm>
            <a:off x="4690137" y="2283352"/>
            <a:ext cx="4823460" cy="2031325"/>
          </a:xfrm>
          <a:prstGeom prst="rect">
            <a:avLst/>
          </a:prstGeom>
          <a:noFill/>
          <a:ln>
            <a:noFill/>
          </a:ln>
        </p:spPr>
        <p:txBody>
          <a:bodyPr spcFirstLastPara="1" wrap="square" lIns="91425" tIns="45700" rIns="91425" bIns="45700" anchor="t" anchorCtr="0">
            <a:spAutoFit/>
          </a:bodyPr>
          <a:lstStyle/>
          <a:p>
            <a:r>
              <a:rPr lang="en-US" sz="1800" dirty="0">
                <a:latin typeface="Calibri"/>
                <a:ea typeface="Calibri"/>
                <a:cs typeface="Calibri"/>
                <a:sym typeface="Calibri"/>
              </a:rPr>
              <a:t>Tribal waivers of standards, assessments, and/or accountability under BIE’s regulations (25 CFR part 30) and ESEA section 8204(c)</a:t>
            </a:r>
            <a:endParaRPr dirty="0">
              <a:latin typeface="Calibri" panose="020F0502020204030204" pitchFamily="34" charset="0"/>
              <a:cs typeface="Calibri" panose="020F0502020204030204" pitchFamily="34" charset="0"/>
            </a:endParaRPr>
          </a:p>
          <a:p>
            <a:pPr marL="257175" indent="-257175">
              <a:buSzPts val="1800"/>
              <a:buFont typeface="Noto Sans Symbols"/>
              <a:buChar char="▪"/>
            </a:pPr>
            <a:r>
              <a:rPr lang="en-US" sz="1800" dirty="0">
                <a:latin typeface="Calibri"/>
                <a:ea typeface="Calibri"/>
                <a:cs typeface="Calibri"/>
                <a:sym typeface="Calibri"/>
              </a:rPr>
              <a:t>Under such waivers, the Tribe and or School Board requests to use different standards, assessments, and/or accountability system from BIE’s.</a:t>
            </a:r>
            <a:endParaRPr dirty="0">
              <a:latin typeface="Calibri" panose="020F0502020204030204" pitchFamily="34" charset="0"/>
              <a:cs typeface="Calibri" panose="020F0502020204030204" pitchFamily="34" charset="0"/>
            </a:endParaRPr>
          </a:p>
        </p:txBody>
      </p:sp>
      <p:sp>
        <p:nvSpPr>
          <p:cNvPr id="481" name="Google Shape;481;p16"/>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7"/>
          <p:cNvSpPr txBox="1">
            <a:spLocks noGrp="1"/>
          </p:cNvSpPr>
          <p:nvPr>
            <p:ph type="title"/>
          </p:nvPr>
        </p:nvSpPr>
        <p:spPr>
          <a:xfrm>
            <a:off x="598714" y="567217"/>
            <a:ext cx="6890657" cy="1325563"/>
          </a:xfrm>
          <a:prstGeom prst="rect">
            <a:avLst/>
          </a:prstGeom>
          <a:noFill/>
          <a:ln>
            <a:noFill/>
          </a:ln>
        </p:spPr>
        <p:txBody>
          <a:bodyPr spcFirstLastPara="1" wrap="square" lIns="91425" tIns="45700" rIns="91425" bIns="45700" anchor="ctr" anchorCtr="0">
            <a:normAutofit/>
          </a:bodyPr>
          <a:lstStyle/>
          <a:p>
            <a:pPr>
              <a:buSzPts val="3300"/>
            </a:pPr>
            <a:r>
              <a:rPr lang="en-US" sz="4400" b="1" dirty="0"/>
              <a:t>FACTORS AFFECTING WAIVER TIMELINE</a:t>
            </a:r>
            <a:endParaRPr sz="4400" b="1" dirty="0"/>
          </a:p>
        </p:txBody>
      </p:sp>
      <p:pic>
        <p:nvPicPr>
          <p:cNvPr id="487" name="Google Shape;487;p17"/>
          <p:cNvPicPr preferRelativeResize="0"/>
          <p:nvPr/>
        </p:nvPicPr>
        <p:blipFill rotWithShape="1">
          <a:blip r:embed="rId3">
            <a:alphaModFix/>
          </a:blip>
          <a:srcRect/>
          <a:stretch/>
        </p:blipFill>
        <p:spPr>
          <a:xfrm>
            <a:off x="2324101" y="1721401"/>
            <a:ext cx="7076275" cy="4143549"/>
          </a:xfrm>
          <a:prstGeom prst="rect">
            <a:avLst/>
          </a:prstGeom>
          <a:noFill/>
          <a:ln>
            <a:noFill/>
          </a:ln>
        </p:spPr>
      </p:pic>
      <p:sp>
        <p:nvSpPr>
          <p:cNvPr id="488" name="Google Shape;488;p17"/>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
          <p:cNvSpPr txBox="1">
            <a:spLocks noGrp="1"/>
          </p:cNvSpPr>
          <p:nvPr>
            <p:ph type="title"/>
          </p:nvPr>
        </p:nvSpPr>
        <p:spPr>
          <a:xfrm>
            <a:off x="1077685" y="3455232"/>
            <a:ext cx="10025744" cy="1667913"/>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dirty="0"/>
              <a:t>SESSION 7:</a:t>
            </a:r>
            <a:br>
              <a:rPr lang="en-US" dirty="0"/>
            </a:br>
            <a:r>
              <a:rPr lang="en-US" dirty="0"/>
              <a:t>STANDARDS, ASSESSMENT, AND ACCOUNTABILITY </a:t>
            </a:r>
            <a:br>
              <a:rPr lang="en-US" dirty="0"/>
            </a:br>
            <a:r>
              <a:rPr lang="en-US" dirty="0"/>
              <a:t>JUNE 2022</a:t>
            </a:r>
            <a:br>
              <a:rPr lang="en-US" dirty="0"/>
            </a:br>
            <a:endParaRPr dirty="0"/>
          </a:p>
        </p:txBody>
      </p:sp>
    </p:spTree>
    <p:extLst>
      <p:ext uri="{BB962C8B-B14F-4D97-AF65-F5344CB8AC3E}">
        <p14:creationId xmlns:p14="http://schemas.microsoft.com/office/powerpoint/2010/main" val="22907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8"/>
          <p:cNvSpPr txBox="1">
            <a:spLocks noGrp="1"/>
          </p:cNvSpPr>
          <p:nvPr>
            <p:ph type="title"/>
          </p:nvPr>
        </p:nvSpPr>
        <p:spPr>
          <a:xfrm>
            <a:off x="587829" y="1172171"/>
            <a:ext cx="9263742" cy="1316654"/>
          </a:xfrm>
          <a:prstGeom prst="rect">
            <a:avLst/>
          </a:prstGeom>
          <a:noFill/>
          <a:ln>
            <a:noFill/>
          </a:ln>
        </p:spPr>
        <p:txBody>
          <a:bodyPr spcFirstLastPara="1" wrap="square" lIns="91425" tIns="45700" rIns="91425" bIns="45700" anchor="ctr" anchorCtr="0">
            <a:noAutofit/>
          </a:bodyPr>
          <a:lstStyle/>
          <a:p>
            <a:pPr>
              <a:buSzPts val="3300"/>
            </a:pPr>
            <a:r>
              <a:rPr lang="en-US" sz="4400" b="1" dirty="0"/>
              <a:t>OPTION A – REQUESTING TO WAIVE STANDARDS AND ASSESSMENTS</a:t>
            </a:r>
            <a:endParaRPr sz="4400" b="1" dirty="0"/>
          </a:p>
        </p:txBody>
      </p:sp>
      <p:sp>
        <p:nvSpPr>
          <p:cNvPr id="494" name="Google Shape;494;p18"/>
          <p:cNvSpPr txBox="1"/>
          <p:nvPr/>
        </p:nvSpPr>
        <p:spPr>
          <a:xfrm>
            <a:off x="2839515" y="2488825"/>
            <a:ext cx="6592113" cy="2585323"/>
          </a:xfrm>
          <a:prstGeom prst="rect">
            <a:avLst/>
          </a:prstGeom>
          <a:noFill/>
          <a:ln>
            <a:noFill/>
          </a:ln>
        </p:spPr>
        <p:txBody>
          <a:bodyPr spcFirstLastPara="1" wrap="square" lIns="91425" tIns="45700" rIns="91425" bIns="45700" anchor="t" anchorCtr="0">
            <a:spAutoFit/>
          </a:bodyPr>
          <a:lstStyle/>
          <a:p>
            <a:endParaRPr sz="1800" dirty="0">
              <a:latin typeface="Calibri" panose="020F0502020204030204" pitchFamily="34" charset="0"/>
              <a:ea typeface="Quattrocento Sans"/>
              <a:cs typeface="Calibri" panose="020F0502020204030204" pitchFamily="34" charset="0"/>
              <a:sym typeface="Quattrocento Sans"/>
            </a:endParaRPr>
          </a:p>
          <a:p>
            <a:r>
              <a:rPr lang="en-US" sz="1800" b="1" dirty="0">
                <a:latin typeface="Calibri"/>
                <a:ea typeface="Calibri"/>
                <a:cs typeface="Calibri"/>
                <a:sym typeface="Calibri"/>
              </a:rPr>
              <a:t>Note: </a:t>
            </a:r>
            <a:r>
              <a:rPr lang="en-US" sz="1800" dirty="0">
                <a:latin typeface="Calibri"/>
                <a:ea typeface="Calibri"/>
                <a:cs typeface="Calibri"/>
                <a:sym typeface="Calibri"/>
              </a:rPr>
              <a:t>A Tribe/School Board may request to waive either BIE's standards and assessments (together), </a:t>
            </a:r>
            <a:r>
              <a:rPr lang="en-US" sz="1800" u="sng" dirty="0">
                <a:latin typeface="Calibri"/>
                <a:ea typeface="Calibri"/>
                <a:cs typeface="Calibri"/>
                <a:sym typeface="Calibri"/>
              </a:rPr>
              <a:t>or</a:t>
            </a:r>
            <a:r>
              <a:rPr lang="en-US" sz="1800" dirty="0">
                <a:latin typeface="Calibri"/>
                <a:ea typeface="Calibri"/>
                <a:cs typeface="Calibri"/>
                <a:sym typeface="Calibri"/>
              </a:rPr>
              <a:t> BIE's standards, assessments and accountability system in whole.  </a:t>
            </a:r>
            <a:endParaRPr dirty="0">
              <a:latin typeface="Calibri" panose="020F0502020204030204" pitchFamily="34" charset="0"/>
              <a:cs typeface="Calibri" panose="020F0502020204030204" pitchFamily="34" charset="0"/>
            </a:endParaRPr>
          </a:p>
          <a:p>
            <a:endParaRPr sz="1800" dirty="0">
              <a:latin typeface="Calibri"/>
              <a:ea typeface="Calibri"/>
              <a:cs typeface="Calibri"/>
              <a:sym typeface="Calibri"/>
            </a:endParaRPr>
          </a:p>
          <a:p>
            <a:r>
              <a:rPr lang="en-US" sz="1800" i="1" dirty="0">
                <a:latin typeface="Calibri"/>
                <a:ea typeface="Calibri"/>
                <a:cs typeface="Calibri"/>
                <a:sym typeface="Calibri"/>
              </a:rPr>
              <a:t>A Tribe/School Board should not request to waive only standards or only assessments.</a:t>
            </a:r>
            <a:endParaRPr dirty="0">
              <a:latin typeface="Calibri" panose="020F0502020204030204" pitchFamily="34" charset="0"/>
              <a:cs typeface="Calibri" panose="020F0502020204030204" pitchFamily="34" charset="0"/>
            </a:endParaRPr>
          </a:p>
          <a:p>
            <a:endParaRPr sz="1800" dirty="0">
              <a:latin typeface="Calibri" panose="020F0502020204030204" pitchFamily="34" charset="0"/>
              <a:ea typeface="Quattrocento Sans"/>
              <a:cs typeface="Calibri" panose="020F0502020204030204" pitchFamily="34" charset="0"/>
              <a:sym typeface="Quattrocento Sans"/>
            </a:endParaRPr>
          </a:p>
          <a:p>
            <a:endParaRPr sz="1800" i="1" dirty="0">
              <a:latin typeface="Calibri"/>
              <a:ea typeface="Calibri"/>
              <a:cs typeface="Calibri"/>
              <a:sym typeface="Calibri"/>
            </a:endParaRPr>
          </a:p>
        </p:txBody>
      </p:sp>
      <p:sp>
        <p:nvSpPr>
          <p:cNvPr id="495" name="Google Shape;495;p18"/>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9"/>
          <p:cNvSpPr txBox="1">
            <a:spLocks noGrp="1"/>
          </p:cNvSpPr>
          <p:nvPr>
            <p:ph type="title" idx="4294967295"/>
          </p:nvPr>
        </p:nvSpPr>
        <p:spPr>
          <a:xfrm>
            <a:off x="457202" y="177176"/>
            <a:ext cx="9024256" cy="2375217"/>
          </a:xfrm>
          <a:prstGeom prst="rect">
            <a:avLst/>
          </a:prstGeom>
          <a:noFill/>
          <a:ln>
            <a:noFill/>
          </a:ln>
        </p:spPr>
        <p:txBody>
          <a:bodyPr spcFirstLastPara="1" wrap="square" lIns="91425" tIns="45700" rIns="91425" bIns="45700" anchor="ctr" anchorCtr="0">
            <a:noAutofit/>
          </a:bodyPr>
          <a:lstStyle/>
          <a:p>
            <a:pPr>
              <a:buSzPts val="2800"/>
            </a:pPr>
            <a:r>
              <a:rPr lang="en-US" sz="4400" b="1" dirty="0">
                <a:latin typeface="Calibri" panose="020F0502020204030204" pitchFamily="34" charset="0"/>
                <a:cs typeface="Calibri" panose="020F0502020204030204" pitchFamily="34" charset="0"/>
              </a:rPr>
              <a:t>OPTION A – REQUESTING TO WAIVE STANDARDS AND ASSESSMENTS </a:t>
            </a:r>
            <a:endParaRPr sz="4400" b="1" strike="sngStrike" dirty="0">
              <a:latin typeface="Calibri" panose="020F0502020204030204" pitchFamily="34" charset="0"/>
              <a:cs typeface="Calibri" panose="020F0502020204030204" pitchFamily="34" charset="0"/>
            </a:endParaRPr>
          </a:p>
        </p:txBody>
      </p:sp>
      <p:sp>
        <p:nvSpPr>
          <p:cNvPr id="502" name="Google Shape;502;p19"/>
          <p:cNvSpPr txBox="1">
            <a:spLocks noGrp="1"/>
          </p:cNvSpPr>
          <p:nvPr>
            <p:ph type="body" idx="4294967295"/>
          </p:nvPr>
        </p:nvSpPr>
        <p:spPr>
          <a:xfrm>
            <a:off x="2418397" y="2552393"/>
            <a:ext cx="7355205" cy="3500435"/>
          </a:xfrm>
          <a:prstGeom prst="rect">
            <a:avLst/>
          </a:prstGeom>
          <a:noFill/>
          <a:ln>
            <a:noFill/>
          </a:ln>
        </p:spPr>
        <p:txBody>
          <a:bodyPr spcFirstLastPara="1" wrap="square" lIns="91425" tIns="45700" rIns="91425" bIns="45700" anchor="t" anchorCtr="0">
            <a:noAutofit/>
          </a:bodyPr>
          <a:lstStyle/>
          <a:p>
            <a:pPr marL="116586" lvl="1" indent="0">
              <a:spcBef>
                <a:spcPts val="0"/>
              </a:spcBef>
              <a:buClr>
                <a:srgbClr val="000000"/>
              </a:buClr>
              <a:buSzPts val="2800"/>
              <a:buNone/>
            </a:pPr>
            <a:r>
              <a:rPr lang="en-US" b="0" dirty="0">
                <a:solidFill>
                  <a:srgbClr val="000000"/>
                </a:solidFill>
                <a:latin typeface="Calibri"/>
                <a:ea typeface="Calibri"/>
                <a:cs typeface="Calibri"/>
                <a:sym typeface="Calibri"/>
              </a:rPr>
              <a:t>Examples: </a:t>
            </a:r>
            <a:endParaRPr dirty="0"/>
          </a:p>
          <a:p>
            <a:pPr marL="685800" lvl="1" indent="-228600">
              <a:buClr>
                <a:srgbClr val="000000"/>
              </a:buClr>
              <a:buFont typeface="Noto Sans Symbols"/>
              <a:buChar char="▪"/>
            </a:pPr>
            <a:r>
              <a:rPr lang="en-US" sz="1800" dirty="0">
                <a:solidFill>
                  <a:srgbClr val="000000"/>
                </a:solidFill>
              </a:rPr>
              <a:t>Replacing the BIE Assessment with another assessments that is off-the-shelf, peer reviewed, and is aligned to content standards being used (e.g. standards and assessments of the State the Tribe is in)</a:t>
            </a:r>
            <a:endParaRPr sz="1800" dirty="0">
              <a:solidFill>
                <a:srgbClr val="000000"/>
              </a:solidFill>
              <a:highlight>
                <a:srgbClr val="FFFF00"/>
              </a:highlight>
            </a:endParaRPr>
          </a:p>
          <a:p>
            <a:pPr marL="685800" lvl="1" indent="-228600">
              <a:buClr>
                <a:srgbClr val="000000"/>
              </a:buClr>
              <a:buFont typeface="Noto Sans Symbols"/>
              <a:buChar char="▪"/>
            </a:pPr>
            <a:r>
              <a:rPr lang="en-US" sz="1800" dirty="0">
                <a:solidFill>
                  <a:srgbClr val="000000"/>
                </a:solidFill>
              </a:rPr>
              <a:t>Replacing the BIE Assessment with ACT in high school.</a:t>
            </a:r>
            <a:endParaRPr dirty="0"/>
          </a:p>
          <a:p>
            <a:pPr marL="113157" lvl="1" indent="0">
              <a:buSzPts val="2800"/>
              <a:buNone/>
            </a:pPr>
            <a:endParaRPr b="0" dirty="0">
              <a:solidFill>
                <a:srgbClr val="000000"/>
              </a:solidFill>
              <a:latin typeface="Calibri"/>
              <a:ea typeface="Calibri"/>
              <a:cs typeface="Calibri"/>
              <a:sym typeface="Calibri"/>
            </a:endParaRPr>
          </a:p>
          <a:p>
            <a:pPr marL="113157" lvl="1" indent="0">
              <a:buClr>
                <a:srgbClr val="000000"/>
              </a:buClr>
              <a:buNone/>
            </a:pPr>
            <a:r>
              <a:rPr lang="en-US" sz="1800" dirty="0">
                <a:solidFill>
                  <a:srgbClr val="000000"/>
                </a:solidFill>
              </a:rPr>
              <a:t>Timeline for approval is approximately a few weeks to 6 months, depending on the request and whether funds are needed. Highly recommend waiver comes in by </a:t>
            </a:r>
            <a:r>
              <a:rPr lang="en-US" sz="1800" b="1" dirty="0">
                <a:solidFill>
                  <a:srgbClr val="000000"/>
                </a:solidFill>
              </a:rPr>
              <a:t>November 2022</a:t>
            </a:r>
            <a:r>
              <a:rPr lang="en-US" sz="1800" dirty="0">
                <a:solidFill>
                  <a:srgbClr val="000000"/>
                </a:solidFill>
              </a:rPr>
              <a:t>.</a:t>
            </a:r>
            <a:endParaRPr dirty="0"/>
          </a:p>
        </p:txBody>
      </p:sp>
      <p:sp>
        <p:nvSpPr>
          <p:cNvPr id="503" name="Google Shape;503;p19"/>
          <p:cNvSpPr txBox="1">
            <a:spLocks noGrp="1"/>
          </p:cNvSpPr>
          <p:nvPr>
            <p:ph type="sldNum" idx="4294967295"/>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0"/>
          <p:cNvSpPr txBox="1">
            <a:spLocks noGrp="1"/>
          </p:cNvSpPr>
          <p:nvPr>
            <p:ph type="title" idx="4294967295"/>
          </p:nvPr>
        </p:nvSpPr>
        <p:spPr>
          <a:xfrm>
            <a:off x="381002" y="396593"/>
            <a:ext cx="8131627" cy="2399848"/>
          </a:xfrm>
          <a:prstGeom prst="rect">
            <a:avLst/>
          </a:prstGeom>
          <a:noFill/>
          <a:ln>
            <a:noFill/>
          </a:ln>
        </p:spPr>
        <p:txBody>
          <a:bodyPr spcFirstLastPara="1" wrap="square" lIns="91425" tIns="45700" rIns="91425" bIns="45700" anchor="ctr" anchorCtr="0">
            <a:noAutofit/>
          </a:bodyPr>
          <a:lstStyle/>
          <a:p>
            <a:pPr>
              <a:buSzPts val="2800"/>
            </a:pPr>
            <a:r>
              <a:rPr lang="en-US" sz="4400" b="1" dirty="0">
                <a:latin typeface="Calibri" panose="020F0502020204030204" pitchFamily="34" charset="0"/>
                <a:cs typeface="Calibri" panose="020F0502020204030204" pitchFamily="34" charset="0"/>
              </a:rPr>
              <a:t>EXAMPLES OF OPTION B –REQUESTING TO WAIVE STANDARDS, ASSESSMENTS AND ACCOUNTABILITY</a:t>
            </a:r>
            <a:endParaRPr sz="4400" b="1" dirty="0">
              <a:latin typeface="Calibri" panose="020F0502020204030204" pitchFamily="34" charset="0"/>
              <a:cs typeface="Calibri" panose="020F0502020204030204" pitchFamily="34" charset="0"/>
            </a:endParaRPr>
          </a:p>
        </p:txBody>
      </p:sp>
      <p:sp>
        <p:nvSpPr>
          <p:cNvPr id="510" name="Google Shape;510;p20"/>
          <p:cNvSpPr txBox="1">
            <a:spLocks noGrp="1"/>
          </p:cNvSpPr>
          <p:nvPr>
            <p:ph type="body" idx="4294967295"/>
          </p:nvPr>
        </p:nvSpPr>
        <p:spPr>
          <a:xfrm>
            <a:off x="2656213" y="3429000"/>
            <a:ext cx="6879574" cy="1832483"/>
          </a:xfrm>
          <a:prstGeom prst="rect">
            <a:avLst/>
          </a:prstGeom>
          <a:noFill/>
          <a:ln>
            <a:noFill/>
          </a:ln>
        </p:spPr>
        <p:txBody>
          <a:bodyPr spcFirstLastPara="1" wrap="square" lIns="91425" tIns="45700" rIns="91425" bIns="45700" anchor="t" anchorCtr="0">
            <a:normAutofit fontScale="77500" lnSpcReduction="20000"/>
          </a:bodyPr>
          <a:lstStyle/>
          <a:p>
            <a:pPr marL="228600" indent="-228631">
              <a:spcBef>
                <a:spcPts val="0"/>
              </a:spcBef>
              <a:buClr>
                <a:srgbClr val="000000"/>
              </a:buClr>
              <a:buSzPct val="100000"/>
              <a:buFont typeface="Noto Sans Symbols"/>
              <a:buChar char="▪"/>
            </a:pPr>
            <a:r>
              <a:rPr lang="en-US" sz="2300" dirty="0">
                <a:solidFill>
                  <a:srgbClr val="000000"/>
                </a:solidFill>
              </a:rPr>
              <a:t>Replacing a peer-reviewed assessment like WIDA with a new customized assessment where new test items need to be developed</a:t>
            </a:r>
            <a:endParaRPr dirty="0"/>
          </a:p>
          <a:p>
            <a:pPr marL="228600" indent="-228631">
              <a:buClr>
                <a:srgbClr val="000000"/>
              </a:buClr>
              <a:buSzPct val="100000"/>
              <a:buFont typeface="Noto Sans Symbols"/>
              <a:buChar char="▪"/>
            </a:pPr>
            <a:r>
              <a:rPr lang="en-US" sz="2300" dirty="0">
                <a:solidFill>
                  <a:srgbClr val="000000"/>
                </a:solidFill>
              </a:rPr>
              <a:t>Designing a separate accountability system</a:t>
            </a:r>
            <a:endParaRPr dirty="0"/>
          </a:p>
          <a:p>
            <a:pPr marL="0" indent="0">
              <a:buClr>
                <a:srgbClr val="000000"/>
              </a:buClr>
              <a:buSzPct val="100000"/>
              <a:buNone/>
            </a:pPr>
            <a:r>
              <a:rPr lang="en-US" sz="3000" dirty="0">
                <a:solidFill>
                  <a:srgbClr val="000000"/>
                </a:solidFill>
              </a:rPr>
              <a:t>Timeline for approval is approximately 1 year or longer, depending on the request and whether funds are needed.</a:t>
            </a:r>
            <a:endParaRPr dirty="0"/>
          </a:p>
          <a:p>
            <a:pPr marL="228600" indent="-162179">
              <a:buSzPct val="100000"/>
              <a:buNone/>
            </a:pPr>
            <a:endParaRPr sz="1350" dirty="0">
              <a:solidFill>
                <a:srgbClr val="000000"/>
              </a:solidFill>
            </a:endParaRPr>
          </a:p>
        </p:txBody>
      </p:sp>
      <p:sp>
        <p:nvSpPr>
          <p:cNvPr id="511" name="Google Shape;511;p20"/>
          <p:cNvSpPr txBox="1">
            <a:spLocks noGrp="1"/>
          </p:cNvSpPr>
          <p:nvPr>
            <p:ph type="sldNum" idx="4294967295"/>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1"/>
          <p:cNvSpPr txBox="1">
            <a:spLocks noGrp="1"/>
          </p:cNvSpPr>
          <p:nvPr>
            <p:ph type="title" idx="4294967295"/>
          </p:nvPr>
        </p:nvSpPr>
        <p:spPr>
          <a:xfrm>
            <a:off x="391886" y="618354"/>
            <a:ext cx="8752181" cy="1325563"/>
          </a:xfrm>
          <a:prstGeom prst="rect">
            <a:avLst/>
          </a:prstGeom>
          <a:noFill/>
          <a:ln>
            <a:noFill/>
          </a:ln>
        </p:spPr>
        <p:txBody>
          <a:bodyPr spcFirstLastPara="1" wrap="square" lIns="91425" tIns="45700" rIns="91425" bIns="45700" anchor="ctr" anchorCtr="0">
            <a:normAutofit/>
          </a:bodyPr>
          <a:lstStyle/>
          <a:p>
            <a:pPr>
              <a:buSzPts val="2800"/>
            </a:pPr>
            <a:r>
              <a:rPr lang="en-US" sz="4400" b="1" dirty="0">
                <a:latin typeface="Calibri" panose="020F0502020204030204" pitchFamily="34" charset="0"/>
                <a:cs typeface="Calibri" panose="020F0502020204030204" pitchFamily="34" charset="0"/>
              </a:rPr>
              <a:t>RECOMMENDED SUBMISSION TIMELINE:</a:t>
            </a:r>
            <a:endParaRPr sz="4400" b="1" dirty="0">
              <a:latin typeface="Calibri" panose="020F0502020204030204" pitchFamily="34" charset="0"/>
              <a:cs typeface="Calibri" panose="020F0502020204030204" pitchFamily="34" charset="0"/>
            </a:endParaRPr>
          </a:p>
        </p:txBody>
      </p:sp>
      <p:sp>
        <p:nvSpPr>
          <p:cNvPr id="518" name="Google Shape;518;p21"/>
          <p:cNvSpPr txBox="1">
            <a:spLocks noGrp="1"/>
          </p:cNvSpPr>
          <p:nvPr>
            <p:ph type="body" idx="4294967295"/>
          </p:nvPr>
        </p:nvSpPr>
        <p:spPr>
          <a:xfrm>
            <a:off x="2333760" y="2156395"/>
            <a:ext cx="7241241" cy="3365490"/>
          </a:xfrm>
          <a:prstGeom prst="rect">
            <a:avLst/>
          </a:prstGeom>
          <a:noFill/>
          <a:ln>
            <a:noFill/>
          </a:ln>
        </p:spPr>
        <p:txBody>
          <a:bodyPr spcFirstLastPara="1" wrap="square" lIns="91425" tIns="45700" rIns="91425" bIns="45700" anchor="t" anchorCtr="0">
            <a:noAutofit/>
          </a:bodyPr>
          <a:lstStyle/>
          <a:p>
            <a:pPr marL="228600" indent="-228600">
              <a:spcBef>
                <a:spcPts val="0"/>
              </a:spcBef>
              <a:buClr>
                <a:srgbClr val="000000"/>
              </a:buClr>
              <a:buSzPts val="1350"/>
              <a:buFont typeface="Noto Sans Symbols"/>
              <a:buChar char="▪"/>
            </a:pPr>
            <a:r>
              <a:rPr lang="en-US" sz="1350">
                <a:solidFill>
                  <a:srgbClr val="000000"/>
                </a:solidFill>
              </a:rPr>
              <a:t>Recommended Timeline for Waiver Submission – Submit by or before November of the same school year (SY), i.e., November 2022 for SY 2022-2023</a:t>
            </a:r>
            <a:endParaRPr/>
          </a:p>
          <a:p>
            <a:pPr marL="228600" indent="-228600">
              <a:buClr>
                <a:srgbClr val="000000"/>
              </a:buClr>
              <a:buSzPts val="1350"/>
              <a:buFont typeface="Noto Sans Symbols"/>
              <a:buChar char="▪"/>
            </a:pPr>
            <a:r>
              <a:rPr lang="en-US" sz="1350">
                <a:solidFill>
                  <a:srgbClr val="000000"/>
                </a:solidFill>
              </a:rPr>
              <a:t>Include and attach an MOU with State if using their assessments including Data Sharing agreement to meet the BIE accountability requirements.</a:t>
            </a:r>
            <a:endParaRPr/>
          </a:p>
          <a:p>
            <a:pPr marL="228600" indent="-228600">
              <a:buClr>
                <a:srgbClr val="000000"/>
              </a:buClr>
              <a:buSzPts val="1350"/>
              <a:buFont typeface="Noto Sans Symbols"/>
              <a:buChar char="▪"/>
            </a:pPr>
            <a:r>
              <a:rPr lang="en-US" sz="1350">
                <a:solidFill>
                  <a:srgbClr val="000000"/>
                </a:solidFill>
              </a:rPr>
              <a:t>Waivers must be submitted to:</a:t>
            </a:r>
            <a:endParaRPr/>
          </a:p>
          <a:p>
            <a:pPr marL="514350" lvl="2" indent="0">
              <a:buSzPts val="1350"/>
              <a:buNone/>
            </a:pPr>
            <a:endParaRPr sz="1350">
              <a:solidFill>
                <a:srgbClr val="000000"/>
              </a:solidFill>
            </a:endParaRPr>
          </a:p>
          <a:p>
            <a:pPr marL="514350" lvl="2" indent="0">
              <a:buSzPts val="1350"/>
              <a:buNone/>
            </a:pPr>
            <a:endParaRPr sz="1350">
              <a:solidFill>
                <a:srgbClr val="000000"/>
              </a:solidFill>
            </a:endParaRPr>
          </a:p>
          <a:p>
            <a:pPr marL="514350" lvl="2" indent="0">
              <a:buSzPts val="1350"/>
              <a:buNone/>
            </a:pPr>
            <a:endParaRPr sz="1350">
              <a:solidFill>
                <a:srgbClr val="000000"/>
              </a:solidFill>
            </a:endParaRPr>
          </a:p>
          <a:p>
            <a:pPr marL="0" indent="0">
              <a:buSzPts val="1350"/>
              <a:buNone/>
            </a:pPr>
            <a:endParaRPr sz="1350">
              <a:solidFill>
                <a:srgbClr val="000000"/>
              </a:solidFill>
            </a:endParaRPr>
          </a:p>
          <a:p>
            <a:pPr marL="0" indent="0">
              <a:buSzPts val="1350"/>
              <a:buNone/>
            </a:pPr>
            <a:endParaRPr sz="1350">
              <a:solidFill>
                <a:srgbClr val="000000"/>
              </a:solidFill>
            </a:endParaRPr>
          </a:p>
          <a:p>
            <a:pPr marL="0" indent="0">
              <a:buSzPts val="1350"/>
              <a:buNone/>
            </a:pPr>
            <a:endParaRPr sz="1350">
              <a:solidFill>
                <a:srgbClr val="000000"/>
              </a:solidFill>
            </a:endParaRPr>
          </a:p>
          <a:p>
            <a:pPr marL="0" indent="0">
              <a:buClr>
                <a:srgbClr val="000000"/>
              </a:buClr>
              <a:buSzPts val="1350"/>
              <a:buNone/>
            </a:pPr>
            <a:r>
              <a:rPr lang="en-US" sz="1350">
                <a:solidFill>
                  <a:srgbClr val="000000"/>
                </a:solidFill>
              </a:rPr>
              <a:t>CC:  Tamarah Pfeiffer, BIE Chief Academic Officer and Adyel Duran, Office of School Support and Accountability, U.S. Department of Education</a:t>
            </a:r>
            <a:endParaRPr/>
          </a:p>
        </p:txBody>
      </p:sp>
      <p:sp>
        <p:nvSpPr>
          <p:cNvPr id="519" name="Google Shape;519;p21"/>
          <p:cNvSpPr txBox="1"/>
          <p:nvPr/>
        </p:nvSpPr>
        <p:spPr>
          <a:xfrm>
            <a:off x="5588784" y="3487089"/>
            <a:ext cx="3555283" cy="1569660"/>
          </a:xfrm>
          <a:prstGeom prst="rect">
            <a:avLst/>
          </a:prstGeom>
          <a:noFill/>
          <a:ln>
            <a:noFill/>
          </a:ln>
        </p:spPr>
        <p:txBody>
          <a:bodyPr spcFirstLastPara="1" wrap="square" lIns="91425" tIns="45700" rIns="91425" bIns="45700" anchor="t" anchorCtr="0">
            <a:spAutoFit/>
          </a:bodyPr>
          <a:lstStyle/>
          <a:p>
            <a:r>
              <a:rPr lang="en-US" sz="1200" dirty="0">
                <a:solidFill>
                  <a:schemeClr val="dk1"/>
                </a:solidFill>
                <a:latin typeface="Calibri"/>
                <a:ea typeface="Calibri"/>
                <a:cs typeface="Calibri"/>
                <a:sym typeface="Calibri"/>
              </a:rPr>
              <a:t>James F. Lane, Ed.D.</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Senior Advisor, Office of the Secretary</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Delegated the Authority to Perform the Functions and Duties of the Assistant Secretary</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Office of Elementary and Secondary Education</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U.S. Department of Education</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400 Maryland Ave, SW</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Washington, DC 20202</a:t>
            </a:r>
            <a:endParaRPr dirty="0">
              <a:latin typeface="Calibri" panose="020F0502020204030204" pitchFamily="34" charset="0"/>
              <a:cs typeface="Calibri" panose="020F0502020204030204" pitchFamily="34" charset="0"/>
            </a:endParaRPr>
          </a:p>
        </p:txBody>
      </p:sp>
      <p:sp>
        <p:nvSpPr>
          <p:cNvPr id="520" name="Google Shape;520;p21"/>
          <p:cNvSpPr txBox="1"/>
          <p:nvPr/>
        </p:nvSpPr>
        <p:spPr>
          <a:xfrm>
            <a:off x="2698377" y="3514166"/>
            <a:ext cx="2525791" cy="1200329"/>
          </a:xfrm>
          <a:prstGeom prst="rect">
            <a:avLst/>
          </a:prstGeom>
          <a:noFill/>
          <a:ln>
            <a:noFill/>
          </a:ln>
        </p:spPr>
        <p:txBody>
          <a:bodyPr spcFirstLastPara="1" wrap="square" lIns="91425" tIns="45700" rIns="91425" bIns="45700" anchor="t" anchorCtr="0">
            <a:spAutoFit/>
          </a:bodyPr>
          <a:lstStyle/>
          <a:p>
            <a:r>
              <a:rPr lang="en-US" sz="1200" dirty="0">
                <a:solidFill>
                  <a:schemeClr val="dk1"/>
                </a:solidFill>
                <a:latin typeface="Calibri"/>
                <a:ea typeface="Calibri"/>
                <a:cs typeface="Calibri"/>
                <a:sym typeface="Calibri"/>
              </a:rPr>
              <a:t>Tony L. Dearman</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BIE Director</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Bureau of Indian Education</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U.S. Department of the Interior</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1849 C Street, NW</a:t>
            </a:r>
            <a:endParaRPr dirty="0">
              <a:latin typeface="Calibri" panose="020F0502020204030204" pitchFamily="34" charset="0"/>
              <a:cs typeface="Calibri" panose="020F0502020204030204" pitchFamily="34" charset="0"/>
            </a:endParaRPr>
          </a:p>
          <a:p>
            <a:r>
              <a:rPr lang="en-US" sz="1200" dirty="0">
                <a:solidFill>
                  <a:schemeClr val="dk1"/>
                </a:solidFill>
                <a:latin typeface="Calibri"/>
                <a:ea typeface="Calibri"/>
                <a:cs typeface="Calibri"/>
                <a:sym typeface="Calibri"/>
              </a:rPr>
              <a:t>Washington, DC 20240</a:t>
            </a:r>
            <a:endParaRPr dirty="0">
              <a:latin typeface="Calibri" panose="020F0502020204030204" pitchFamily="34" charset="0"/>
              <a:cs typeface="Calibri" panose="020F0502020204030204" pitchFamily="34" charset="0"/>
            </a:endParaRPr>
          </a:p>
        </p:txBody>
      </p:sp>
      <p:sp>
        <p:nvSpPr>
          <p:cNvPr id="521" name="Google Shape;521;p21"/>
          <p:cNvSpPr txBox="1">
            <a:spLocks noGrp="1"/>
          </p:cNvSpPr>
          <p:nvPr>
            <p:ph type="sldNum" idx="4294967295"/>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22"/>
          <p:cNvPicPr preferRelativeResize="0"/>
          <p:nvPr/>
        </p:nvPicPr>
        <p:blipFill rotWithShape="1">
          <a:blip r:embed="rId3">
            <a:alphaModFix/>
          </a:blip>
          <a:srcRect/>
          <a:stretch/>
        </p:blipFill>
        <p:spPr>
          <a:xfrm>
            <a:off x="3344274" y="1988661"/>
            <a:ext cx="5230910" cy="4007054"/>
          </a:xfrm>
          <a:prstGeom prst="rect">
            <a:avLst/>
          </a:prstGeom>
          <a:noFill/>
          <a:ln>
            <a:noFill/>
          </a:ln>
        </p:spPr>
      </p:pic>
      <p:sp>
        <p:nvSpPr>
          <p:cNvPr id="528" name="Google Shape;528;p22"/>
          <p:cNvSpPr txBox="1">
            <a:spLocks noGrp="1"/>
          </p:cNvSpPr>
          <p:nvPr>
            <p:ph type="title" idx="4294967295"/>
          </p:nvPr>
        </p:nvSpPr>
        <p:spPr>
          <a:xfrm>
            <a:off x="609600" y="1026955"/>
            <a:ext cx="9119752" cy="676633"/>
          </a:xfrm>
          <a:prstGeom prst="rect">
            <a:avLst/>
          </a:prstGeom>
          <a:noFill/>
          <a:ln>
            <a:noFill/>
          </a:ln>
        </p:spPr>
        <p:txBody>
          <a:bodyPr spcFirstLastPara="1" wrap="square" lIns="91425" tIns="45700" rIns="91425" bIns="45700" anchor="ctr" anchorCtr="0">
            <a:noAutofit/>
          </a:bodyPr>
          <a:lstStyle/>
          <a:p>
            <a:pPr>
              <a:buSzPts val="2700"/>
            </a:pPr>
            <a:r>
              <a:rPr lang="en-US" sz="4400" b="1" dirty="0">
                <a:latin typeface="Calibri" panose="020F0502020204030204" pitchFamily="34" charset="0"/>
                <a:cs typeface="Calibri" panose="020F0502020204030204" pitchFamily="34" charset="0"/>
              </a:rPr>
              <a:t>EXAMPLE OF A LETTER TO WAIVE STANDARDS AND ASSESSMENTS</a:t>
            </a:r>
            <a:endParaRPr sz="4400" b="1" dirty="0">
              <a:latin typeface="Calibri" panose="020F0502020204030204" pitchFamily="34" charset="0"/>
              <a:cs typeface="Calibri" panose="020F0502020204030204" pitchFamily="34" charset="0"/>
            </a:endParaRPr>
          </a:p>
        </p:txBody>
      </p:sp>
      <p:sp>
        <p:nvSpPr>
          <p:cNvPr id="529" name="Google Shape;529;p22"/>
          <p:cNvSpPr txBox="1"/>
          <p:nvPr/>
        </p:nvSpPr>
        <p:spPr>
          <a:xfrm rot="-1417890">
            <a:off x="5120844" y="2175017"/>
            <a:ext cx="1865481" cy="507831"/>
          </a:xfrm>
          <a:prstGeom prst="rect">
            <a:avLst/>
          </a:prstGeom>
          <a:noFill/>
          <a:ln>
            <a:noFill/>
          </a:ln>
        </p:spPr>
        <p:txBody>
          <a:bodyPr spcFirstLastPara="1" wrap="square" lIns="91425" tIns="45700" rIns="91425" bIns="45700" anchor="t" anchorCtr="0">
            <a:spAutoFit/>
          </a:bodyPr>
          <a:lstStyle/>
          <a:p>
            <a:r>
              <a:rPr lang="en-US" sz="2700" dirty="0">
                <a:solidFill>
                  <a:srgbClr val="53575C"/>
                </a:solidFill>
                <a:latin typeface="Calibri"/>
                <a:ea typeface="Calibri"/>
                <a:cs typeface="Calibri"/>
                <a:sym typeface="Calibri"/>
              </a:rPr>
              <a:t>EXAMPLE</a:t>
            </a:r>
            <a:endParaRPr dirty="0">
              <a:latin typeface="Calibri" panose="020F0502020204030204" pitchFamily="34" charset="0"/>
              <a:cs typeface="Calibri" panose="020F0502020204030204" pitchFamily="34" charset="0"/>
            </a:endParaRPr>
          </a:p>
        </p:txBody>
      </p:sp>
      <p:sp>
        <p:nvSpPr>
          <p:cNvPr id="530" name="Google Shape;530;p22"/>
          <p:cNvSpPr txBox="1">
            <a:spLocks noGrp="1"/>
          </p:cNvSpPr>
          <p:nvPr>
            <p:ph type="sldNum" idx="4294967295"/>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3"/>
          <p:cNvSpPr txBox="1">
            <a:spLocks noGrp="1"/>
          </p:cNvSpPr>
          <p:nvPr>
            <p:ph type="title"/>
          </p:nvPr>
        </p:nvSpPr>
        <p:spPr>
          <a:xfrm>
            <a:off x="3284363" y="1225098"/>
            <a:ext cx="5502185" cy="1325563"/>
          </a:xfrm>
          <a:prstGeom prst="rect">
            <a:avLst/>
          </a:prstGeom>
          <a:noFill/>
          <a:ln>
            <a:noFill/>
          </a:ln>
        </p:spPr>
        <p:txBody>
          <a:bodyPr spcFirstLastPara="1" wrap="square" lIns="91425" tIns="45700" rIns="91425" bIns="45700" anchor="ctr" anchorCtr="0">
            <a:normAutofit/>
          </a:bodyPr>
          <a:lstStyle/>
          <a:p>
            <a:pPr algn="ctr">
              <a:buSzPts val="4000"/>
            </a:pPr>
            <a:r>
              <a:rPr lang="en-US" sz="4400" b="1" dirty="0"/>
              <a:t>POINTS OF CONTACT</a:t>
            </a:r>
            <a:endParaRPr sz="4400" b="1" dirty="0"/>
          </a:p>
        </p:txBody>
      </p:sp>
      <p:sp>
        <p:nvSpPr>
          <p:cNvPr id="536" name="Google Shape;536;p23"/>
          <p:cNvSpPr txBox="1">
            <a:spLocks noGrp="1"/>
          </p:cNvSpPr>
          <p:nvPr>
            <p:ph type="body" idx="3"/>
          </p:nvPr>
        </p:nvSpPr>
        <p:spPr>
          <a:xfrm>
            <a:off x="6307147" y="2670563"/>
            <a:ext cx="4034282" cy="3231743"/>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Clr>
                <a:srgbClr val="000000"/>
              </a:buClr>
              <a:buNone/>
            </a:pPr>
            <a:r>
              <a:rPr lang="en-US" b="1" dirty="0" err="1">
                <a:solidFill>
                  <a:srgbClr val="106460"/>
                </a:solidFill>
              </a:rPr>
              <a:t>Adyel</a:t>
            </a:r>
            <a:r>
              <a:rPr lang="en-US" b="1" dirty="0">
                <a:solidFill>
                  <a:srgbClr val="106460"/>
                </a:solidFill>
              </a:rPr>
              <a:t> Duran</a:t>
            </a:r>
            <a:endParaRPr b="1" dirty="0">
              <a:solidFill>
                <a:srgbClr val="106460"/>
              </a:solidFill>
            </a:endParaRPr>
          </a:p>
          <a:p>
            <a:pPr marL="0" indent="0">
              <a:lnSpc>
                <a:spcPct val="100000"/>
              </a:lnSpc>
              <a:spcBef>
                <a:spcPts val="0"/>
              </a:spcBef>
              <a:buClr>
                <a:srgbClr val="000000"/>
              </a:buClr>
              <a:buNone/>
            </a:pPr>
            <a:r>
              <a:rPr lang="en-US" sz="1800" b="1" dirty="0">
                <a:solidFill>
                  <a:srgbClr val="106460"/>
                </a:solidFill>
              </a:rPr>
              <a:t>Program Officer, Title I, Part A</a:t>
            </a:r>
            <a:endParaRPr b="1" dirty="0">
              <a:solidFill>
                <a:srgbClr val="106460"/>
              </a:solidFill>
            </a:endParaRPr>
          </a:p>
          <a:p>
            <a:pPr marL="0" indent="0">
              <a:lnSpc>
                <a:spcPct val="100000"/>
              </a:lnSpc>
              <a:spcBef>
                <a:spcPts val="0"/>
              </a:spcBef>
              <a:buClr>
                <a:srgbClr val="000000"/>
              </a:buClr>
              <a:buNone/>
            </a:pPr>
            <a:r>
              <a:rPr lang="en-US" sz="1800" b="1" dirty="0">
                <a:solidFill>
                  <a:srgbClr val="106460"/>
                </a:solidFill>
              </a:rPr>
              <a:t>US Department of Education</a:t>
            </a:r>
            <a:endParaRPr b="1" dirty="0">
              <a:solidFill>
                <a:srgbClr val="106460"/>
              </a:solidFill>
            </a:endParaRPr>
          </a:p>
          <a:p>
            <a:pPr marL="0" indent="0">
              <a:lnSpc>
                <a:spcPct val="100000"/>
              </a:lnSpc>
              <a:spcBef>
                <a:spcPts val="0"/>
              </a:spcBef>
              <a:buClr>
                <a:srgbClr val="000000"/>
              </a:buClr>
              <a:buNone/>
            </a:pPr>
            <a:r>
              <a:rPr lang="en-US" sz="1800" u="sng" dirty="0">
                <a:solidFill>
                  <a:srgbClr val="106460"/>
                </a:solidFill>
                <a:hlinkClick r:id="rId3">
                  <a:extLst>
                    <a:ext uri="{A12FA001-AC4F-418D-AE19-62706E023703}">
                      <ahyp:hlinkClr xmlns:ahyp="http://schemas.microsoft.com/office/drawing/2018/hyperlinkcolor" val="tx"/>
                    </a:ext>
                  </a:extLst>
                </a:hlinkClick>
              </a:rPr>
              <a:t>OESE.TitleI-A@ed.gov</a:t>
            </a:r>
            <a:endParaRPr sz="1800" dirty="0">
              <a:solidFill>
                <a:srgbClr val="106460"/>
              </a:solidFill>
            </a:endParaRPr>
          </a:p>
          <a:p>
            <a:pPr marL="0" indent="0">
              <a:lnSpc>
                <a:spcPct val="100000"/>
              </a:lnSpc>
              <a:spcBef>
                <a:spcPts val="0"/>
              </a:spcBef>
              <a:buNone/>
            </a:pPr>
            <a:endParaRPr sz="1800" dirty="0"/>
          </a:p>
        </p:txBody>
      </p:sp>
      <p:sp>
        <p:nvSpPr>
          <p:cNvPr id="537" name="Google Shape;537;p23"/>
          <p:cNvSpPr txBox="1">
            <a:spLocks noGrp="1"/>
          </p:cNvSpPr>
          <p:nvPr>
            <p:ph type="body" idx="4"/>
          </p:nvPr>
        </p:nvSpPr>
        <p:spPr>
          <a:xfrm>
            <a:off x="2275114" y="2657443"/>
            <a:ext cx="3760342" cy="3220088"/>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Clr>
                <a:srgbClr val="000000"/>
              </a:buClr>
              <a:buNone/>
            </a:pPr>
            <a:r>
              <a:rPr lang="en-US" b="1" dirty="0">
                <a:solidFill>
                  <a:srgbClr val="106460"/>
                </a:solidFill>
              </a:rPr>
              <a:t>Dr. </a:t>
            </a:r>
            <a:r>
              <a:rPr lang="en-US" b="1" dirty="0" err="1">
                <a:solidFill>
                  <a:srgbClr val="106460"/>
                </a:solidFill>
              </a:rPr>
              <a:t>Tamarah</a:t>
            </a:r>
            <a:r>
              <a:rPr lang="en-US" b="1" dirty="0">
                <a:solidFill>
                  <a:srgbClr val="106460"/>
                </a:solidFill>
              </a:rPr>
              <a:t> Pfeiffer</a:t>
            </a:r>
            <a:endParaRPr b="1" dirty="0">
              <a:solidFill>
                <a:srgbClr val="106460"/>
              </a:solidFill>
            </a:endParaRPr>
          </a:p>
          <a:p>
            <a:pPr marL="0" indent="0">
              <a:lnSpc>
                <a:spcPct val="100000"/>
              </a:lnSpc>
              <a:spcBef>
                <a:spcPts val="0"/>
              </a:spcBef>
              <a:buClr>
                <a:srgbClr val="000000"/>
              </a:buClr>
              <a:buNone/>
            </a:pPr>
            <a:r>
              <a:rPr lang="en-US" sz="1800" b="1" dirty="0">
                <a:solidFill>
                  <a:srgbClr val="106460"/>
                </a:solidFill>
              </a:rPr>
              <a:t>Chief Academic Officer</a:t>
            </a:r>
            <a:endParaRPr b="1" dirty="0">
              <a:solidFill>
                <a:srgbClr val="106460"/>
              </a:solidFill>
            </a:endParaRPr>
          </a:p>
          <a:p>
            <a:pPr marL="0" indent="0">
              <a:lnSpc>
                <a:spcPct val="100000"/>
              </a:lnSpc>
              <a:spcBef>
                <a:spcPts val="0"/>
              </a:spcBef>
              <a:buClr>
                <a:srgbClr val="000000"/>
              </a:buClr>
              <a:buNone/>
            </a:pPr>
            <a:r>
              <a:rPr lang="en-US" sz="1800" b="1" u="sng" dirty="0">
                <a:solidFill>
                  <a:srgbClr val="106460"/>
                </a:solidFill>
                <a:hlinkClick r:id="rId4">
                  <a:extLst>
                    <a:ext uri="{A12FA001-AC4F-418D-AE19-62706E023703}">
                      <ahyp:hlinkClr xmlns:ahyp="http://schemas.microsoft.com/office/drawing/2018/hyperlinkcolor" val="tx"/>
                    </a:ext>
                  </a:extLst>
                </a:hlinkClick>
              </a:rPr>
              <a:t>tamarah.pfeiffer@bie.edu</a:t>
            </a:r>
            <a:endParaRPr sz="1800" b="1" dirty="0">
              <a:solidFill>
                <a:srgbClr val="106460"/>
              </a:solidFill>
            </a:endParaRPr>
          </a:p>
        </p:txBody>
      </p:sp>
      <p:sp>
        <p:nvSpPr>
          <p:cNvPr id="538" name="Google Shape;538;p23"/>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4"/>
          <p:cNvSpPr txBox="1">
            <a:spLocks noGrp="1"/>
          </p:cNvSpPr>
          <p:nvPr>
            <p:ph type="title"/>
          </p:nvPr>
        </p:nvSpPr>
        <p:spPr>
          <a:xfrm>
            <a:off x="1524001" y="-1232989"/>
            <a:ext cx="6811952" cy="1105037"/>
          </a:xfrm>
          <a:prstGeom prst="rect">
            <a:avLst/>
          </a:prstGeom>
          <a:noFill/>
          <a:ln>
            <a:noFill/>
          </a:ln>
        </p:spPr>
        <p:txBody>
          <a:bodyPr spcFirstLastPara="1" wrap="square" lIns="91425" tIns="45700" rIns="91425" bIns="45700" anchor="ctr" anchorCtr="0">
            <a:normAutofit/>
          </a:bodyPr>
          <a:lstStyle/>
          <a:p>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dirty="0"/>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1"/>
          <p:cNvSpPr txBox="1">
            <a:spLocks noGrp="1"/>
          </p:cNvSpPr>
          <p:nvPr>
            <p:ph type="body" idx="1"/>
          </p:nvPr>
        </p:nvSpPr>
        <p:spPr>
          <a:xfrm>
            <a:off x="1615003" y="2126293"/>
            <a:ext cx="5551555" cy="2576335"/>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ct val="100000"/>
              <a:buNone/>
            </a:pPr>
            <a:r>
              <a:rPr lang="en-US" sz="2800" dirty="0">
                <a:solidFill>
                  <a:schemeClr val="lt1"/>
                </a:solidFill>
              </a:rPr>
              <a:t>Presenters: </a:t>
            </a:r>
            <a:endParaRPr dirty="0"/>
          </a:p>
          <a:p>
            <a:pPr marL="0" indent="0">
              <a:buClr>
                <a:schemeClr val="lt1"/>
              </a:buClr>
              <a:buSzPct val="100000"/>
              <a:buNone/>
            </a:pPr>
            <a:r>
              <a:rPr lang="en-US" sz="2800" dirty="0">
                <a:solidFill>
                  <a:schemeClr val="lt1"/>
                </a:solidFill>
              </a:rPr>
              <a:t>Aurelia Shorty &amp; </a:t>
            </a:r>
          </a:p>
          <a:p>
            <a:pPr marL="0" indent="0">
              <a:buClr>
                <a:schemeClr val="lt1"/>
              </a:buClr>
              <a:buSzPct val="100000"/>
              <a:buNone/>
            </a:pPr>
            <a:r>
              <a:rPr lang="en-US" sz="2800" dirty="0">
                <a:solidFill>
                  <a:schemeClr val="lt1"/>
                </a:solidFill>
              </a:rPr>
              <a:t>Dr. Valerie Todacheene</a:t>
            </a:r>
            <a:endParaRPr dirty="0"/>
          </a:p>
          <a:p>
            <a:pPr marL="0" indent="0">
              <a:buClr>
                <a:schemeClr val="lt1"/>
              </a:buClr>
              <a:buSzPct val="100000"/>
              <a:buNone/>
            </a:pPr>
            <a:r>
              <a:rPr lang="en-US" sz="2800" dirty="0">
                <a:solidFill>
                  <a:schemeClr val="lt1"/>
                </a:solidFill>
              </a:rPr>
              <a:t>Chief Academic Office</a:t>
            </a:r>
            <a:endParaRPr dirty="0"/>
          </a:p>
        </p:txBody>
      </p:sp>
    </p:spTree>
    <p:extLst>
      <p:ext uri="{BB962C8B-B14F-4D97-AF65-F5344CB8AC3E}">
        <p14:creationId xmlns:p14="http://schemas.microsoft.com/office/powerpoint/2010/main" val="91609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
          <p:cNvSpPr txBox="1">
            <a:spLocks noGrp="1"/>
          </p:cNvSpPr>
          <p:nvPr>
            <p:ph type="title"/>
          </p:nvPr>
        </p:nvSpPr>
        <p:spPr>
          <a:xfrm>
            <a:off x="3426247" y="674722"/>
            <a:ext cx="5339505" cy="1385178"/>
          </a:xfrm>
          <a:prstGeom prst="rect">
            <a:avLst/>
          </a:prstGeom>
          <a:noFill/>
          <a:ln>
            <a:noFill/>
          </a:ln>
        </p:spPr>
        <p:txBody>
          <a:bodyPr spcFirstLastPara="1" wrap="square" lIns="91425" tIns="45700" rIns="91425" bIns="45700" anchor="b" anchorCtr="0">
            <a:normAutofit/>
          </a:bodyPr>
          <a:lstStyle/>
          <a:p>
            <a:pPr algn="l"/>
            <a:r>
              <a:rPr lang="en-US" sz="4400" b="1" dirty="0"/>
              <a:t>PURPOSE </a:t>
            </a:r>
            <a:endParaRPr sz="4400" b="1" dirty="0"/>
          </a:p>
        </p:txBody>
      </p:sp>
      <p:sp>
        <p:nvSpPr>
          <p:cNvPr id="396" name="Google Shape;396;p2"/>
          <p:cNvSpPr txBox="1">
            <a:spLocks noGrp="1"/>
          </p:cNvSpPr>
          <p:nvPr>
            <p:ph type="body" idx="4294967295"/>
          </p:nvPr>
        </p:nvSpPr>
        <p:spPr>
          <a:xfrm>
            <a:off x="3426247" y="2425924"/>
            <a:ext cx="6151174" cy="3086536"/>
          </a:xfrm>
          <a:prstGeom prst="rect">
            <a:avLst/>
          </a:prstGeom>
          <a:noFill/>
          <a:ln>
            <a:noFill/>
          </a:ln>
        </p:spPr>
        <p:txBody>
          <a:bodyPr spcFirstLastPara="1" wrap="square" lIns="91425" tIns="45700" rIns="91425" bIns="45700" anchor="t" anchorCtr="0">
            <a:normAutofit/>
          </a:bodyPr>
          <a:lstStyle/>
          <a:p>
            <a:pPr marL="0" indent="0" algn="l">
              <a:spcBef>
                <a:spcPts val="0"/>
              </a:spcBef>
              <a:buClr>
                <a:schemeClr val="dk1"/>
              </a:buClr>
              <a:buSzPts val="3600"/>
              <a:buNone/>
            </a:pPr>
            <a:r>
              <a:rPr lang="en-US" sz="3600" b="1" dirty="0">
                <a:solidFill>
                  <a:schemeClr val="dk1"/>
                </a:solidFill>
              </a:rPr>
              <a:t>To provide an overview  of the Bureau of Indian Education’s Standards, Assessment and Accountability System</a:t>
            </a:r>
            <a:endParaRPr dirty="0"/>
          </a:p>
          <a:p>
            <a:pPr marL="0" indent="0"/>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
          <p:cNvSpPr txBox="1">
            <a:spLocks noGrp="1"/>
          </p:cNvSpPr>
          <p:nvPr>
            <p:ph type="ctrTitle"/>
          </p:nvPr>
        </p:nvSpPr>
        <p:spPr>
          <a:xfrm>
            <a:off x="4256315" y="408518"/>
            <a:ext cx="5551714" cy="1212351"/>
          </a:xfrm>
          <a:prstGeom prst="rect">
            <a:avLst/>
          </a:prstGeom>
          <a:noFill/>
          <a:ln>
            <a:noFill/>
          </a:ln>
        </p:spPr>
        <p:txBody>
          <a:bodyPr spcFirstLastPara="1" wrap="square" lIns="91425" tIns="45700" rIns="91425" bIns="45700" anchor="b" anchorCtr="0">
            <a:noAutofit/>
          </a:bodyPr>
          <a:lstStyle/>
          <a:p>
            <a:r>
              <a:rPr lang="en-US" sz="4400" b="1" dirty="0"/>
              <a:t>TOPICS FOR THIS SESSION</a:t>
            </a:r>
            <a:endParaRPr sz="4400" dirty="0"/>
          </a:p>
        </p:txBody>
      </p:sp>
      <p:sp>
        <p:nvSpPr>
          <p:cNvPr id="402" name="Google Shape;402;p3"/>
          <p:cNvSpPr txBox="1">
            <a:spLocks noGrp="1"/>
          </p:cNvSpPr>
          <p:nvPr>
            <p:ph type="subTitle" idx="4294967295"/>
          </p:nvPr>
        </p:nvSpPr>
        <p:spPr>
          <a:xfrm>
            <a:off x="5628640" y="1797979"/>
            <a:ext cx="4707891" cy="4458984"/>
          </a:xfrm>
          <a:prstGeom prst="rect">
            <a:avLst/>
          </a:prstGeom>
          <a:noFill/>
          <a:ln>
            <a:noFill/>
          </a:ln>
        </p:spPr>
        <p:txBody>
          <a:bodyPr spcFirstLastPara="1" wrap="square" lIns="91425" tIns="45700" rIns="91425" bIns="45700" anchor="t" anchorCtr="0">
            <a:normAutofit/>
          </a:bodyPr>
          <a:lstStyle/>
          <a:p>
            <a:pPr marL="285750" indent="-285750" algn="l">
              <a:spcBef>
                <a:spcPts val="0"/>
              </a:spcBef>
              <a:buSzPts val="3200"/>
              <a:buFont typeface="Arial"/>
              <a:buChar char="•"/>
            </a:pPr>
            <a:r>
              <a:rPr lang="en-US" sz="3200" dirty="0"/>
              <a:t>Overview</a:t>
            </a:r>
            <a:endParaRPr dirty="0"/>
          </a:p>
          <a:p>
            <a:pPr marL="285750" indent="-285750" algn="l">
              <a:buSzPts val="3200"/>
              <a:buFont typeface="Arial"/>
              <a:buChar char="•"/>
            </a:pPr>
            <a:r>
              <a:rPr lang="en-US" sz="3200" dirty="0"/>
              <a:t>Standards/Assessment Requirements</a:t>
            </a:r>
            <a:endParaRPr dirty="0"/>
          </a:p>
          <a:p>
            <a:pPr marL="285750" indent="-285750" algn="l">
              <a:buSzPts val="3200"/>
              <a:buFont typeface="Arial"/>
              <a:buChar char="•"/>
            </a:pPr>
            <a:r>
              <a:rPr lang="en-US" sz="3200" dirty="0"/>
              <a:t>Unified Assessment </a:t>
            </a:r>
            <a:endParaRPr dirty="0"/>
          </a:p>
          <a:p>
            <a:pPr marL="285750" indent="-285750" algn="l">
              <a:buSzPts val="3200"/>
              <a:buFont typeface="Arial"/>
              <a:buChar char="•"/>
            </a:pPr>
            <a:r>
              <a:rPr lang="en-US" sz="3200" dirty="0"/>
              <a:t>Accountability </a:t>
            </a:r>
            <a:endParaRPr dirty="0"/>
          </a:p>
          <a:p>
            <a:pPr marL="628650" lvl="1" indent="-285750" algn="l">
              <a:buSzPts val="2900"/>
              <a:buFont typeface="Arial"/>
              <a:buChar char="•"/>
            </a:pPr>
            <a:r>
              <a:rPr lang="en-US" sz="2900" dirty="0"/>
              <a:t>Indicators</a:t>
            </a:r>
            <a:endParaRPr dirty="0"/>
          </a:p>
          <a:p>
            <a:pPr marL="628650" lvl="1" indent="-285750" algn="l">
              <a:buSzPts val="2900"/>
              <a:buFont typeface="Arial"/>
              <a:buChar char="•"/>
            </a:pPr>
            <a:r>
              <a:rPr lang="en-US" sz="2900" dirty="0"/>
              <a:t>Accountability Status</a:t>
            </a:r>
            <a:endParaRPr dirty="0"/>
          </a:p>
          <a:p>
            <a:pPr marL="285750" indent="-285750" algn="l">
              <a:buSzPts val="3200"/>
              <a:buFont typeface="Arial"/>
              <a:buChar char="•"/>
            </a:pPr>
            <a:r>
              <a:rPr lang="en-US" sz="3200" dirty="0"/>
              <a:t>Tribal Waivers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4"/>
          <p:cNvSpPr txBox="1">
            <a:spLocks noGrp="1"/>
          </p:cNvSpPr>
          <p:nvPr>
            <p:ph type="body" idx="4294967295"/>
          </p:nvPr>
        </p:nvSpPr>
        <p:spPr>
          <a:xfrm>
            <a:off x="2604809" y="2075996"/>
            <a:ext cx="7217916" cy="3976912"/>
          </a:xfrm>
          <a:prstGeom prst="rect">
            <a:avLst/>
          </a:prstGeom>
          <a:noFill/>
          <a:ln>
            <a:noFill/>
          </a:ln>
        </p:spPr>
        <p:txBody>
          <a:bodyPr spcFirstLastPara="1" wrap="square" lIns="91425" tIns="45700" rIns="91425" bIns="45700" anchor="t" anchorCtr="0">
            <a:normAutofit lnSpcReduction="10000"/>
          </a:bodyPr>
          <a:lstStyle/>
          <a:p>
            <a:pPr marL="0" indent="0">
              <a:spcBef>
                <a:spcPts val="0"/>
              </a:spcBef>
              <a:buSzPts val="2800"/>
              <a:buNone/>
            </a:pPr>
            <a:r>
              <a:rPr lang="en-US" sz="2800" dirty="0"/>
              <a:t>Reauthorizes the Elementary and Secondary Education Act (ESEA) to create a long-term, stable federal policy that gives states additional flexibility and encourages innovation, while at the same time holds them accountability for student achievement results.</a:t>
            </a:r>
            <a:endParaRPr dirty="0"/>
          </a:p>
          <a:p>
            <a:pPr marL="0" indent="0">
              <a:buSzPts val="2400"/>
              <a:buNone/>
            </a:pPr>
            <a:endParaRPr sz="2400" dirty="0"/>
          </a:p>
          <a:p>
            <a:pPr marL="0" indent="0">
              <a:buSzPts val="2400"/>
              <a:buNone/>
            </a:pPr>
            <a:r>
              <a:rPr lang="en-US" sz="2400" dirty="0"/>
              <a:t>Final Rule published on March 26, 2020</a:t>
            </a:r>
            <a:endParaRPr dirty="0"/>
          </a:p>
          <a:p>
            <a:pPr marL="0" indent="0">
              <a:buSzPts val="2400"/>
              <a:buNone/>
            </a:pPr>
            <a:r>
              <a:rPr lang="en-US" sz="2400" dirty="0"/>
              <a:t>Link– </a:t>
            </a:r>
            <a:r>
              <a:rPr lang="en-US" sz="2400" u="sng" dirty="0">
                <a:solidFill>
                  <a:schemeClr val="hlink"/>
                </a:solidFill>
                <a:hlinkClick r:id="rId3"/>
              </a:rPr>
              <a:t>https://www.govinfo.gov/content/pkg/FR-2020-03-26/pdf/2020-06148.pdf</a:t>
            </a:r>
            <a:endParaRPr sz="2400" dirty="0"/>
          </a:p>
          <a:p>
            <a:pPr marL="0" indent="0">
              <a:buSzPts val="2400"/>
              <a:buNone/>
            </a:pPr>
            <a:endParaRPr sz="2400" dirty="0"/>
          </a:p>
        </p:txBody>
      </p:sp>
      <p:sp>
        <p:nvSpPr>
          <p:cNvPr id="408" name="Google Shape;408;p4"/>
          <p:cNvSpPr txBox="1">
            <a:spLocks noGrp="1"/>
          </p:cNvSpPr>
          <p:nvPr>
            <p:ph type="title" idx="4294967295"/>
          </p:nvPr>
        </p:nvSpPr>
        <p:spPr>
          <a:xfrm>
            <a:off x="816429" y="618354"/>
            <a:ext cx="7935685" cy="1325563"/>
          </a:xfrm>
          <a:prstGeom prst="rect">
            <a:avLst/>
          </a:prstGeom>
          <a:noFill/>
          <a:ln>
            <a:noFill/>
          </a:ln>
        </p:spPr>
        <p:txBody>
          <a:bodyPr spcFirstLastPara="1" wrap="square" lIns="91425" tIns="45700" rIns="91425" bIns="45700" anchor="ctr" anchorCtr="0">
            <a:normAutofit/>
          </a:bodyPr>
          <a:lstStyle/>
          <a:p>
            <a:pPr>
              <a:buSzPts val="3600"/>
            </a:pPr>
            <a:r>
              <a:rPr lang="en-US" sz="4400" b="1" dirty="0">
                <a:latin typeface="Calibri" panose="020F0502020204030204" pitchFamily="34" charset="0"/>
                <a:cs typeface="Calibri" panose="020F0502020204030204" pitchFamily="34" charset="0"/>
              </a:rPr>
              <a:t>EVERY STUDENT SUCCEEDS ACT (ESSA)</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sp>
        <p:nvSpPr>
          <p:cNvPr id="413" name="Google Shape;413;p5"/>
          <p:cNvSpPr txBox="1">
            <a:spLocks noGrp="1"/>
          </p:cNvSpPr>
          <p:nvPr>
            <p:ph type="body" idx="4294967295"/>
          </p:nvPr>
        </p:nvSpPr>
        <p:spPr>
          <a:xfrm>
            <a:off x="2615694" y="1825625"/>
            <a:ext cx="7217916" cy="3976912"/>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SzPts val="3200"/>
            </a:pPr>
            <a:r>
              <a:rPr lang="en-US"/>
              <a:t>ESSA reinforces state authority over standards, accountability and other key education policies</a:t>
            </a:r>
            <a:endParaRPr/>
          </a:p>
          <a:p>
            <a:pPr marL="228600" indent="-228600">
              <a:buSzPts val="3200"/>
            </a:pPr>
            <a:r>
              <a:rPr lang="en-US"/>
              <a:t>Prohibits any U.S. Secretary of Education from requiring states to adopt specific standards or assessments</a:t>
            </a:r>
            <a:endParaRPr/>
          </a:p>
          <a:p>
            <a:pPr marL="228600" indent="-228600">
              <a:buSzPts val="3200"/>
            </a:pPr>
            <a:r>
              <a:rPr lang="en-US"/>
              <a:t>Law does require that states align standards with college and career readiness skills</a:t>
            </a:r>
            <a:endParaRPr/>
          </a:p>
          <a:p>
            <a:pPr marL="228600" indent="-25400">
              <a:buSzPts val="3200"/>
              <a:buNone/>
            </a:pPr>
            <a:endParaRPr/>
          </a:p>
          <a:p>
            <a:pPr marL="228600" indent="-25400">
              <a:buSzPts val="3200"/>
              <a:buNone/>
            </a:pPr>
            <a:endParaRPr/>
          </a:p>
          <a:p>
            <a:pPr marL="228600" indent="-25400">
              <a:buSzPts val="3200"/>
              <a:buNone/>
            </a:pPr>
            <a:endParaRPr/>
          </a:p>
        </p:txBody>
      </p:sp>
      <p:sp>
        <p:nvSpPr>
          <p:cNvPr id="414" name="Google Shape;414;p5"/>
          <p:cNvSpPr txBox="1">
            <a:spLocks noGrp="1"/>
          </p:cNvSpPr>
          <p:nvPr>
            <p:ph type="title" idx="4294967295"/>
          </p:nvPr>
        </p:nvSpPr>
        <p:spPr>
          <a:xfrm>
            <a:off x="801666" y="618354"/>
            <a:ext cx="8313760" cy="1010422"/>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ESSA OVERVIEW</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
          <p:cNvSpPr txBox="1">
            <a:spLocks noGrp="1"/>
          </p:cNvSpPr>
          <p:nvPr>
            <p:ph type="body" idx="4294967295"/>
          </p:nvPr>
        </p:nvSpPr>
        <p:spPr>
          <a:xfrm>
            <a:off x="2451016" y="1643866"/>
            <a:ext cx="7382594" cy="4243226"/>
          </a:xfrm>
          <a:prstGeom prst="rect">
            <a:avLst/>
          </a:prstGeom>
          <a:noFill/>
          <a:ln>
            <a:noFill/>
          </a:ln>
        </p:spPr>
        <p:txBody>
          <a:bodyPr spcFirstLastPara="1" wrap="square" lIns="91425" tIns="45700" rIns="91425" bIns="45700" anchor="t" anchorCtr="0">
            <a:normAutofit fontScale="70000" lnSpcReduction="20000"/>
          </a:bodyPr>
          <a:lstStyle/>
          <a:p>
            <a:pPr marL="228600" indent="-228600">
              <a:spcBef>
                <a:spcPts val="0"/>
              </a:spcBef>
              <a:buSzPct val="100000"/>
            </a:pPr>
            <a:r>
              <a:rPr lang="en-US" dirty="0">
                <a:latin typeface="Calibri" panose="020F0502020204030204" pitchFamily="34" charset="0"/>
                <a:ea typeface="Trebuchet MS"/>
                <a:cs typeface="Calibri" panose="020F0502020204030204" pitchFamily="34" charset="0"/>
                <a:sym typeface="Trebuchet MS"/>
              </a:rPr>
              <a:t>BIE’s Agency Plan approved by the U.S. Department of Education in January 2021</a:t>
            </a:r>
            <a:endParaRPr dirty="0"/>
          </a:p>
          <a:p>
            <a:pPr marL="0" indent="0">
              <a:buSzPct val="100000"/>
              <a:buNone/>
            </a:pPr>
            <a:endParaRPr dirty="0">
              <a:latin typeface="Calibri" panose="020F0502020204030204" pitchFamily="34" charset="0"/>
              <a:ea typeface="Trebuchet MS"/>
              <a:cs typeface="Calibri" panose="020F0502020204030204" pitchFamily="34" charset="0"/>
              <a:sym typeface="Trebuchet MS"/>
            </a:endParaRPr>
          </a:p>
          <a:p>
            <a:pPr marL="228600" indent="-228600">
              <a:buSzPct val="100000"/>
            </a:pPr>
            <a:r>
              <a:rPr lang="en-US" dirty="0">
                <a:latin typeface="Calibri" panose="020F0502020204030204" pitchFamily="34" charset="0"/>
                <a:ea typeface="Trebuchet MS"/>
                <a:cs typeface="Calibri" panose="020F0502020204030204" pitchFamily="34" charset="0"/>
                <a:sym typeface="Trebuchet MS"/>
              </a:rPr>
              <a:t>BIE implemented requirements for standards, assessments, and an accountability system pursuant to regulation.</a:t>
            </a:r>
            <a:endParaRPr dirty="0"/>
          </a:p>
          <a:p>
            <a:pPr marL="228600" indent="-139700">
              <a:buSzPct val="100000"/>
              <a:buNone/>
            </a:pPr>
            <a:endParaRPr sz="2000" dirty="0">
              <a:latin typeface="Calibri" panose="020F0502020204030204" pitchFamily="34" charset="0"/>
              <a:ea typeface="Trebuchet MS"/>
              <a:cs typeface="Calibri" panose="020F0502020204030204" pitchFamily="34" charset="0"/>
              <a:sym typeface="Trebuchet MS"/>
            </a:endParaRPr>
          </a:p>
          <a:p>
            <a:pPr marL="228600" indent="-228600">
              <a:lnSpc>
                <a:spcPct val="100000"/>
              </a:lnSpc>
              <a:spcBef>
                <a:spcPts val="0"/>
              </a:spcBef>
              <a:buSzPct val="160000"/>
            </a:pPr>
            <a:r>
              <a:rPr lang="en-US" dirty="0">
                <a:latin typeface="Calibri" panose="020F0502020204030204" pitchFamily="34" charset="0"/>
                <a:ea typeface="Trebuchet MS"/>
                <a:cs typeface="Calibri" panose="020F0502020204030204" pitchFamily="34" charset="0"/>
                <a:sym typeface="Trebuchet MS"/>
              </a:rPr>
              <a:t>Adoption of Standards Assessments and Accountability Final Rule, 25 CFR PART 30, went into effective April 2020.</a:t>
            </a:r>
            <a:endParaRPr sz="2000" dirty="0">
              <a:latin typeface="Calibri" panose="020F0502020204030204" pitchFamily="34" charset="0"/>
              <a:ea typeface="Trebuchet MS"/>
              <a:cs typeface="Calibri" panose="020F0502020204030204" pitchFamily="34" charset="0"/>
              <a:sym typeface="Trebuchet MS"/>
            </a:endParaRPr>
          </a:p>
          <a:p>
            <a:pPr marL="228600" indent="-139700">
              <a:buSzPct val="100000"/>
              <a:buNone/>
            </a:pPr>
            <a:endParaRPr sz="2000" dirty="0">
              <a:latin typeface="Calibri" panose="020F0502020204030204" pitchFamily="34" charset="0"/>
              <a:ea typeface="Trebuchet MS"/>
              <a:cs typeface="Calibri" panose="020F0502020204030204" pitchFamily="34" charset="0"/>
              <a:sym typeface="Trebuchet MS"/>
            </a:endParaRPr>
          </a:p>
          <a:p>
            <a:pPr marL="228600" indent="-228600">
              <a:buSzPct val="100000"/>
            </a:pPr>
            <a:r>
              <a:rPr lang="en-US" dirty="0">
                <a:latin typeface="Calibri" panose="020F0502020204030204" pitchFamily="34" charset="0"/>
                <a:ea typeface="Trebuchet MS"/>
                <a:cs typeface="Calibri" panose="020F0502020204030204" pitchFamily="34" charset="0"/>
                <a:sym typeface="Trebuchet MS"/>
              </a:rPr>
              <a:t>The Unified System implemented in School Year 20-21 pursuant to ESEA Section 1111(k), with state requirements for standards and assessments.</a:t>
            </a:r>
            <a:endParaRPr dirty="0"/>
          </a:p>
          <a:p>
            <a:pPr marL="228600" indent="-86360">
              <a:buSzPct val="100000"/>
              <a:buNone/>
            </a:pPr>
            <a:endParaRPr dirty="0"/>
          </a:p>
        </p:txBody>
      </p:sp>
      <p:sp>
        <p:nvSpPr>
          <p:cNvPr id="420" name="Google Shape;420;p6"/>
          <p:cNvSpPr txBox="1">
            <a:spLocks noGrp="1"/>
          </p:cNvSpPr>
          <p:nvPr>
            <p:ph type="title" idx="4294967295"/>
          </p:nvPr>
        </p:nvSpPr>
        <p:spPr>
          <a:xfrm>
            <a:off x="551146" y="618354"/>
            <a:ext cx="8136874" cy="850851"/>
          </a:xfrm>
          <a:prstGeom prst="rect">
            <a:avLst/>
          </a:prstGeom>
          <a:noFill/>
          <a:ln>
            <a:noFill/>
          </a:ln>
        </p:spPr>
        <p:txBody>
          <a:bodyPr spcFirstLastPara="1" wrap="square" lIns="91425" tIns="45700" rIns="91425" bIns="45700" anchor="ctr" anchorCtr="0">
            <a:normAutofit/>
          </a:bodyPr>
          <a:lstStyle/>
          <a:p>
            <a:pPr>
              <a:buSzPts val="4400"/>
            </a:pPr>
            <a:r>
              <a:rPr lang="en-US" sz="4400" b="1" dirty="0">
                <a:latin typeface="Calibri" panose="020F0502020204030204" pitchFamily="34" charset="0"/>
                <a:ea typeface="Calibri"/>
                <a:cs typeface="Calibri"/>
                <a:sym typeface="Calibri"/>
              </a:rPr>
              <a:t>BIE AGENCY PLAN</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txBox="1">
            <a:spLocks noGrp="1"/>
          </p:cNvSpPr>
          <p:nvPr>
            <p:ph type="body" idx="4294967295"/>
          </p:nvPr>
        </p:nvSpPr>
        <p:spPr>
          <a:xfrm>
            <a:off x="2615694" y="1825625"/>
            <a:ext cx="7217916" cy="3976912"/>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900"/>
            </a:pPr>
            <a:r>
              <a:rPr lang="en-US" sz="2900"/>
              <a:t>BIE College and Career Ready Standards in Math, K-12 </a:t>
            </a:r>
            <a:endParaRPr/>
          </a:p>
          <a:p>
            <a:pPr marL="228600" indent="-228600">
              <a:buSzPts val="2900"/>
            </a:pPr>
            <a:r>
              <a:rPr lang="en-US" sz="2900"/>
              <a:t>BIE College and Career Ready Standards in English Language Arts, K-12</a:t>
            </a:r>
            <a:endParaRPr/>
          </a:p>
          <a:p>
            <a:pPr marL="228600" indent="-228600">
              <a:buSzPts val="2900"/>
            </a:pPr>
            <a:r>
              <a:rPr lang="en-US" sz="2900"/>
              <a:t>Next Generation Science Standards, grades 5, 8, &amp; 11</a:t>
            </a:r>
            <a:endParaRPr/>
          </a:p>
          <a:p>
            <a:pPr marL="228600" indent="-228600">
              <a:buSzPts val="2900"/>
            </a:pPr>
            <a:r>
              <a:rPr lang="en-US" sz="2900"/>
              <a:t>English Language Proficiency Development Standards, K-12</a:t>
            </a:r>
            <a:endParaRPr/>
          </a:p>
          <a:p>
            <a:pPr marL="228600" indent="-25400">
              <a:buSzPts val="3200"/>
              <a:buNone/>
            </a:pPr>
            <a:endParaRPr/>
          </a:p>
        </p:txBody>
      </p:sp>
      <p:sp>
        <p:nvSpPr>
          <p:cNvPr id="426" name="Google Shape;426;p7"/>
          <p:cNvSpPr txBox="1">
            <a:spLocks noGrp="1"/>
          </p:cNvSpPr>
          <p:nvPr>
            <p:ph type="title" idx="4294967295"/>
          </p:nvPr>
        </p:nvSpPr>
        <p:spPr>
          <a:xfrm>
            <a:off x="827314" y="618354"/>
            <a:ext cx="8354786" cy="1325563"/>
          </a:xfrm>
          <a:prstGeom prst="rect">
            <a:avLst/>
          </a:prstGeom>
          <a:noFill/>
          <a:ln>
            <a:noFill/>
          </a:ln>
        </p:spPr>
        <p:txBody>
          <a:bodyPr spcFirstLastPara="1" wrap="square" lIns="91425" tIns="45700" rIns="91425" bIns="45700" anchor="ctr" anchorCtr="0">
            <a:normAutofit/>
          </a:bodyPr>
          <a:lstStyle/>
          <a:p>
            <a:pPr>
              <a:buSzPts val="4000"/>
            </a:pPr>
            <a:r>
              <a:rPr lang="en-US" sz="4400" b="1" dirty="0">
                <a:latin typeface="Calibri" panose="020F0502020204030204" pitchFamily="34" charset="0"/>
                <a:cs typeface="Calibri" panose="020F0502020204030204" pitchFamily="34" charset="0"/>
              </a:rPr>
              <a:t>BIE STANDARDS</a:t>
            </a:r>
            <a:endParaRPr sz="4400" b="1"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BIE Color Palette">
      <a:dk1>
        <a:srgbClr val="0F6460"/>
      </a:dk1>
      <a:lt1>
        <a:srgbClr val="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1371</Words>
  <Application>Microsoft Office PowerPoint</Application>
  <PresentationFormat>Widescreen</PresentationFormat>
  <Paragraphs>235</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Noto Sans Symbols</vt:lpstr>
      <vt:lpstr>Trebuchet MS</vt:lpstr>
      <vt:lpstr>Calibri</vt:lpstr>
      <vt:lpstr>Office Theme</vt:lpstr>
      <vt:lpstr>PowerPoint Presentation</vt:lpstr>
      <vt:lpstr>SESSION 7: STANDARDS, ASSESSMENT, AND ACCOUNTABILITY  JUNE 2022 </vt:lpstr>
      <vt:lpstr>PowerPoint Presentation</vt:lpstr>
      <vt:lpstr>PURPOSE </vt:lpstr>
      <vt:lpstr>TOPICS FOR THIS SESSION</vt:lpstr>
      <vt:lpstr>EVERY STUDENT SUCCEEDS ACT (ESSA)</vt:lpstr>
      <vt:lpstr>ESSA OVERVIEW</vt:lpstr>
      <vt:lpstr>BIE AGENCY PLAN</vt:lpstr>
      <vt:lpstr>BIE STANDARDS</vt:lpstr>
      <vt:lpstr>ASSESSMENT REQUIREMENTS</vt:lpstr>
      <vt:lpstr>ASSESSMENT TIMELINE</vt:lpstr>
      <vt:lpstr>BIE UNIFIED ASSESSMENTS</vt:lpstr>
      <vt:lpstr>BIE ELA/MATH INTERIM ASSESSMENT</vt:lpstr>
      <vt:lpstr>ACCOUNTABILITY INDICATORS </vt:lpstr>
      <vt:lpstr>ACCOUNTABILITY STATUS - DURING PANDEMIC</vt:lpstr>
      <vt:lpstr>TESTING WINDOWS:  SY 2022-2023</vt:lpstr>
      <vt:lpstr>HOW AND WHEN TO SUBMIT A TRIBAL WAIVER</vt:lpstr>
      <vt:lpstr>SCOPE OF THIS PRESENTATION:</vt:lpstr>
      <vt:lpstr>FACTORS AFFECTING WAIVER TIMELINE</vt:lpstr>
      <vt:lpstr>OPTION A – REQUESTING TO WAIVE STANDARDS AND ASSESSMENTS</vt:lpstr>
      <vt:lpstr>OPTION A – REQUESTING TO WAIVE STANDARDS AND ASSESSMENTS </vt:lpstr>
      <vt:lpstr>EXAMPLES OF OPTION B –REQUESTING TO WAIVE STANDARDS, ASSESSMENTS AND ACCOUNTABILITY</vt:lpstr>
      <vt:lpstr>RECOMMENDED SUBMISSION TIMELINE:</vt:lpstr>
      <vt:lpstr>EXAMPLE OF A LETTER TO WAIVE STANDARDS AND ASSESSMENTS</vt:lpstr>
      <vt:lpstr>POINTS OF CONTACT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Bitsui, Marian K</dc:creator>
  <cp:lastModifiedBy>Perry, Dunnivan G</cp:lastModifiedBy>
  <cp:revision>4</cp:revision>
  <dcterms:created xsi:type="dcterms:W3CDTF">2022-01-20T15:00:48Z</dcterms:created>
  <dcterms:modified xsi:type="dcterms:W3CDTF">2022-06-01T15:42:01Z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ies>
</file>