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9" r:id="rId5"/>
  </p:sldMasterIdLst>
  <p:notesMasterIdLst>
    <p:notesMasterId r:id="rId9"/>
  </p:notesMasterIdLst>
  <p:sldIdLst>
    <p:sldId id="300" r:id="rId6"/>
    <p:sldId id="264" r:id="rId7"/>
    <p:sldId id="27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597265-58E6-4C1B-A911-95CC11493F50}" v="3" dt="2022-06-10T13:46:09.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9" d="100"/>
          <a:sy n="119" d="100"/>
        </p:scale>
        <p:origin x="21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E1EE7-A9F5-4836-97AB-CE2633362ECA}" type="datetimeFigureOut">
              <a:rPr lang="en-US" smtClean="0"/>
              <a:t>6/10/2022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C554D-6AD5-4CBC-973B-03EE9E7EC775}" type="slidenum">
              <a:rPr lang="en-US" smtClean="0"/>
              <a:t>‹#›</a:t>
            </a:fld>
            <a:endParaRPr lang="en-US"/>
          </a:p>
        </p:txBody>
      </p:sp>
    </p:spTree>
    <p:extLst>
      <p:ext uri="{BB962C8B-B14F-4D97-AF65-F5344CB8AC3E}">
        <p14:creationId xmlns:p14="http://schemas.microsoft.com/office/powerpoint/2010/main" val="28339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playlist?list=PLqSvevVI2ir9v5NSxcja97jiqEVbRympt"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videos: </a:t>
            </a:r>
            <a:r>
              <a:rPr lang="en-US" dirty="0">
                <a:hlinkClick r:id="rId3"/>
              </a:rPr>
              <a:t>Indicators of Schoolwide Social and Emotional Learning - YouTube</a:t>
            </a:r>
            <a:endParaRPr lang="en-US" dirty="0"/>
          </a:p>
        </p:txBody>
      </p:sp>
      <p:sp>
        <p:nvSpPr>
          <p:cNvPr id="4" name="Slide Number Placeholder 3"/>
          <p:cNvSpPr>
            <a:spLocks noGrp="1"/>
          </p:cNvSpPr>
          <p:nvPr>
            <p:ph type="sldNum" sz="quarter" idx="5"/>
          </p:nvPr>
        </p:nvSpPr>
        <p:spPr/>
        <p:txBody>
          <a:bodyPr/>
          <a:lstStyle/>
          <a:p>
            <a:fld id="{0DC126F1-104D-4C4B-9F2F-6FA0C42B805D}" type="slidenum">
              <a:rPr lang="en-US" smtClean="0"/>
              <a:t>2</a:t>
            </a:fld>
            <a:endParaRPr lang="en-US"/>
          </a:p>
        </p:txBody>
      </p:sp>
    </p:spTree>
    <p:extLst>
      <p:ext uri="{BB962C8B-B14F-4D97-AF65-F5344CB8AC3E}">
        <p14:creationId xmlns:p14="http://schemas.microsoft.com/office/powerpoint/2010/main" val="4180859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conversations using Schoolwide SEL Reflection Rubric</a:t>
            </a:r>
          </a:p>
        </p:txBody>
      </p:sp>
      <p:sp>
        <p:nvSpPr>
          <p:cNvPr id="4" name="Slide Number Placeholder 3"/>
          <p:cNvSpPr>
            <a:spLocks noGrp="1"/>
          </p:cNvSpPr>
          <p:nvPr>
            <p:ph type="sldNum" sz="quarter" idx="5"/>
          </p:nvPr>
        </p:nvSpPr>
        <p:spPr/>
        <p:txBody>
          <a:bodyPr/>
          <a:lstStyle/>
          <a:p>
            <a:fld id="{0DC126F1-104D-4C4B-9F2F-6FA0C42B805D}" type="slidenum">
              <a:rPr lang="en-US" smtClean="0"/>
              <a:t>3</a:t>
            </a:fld>
            <a:endParaRPr lang="en-US"/>
          </a:p>
        </p:txBody>
      </p:sp>
    </p:spTree>
    <p:extLst>
      <p:ext uri="{BB962C8B-B14F-4D97-AF65-F5344CB8AC3E}">
        <p14:creationId xmlns:p14="http://schemas.microsoft.com/office/powerpoint/2010/main" val="214420634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svg"/><Relationship Id="rId7" Type="http://schemas.openxmlformats.org/officeDocument/2006/relationships/image" Target="../media/image43.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7.svg"/><Relationship Id="rId4" Type="http://schemas.openxmlformats.org/officeDocument/2006/relationships/image" Target="../media/image4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7.svg"/><Relationship Id="rId4" Type="http://schemas.openxmlformats.org/officeDocument/2006/relationships/image" Target="../media/image46.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9.svg"/><Relationship Id="rId7" Type="http://schemas.openxmlformats.org/officeDocument/2006/relationships/image" Target="../media/image9.png"/><Relationship Id="rId2" Type="http://schemas.openxmlformats.org/officeDocument/2006/relationships/image" Target="../media/image48.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2.svg"/><Relationship Id="rId4" Type="http://schemas.openxmlformats.org/officeDocument/2006/relationships/image" Target="../media/image50.png"/><Relationship Id="rId9"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9.svg"/><Relationship Id="rId7" Type="http://schemas.openxmlformats.org/officeDocument/2006/relationships/image" Target="../media/image9.png"/><Relationship Id="rId2" Type="http://schemas.openxmlformats.org/officeDocument/2006/relationships/image" Target="../media/image48.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2.svg"/><Relationship Id="rId4" Type="http://schemas.openxmlformats.org/officeDocument/2006/relationships/image" Target="../media/image50.png"/><Relationship Id="rId9"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svg"/><Relationship Id="rId7" Type="http://schemas.openxmlformats.org/officeDocument/2006/relationships/image" Target="../media/image43.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45.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svg"/><Relationship Id="rId7" Type="http://schemas.openxmlformats.org/officeDocument/2006/relationships/image" Target="../media/image43.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4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7.svg"/><Relationship Id="rId4" Type="http://schemas.openxmlformats.org/officeDocument/2006/relationships/image" Target="../media/image4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7.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54.svg"/><Relationship Id="rId7" Type="http://schemas.openxmlformats.org/officeDocument/2006/relationships/image" Target="../media/image42.pn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55.jpe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43.svg"/><Relationship Id="rId2" Type="http://schemas.openxmlformats.org/officeDocument/2006/relationships/image" Target="../media/image56.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hyperlink" Target="http://www.bie.edu/" TargetMode="External"/><Relationship Id="rId3" Type="http://schemas.openxmlformats.org/officeDocument/2006/relationships/image" Target="../media/image59.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64.png"/><Relationship Id="rId5" Type="http://schemas.openxmlformats.org/officeDocument/2006/relationships/image" Target="../media/image45.svg"/><Relationship Id="rId10" Type="http://schemas.openxmlformats.org/officeDocument/2006/relationships/image" Target="../media/image63.png"/><Relationship Id="rId4" Type="http://schemas.openxmlformats.org/officeDocument/2006/relationships/image" Target="../media/image44.png"/><Relationship Id="rId9" Type="http://schemas.openxmlformats.org/officeDocument/2006/relationships/image" Target="../media/image62.png"/><Relationship Id="rId14" Type="http://schemas.openxmlformats.org/officeDocument/2006/relationships/image" Target="../media/image66.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hyperlink" Target="http://www.bie.edu/" TargetMode="External"/><Relationship Id="rId3" Type="http://schemas.openxmlformats.org/officeDocument/2006/relationships/image" Target="../media/image59.svg"/><Relationship Id="rId7" Type="http://schemas.openxmlformats.org/officeDocument/2006/relationships/image" Target="../media/image60.svg"/><Relationship Id="rId12" Type="http://schemas.openxmlformats.org/officeDocument/2006/relationships/image" Target="../media/image71.pn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70.png"/><Relationship Id="rId5" Type="http://schemas.openxmlformats.org/officeDocument/2006/relationships/image" Target="../media/image45.svg"/><Relationship Id="rId10" Type="http://schemas.openxmlformats.org/officeDocument/2006/relationships/image" Target="../media/image69.png"/><Relationship Id="rId4" Type="http://schemas.openxmlformats.org/officeDocument/2006/relationships/image" Target="../media/image44.png"/><Relationship Id="rId9" Type="http://schemas.openxmlformats.org/officeDocument/2006/relationships/image" Target="../media/image68.png"/><Relationship Id="rId14" Type="http://schemas.openxmlformats.org/officeDocument/2006/relationships/image" Target="../media/image66.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3.svg"/><Relationship Id="rId7" Type="http://schemas.openxmlformats.org/officeDocument/2006/relationships/image" Target="../media/image47.sv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17.svg"/><Relationship Id="rId4" Type="http://schemas.openxmlformats.org/officeDocument/2006/relationships/image" Target="../media/image1.png"/><Relationship Id="rId9" Type="http://schemas.openxmlformats.org/officeDocument/2006/relationships/image" Target="../media/image7.sv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sv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7.sv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3.jpe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svg"/><Relationship Id="rId7" Type="http://schemas.openxmlformats.org/officeDocument/2006/relationships/image" Target="../media/image43.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7.svg"/><Relationship Id="rId4" Type="http://schemas.openxmlformats.org/officeDocument/2006/relationships/image" Target="../media/image4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7.svg"/><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9.svg"/><Relationship Id="rId7" Type="http://schemas.openxmlformats.org/officeDocument/2006/relationships/image" Target="../media/image9.png"/><Relationship Id="rId2"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2.svg"/><Relationship Id="rId4" Type="http://schemas.openxmlformats.org/officeDocument/2006/relationships/image" Target="../media/image50.png"/><Relationship Id="rId9"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svg"/><Relationship Id="rId7" Type="http://schemas.openxmlformats.org/officeDocument/2006/relationships/image" Target="../media/image43.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45.sv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4.svg"/><Relationship Id="rId7" Type="http://schemas.openxmlformats.org/officeDocument/2006/relationships/image" Target="../media/image43.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45.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7.svg"/><Relationship Id="rId4" Type="http://schemas.openxmlformats.org/officeDocument/2006/relationships/image" Target="../media/image4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54.svg"/><Relationship Id="rId7" Type="http://schemas.openxmlformats.org/officeDocument/2006/relationships/image" Target="../media/image42.png"/><Relationship Id="rId2" Type="http://schemas.openxmlformats.org/officeDocument/2006/relationships/image" Target="../media/image53.png"/><Relationship Id="rId1" Type="http://schemas.openxmlformats.org/officeDocument/2006/relationships/slideMaster" Target="../slideMasters/slideMaster2.xml"/><Relationship Id="rId6" Type="http://schemas.openxmlformats.org/officeDocument/2006/relationships/image" Target="../media/image55.jpe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43.sv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42.png"/><Relationship Id="rId5" Type="http://schemas.openxmlformats.org/officeDocument/2006/relationships/image" Target="../media/image45.svg"/><Relationship Id="rId4" Type="http://schemas.openxmlformats.org/officeDocument/2006/relationships/image" Target="../media/image44.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hyperlink" Target="http://www.bie.edu/" TargetMode="External"/><Relationship Id="rId3" Type="http://schemas.openxmlformats.org/officeDocument/2006/relationships/image" Target="../media/image59.svg"/><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Master" Target="../slideMasters/slideMaster2.xml"/><Relationship Id="rId6" Type="http://schemas.openxmlformats.org/officeDocument/2006/relationships/image" Target="../media/image3.png"/><Relationship Id="rId11" Type="http://schemas.openxmlformats.org/officeDocument/2006/relationships/image" Target="../media/image64.png"/><Relationship Id="rId5" Type="http://schemas.openxmlformats.org/officeDocument/2006/relationships/image" Target="../media/image45.svg"/><Relationship Id="rId10" Type="http://schemas.openxmlformats.org/officeDocument/2006/relationships/image" Target="../media/image63.png"/><Relationship Id="rId4" Type="http://schemas.openxmlformats.org/officeDocument/2006/relationships/image" Target="../media/image44.png"/><Relationship Id="rId9" Type="http://schemas.openxmlformats.org/officeDocument/2006/relationships/image" Target="../media/image62.png"/><Relationship Id="rId14" Type="http://schemas.openxmlformats.org/officeDocument/2006/relationships/image" Target="../media/image66.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3.svg"/><Relationship Id="rId7" Type="http://schemas.openxmlformats.org/officeDocument/2006/relationships/image" Target="../media/image47.svg"/><Relationship Id="rId2" Type="http://schemas.openxmlformats.org/officeDocument/2006/relationships/image" Target="../media/image72.png"/><Relationship Id="rId1" Type="http://schemas.openxmlformats.org/officeDocument/2006/relationships/slideMaster" Target="../slideMasters/slideMaster2.xml"/><Relationship Id="rId6" Type="http://schemas.openxmlformats.org/officeDocument/2006/relationships/image" Target="../media/image46.png"/><Relationship Id="rId5" Type="http://schemas.openxmlformats.org/officeDocument/2006/relationships/image" Target="../media/image17.svg"/><Relationship Id="rId4" Type="http://schemas.openxmlformats.org/officeDocument/2006/relationships/image" Target="../media/image1.png"/><Relationship Id="rId9" Type="http://schemas.openxmlformats.org/officeDocument/2006/relationships/image" Target="../media/image7.sv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Presentat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D789E51-AE86-46F1-91E5-0042D027FD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1433" y="3163130"/>
            <a:ext cx="3200400" cy="3200400"/>
          </a:xfrm>
          <a:prstGeom prst="rect">
            <a:avLst/>
          </a:prstGeom>
        </p:spPr>
      </p:pic>
      <p:pic>
        <p:nvPicPr>
          <p:cNvPr id="6" name="Graphic 5" descr="An organic corner shape">
            <a:extLst>
              <a:ext uri="{FF2B5EF4-FFF2-40B4-BE49-F238E27FC236}">
                <a16:creationId xmlns:a16="http://schemas.microsoft.com/office/drawing/2014/main" id="{1FE5ADDA-D7E7-4F5E-80FD-CE5D99238F7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7" name="Graphic 6" descr="A circle filled with diagonal lines">
            <a:extLst>
              <a:ext uri="{FF2B5EF4-FFF2-40B4-BE49-F238E27FC236}">
                <a16:creationId xmlns:a16="http://schemas.microsoft.com/office/drawing/2014/main" id="{EF741E51-C2AA-481E-BCA9-AAA24E31AEB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16" name="Straight Connector 15">
            <a:extLst>
              <a:ext uri="{FF2B5EF4-FFF2-40B4-BE49-F238E27FC236}">
                <a16:creationId xmlns:a16="http://schemas.microsoft.com/office/drawing/2014/main" id="{BAFDDBD1-8A05-438C-BF89-7368383F9E2A}"/>
              </a:ext>
            </a:extLst>
          </p:cNvPr>
          <p:cNvCxnSpPr>
            <a:cxnSpLocks/>
          </p:cNvCxnSpPr>
          <p:nvPr/>
        </p:nvCxnSpPr>
        <p:spPr>
          <a:xfrm flipH="1" flipV="1">
            <a:off x="1702685" y="1919938"/>
            <a:ext cx="6765675" cy="3947"/>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F9E18172-D501-4DBE-A480-38C9C284FED8}"/>
              </a:ext>
            </a:extLst>
          </p:cNvPr>
          <p:cNvSpPr>
            <a:spLocks noGrp="1"/>
          </p:cNvSpPr>
          <p:nvPr>
            <p:ph type="body" sz="quarter" idx="13" hasCustomPrompt="1"/>
          </p:nvPr>
        </p:nvSpPr>
        <p:spPr>
          <a:xfrm>
            <a:off x="1702685" y="3429000"/>
            <a:ext cx="6643058" cy="1855302"/>
          </a:xfrm>
        </p:spPr>
        <p:txBody>
          <a:bodyPr anchor="ctr">
            <a:noAutofit/>
          </a:bodyPr>
          <a:lstStyle>
            <a:lvl1pPr>
              <a:defRPr>
                <a:solidFill>
                  <a:schemeClr val="bg1"/>
                </a:solidFill>
              </a:defRPr>
            </a:lvl1pPr>
            <a:lvl2pPr marL="0" indent="0" algn="l">
              <a:buNone/>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Name of Presenter</a:t>
            </a:r>
          </a:p>
          <a:p>
            <a:pPr lvl="1"/>
            <a:r>
              <a:rPr lang="en-US"/>
              <a:t>Position/Title</a:t>
            </a:r>
          </a:p>
          <a:p>
            <a:pPr lvl="1"/>
            <a:r>
              <a:rPr lang="en-US"/>
              <a:t>School/Department/Organization Info</a:t>
            </a:r>
          </a:p>
        </p:txBody>
      </p:sp>
      <p:pic>
        <p:nvPicPr>
          <p:cNvPr id="25" name="Graphic 24" descr="An organic corner shape">
            <a:extLst>
              <a:ext uri="{FF2B5EF4-FFF2-40B4-BE49-F238E27FC236}">
                <a16:creationId xmlns:a16="http://schemas.microsoft.com/office/drawing/2014/main" id="{9AA1C633-2E90-44DB-87D4-CE4A21F3280B}"/>
              </a:ext>
            </a:extLst>
          </p:cNvPr>
          <p:cNvPicPr>
            <a:picLocks noChangeAspect="1"/>
          </p:cNvPicPr>
          <p:nvPr/>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b="65540"/>
          <a:stretch/>
        </p:blipFill>
        <p:spPr>
          <a:xfrm>
            <a:off x="7620000" y="-1038"/>
            <a:ext cx="4572000" cy="1575516"/>
          </a:xfrm>
          <a:prstGeom prst="rect">
            <a:avLst/>
          </a:prstGeom>
        </p:spPr>
      </p:pic>
      <p:grpSp>
        <p:nvGrpSpPr>
          <p:cNvPr id="8" name="Group 7">
            <a:extLst>
              <a:ext uri="{FF2B5EF4-FFF2-40B4-BE49-F238E27FC236}">
                <a16:creationId xmlns:a16="http://schemas.microsoft.com/office/drawing/2014/main" id="{7CD2890C-5884-4D26-8362-39EA7F7C1847}"/>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9" name="Rectangle 8">
              <a:extLst>
                <a:ext uri="{FF2B5EF4-FFF2-40B4-BE49-F238E27FC236}">
                  <a16:creationId xmlns:a16="http://schemas.microsoft.com/office/drawing/2014/main" id="{C405C67F-4E50-4599-88FB-4D9E29A78352}"/>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F7EC05-D291-4414-992A-84A2B43C81B6}"/>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8FB9A3-F079-4123-B7F5-95DD642D54BA}"/>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558173-9B13-4F39-B7BB-F9C798637E99}"/>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94A99F-C668-45A7-AB95-381C92823E25}"/>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D6977C-7FDA-4FC3-95D3-F692954DF795}"/>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2CF65-D7A9-4C91-A38F-669323782F5A}"/>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itle 28">
            <a:extLst>
              <a:ext uri="{FF2B5EF4-FFF2-40B4-BE49-F238E27FC236}">
                <a16:creationId xmlns:a16="http://schemas.microsoft.com/office/drawing/2014/main" id="{396859DC-C857-43D2-B80C-3BFB3D501438}"/>
              </a:ext>
            </a:extLst>
          </p:cNvPr>
          <p:cNvSpPr>
            <a:spLocks noGrp="1"/>
          </p:cNvSpPr>
          <p:nvPr>
            <p:ph type="title" hasCustomPrompt="1"/>
          </p:nvPr>
        </p:nvSpPr>
        <p:spPr>
          <a:xfrm>
            <a:off x="1702685" y="2130681"/>
            <a:ext cx="9042786" cy="968513"/>
          </a:xfrm>
        </p:spPr>
        <p:txBody>
          <a:bodyPr/>
          <a:lstStyle>
            <a:lvl1pPr>
              <a:defRPr>
                <a:solidFill>
                  <a:schemeClr val="bg1"/>
                </a:solidFill>
              </a:defRPr>
            </a:lvl1pPr>
          </a:lstStyle>
          <a:p>
            <a:r>
              <a:rPr lang="en-US"/>
              <a:t>Presentation title</a:t>
            </a:r>
          </a:p>
        </p:txBody>
      </p:sp>
      <p:pic>
        <p:nvPicPr>
          <p:cNvPr id="3" name="Picture 2">
            <a:extLst>
              <a:ext uri="{FF2B5EF4-FFF2-40B4-BE49-F238E27FC236}">
                <a16:creationId xmlns:a16="http://schemas.microsoft.com/office/drawing/2014/main" id="{E2EA4674-7A1F-4354-8B70-98A8F0ABC35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44312" y="512082"/>
            <a:ext cx="5779766" cy="1229279"/>
          </a:xfrm>
          <a:prstGeom prst="rect">
            <a:avLst/>
          </a:prstGeom>
        </p:spPr>
      </p:pic>
    </p:spTree>
    <p:extLst>
      <p:ext uri="{BB962C8B-B14F-4D97-AF65-F5344CB8AC3E}">
        <p14:creationId xmlns:p14="http://schemas.microsoft.com/office/powerpoint/2010/main" val="1158376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ontent 2">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36C4D3AC-3543-4C11-BBD5-2B6A2B70039F}"/>
              </a:ext>
            </a:extLst>
          </p:cNvPr>
          <p:cNvPicPr>
            <a:picLocks noChangeAspect="1"/>
          </p:cNvPicPr>
          <p:nvPr/>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6" name="Picture 5" descr="Shape, circle&#10;&#10;Description automatically generated">
            <a:extLst>
              <a:ext uri="{FF2B5EF4-FFF2-40B4-BE49-F238E27FC236}">
                <a16:creationId xmlns:a16="http://schemas.microsoft.com/office/drawing/2014/main" id="{6D888D2E-CBA1-46CC-A061-FA7FF57BD4A5}"/>
              </a:ext>
            </a:extLst>
          </p:cNvPr>
          <p:cNvPicPr>
            <a:picLocks noChangeAspect="1"/>
          </p:cNvPicPr>
          <p:nvPr/>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18" name="Oval 17">
            <a:extLst>
              <a:ext uri="{FF2B5EF4-FFF2-40B4-BE49-F238E27FC236}">
                <a16:creationId xmlns:a16="http://schemas.microsoft.com/office/drawing/2014/main" id="{7C90AF15-69DC-4560-96BA-4E27BB84C3F3}"/>
              </a:ext>
            </a:extLst>
          </p:cNvPr>
          <p:cNvSpPr/>
          <p:nvPr/>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838200" y="1825625"/>
            <a:ext cx="6111240"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88976CE6-40C5-4EFC-AEDA-75E3922CF078}"/>
              </a:ext>
            </a:extLst>
          </p:cNvPr>
          <p:cNvSpPr>
            <a:spLocks noGrp="1"/>
          </p:cNvSpPr>
          <p:nvPr>
            <p:ph type="pic" sz="quarter" idx="13"/>
          </p:nvPr>
        </p:nvSpPr>
        <p:spPr>
          <a:xfrm rot="386686">
            <a:off x="8280587" y="782897"/>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p>
        </p:txBody>
      </p:sp>
      <p:sp>
        <p:nvSpPr>
          <p:cNvPr id="11" name="Picture Placeholder 9">
            <a:extLst>
              <a:ext uri="{FF2B5EF4-FFF2-40B4-BE49-F238E27FC236}">
                <a16:creationId xmlns:a16="http://schemas.microsoft.com/office/drawing/2014/main" id="{AF9FB945-AEE2-4D5B-9FFC-F04A0F418C01}"/>
              </a:ext>
            </a:extLst>
          </p:cNvPr>
          <p:cNvSpPr>
            <a:spLocks noGrp="1"/>
          </p:cNvSpPr>
          <p:nvPr>
            <p:ph type="pic" sz="quarter" idx="14"/>
          </p:nvPr>
        </p:nvSpPr>
        <p:spPr>
          <a:xfrm rot="21288546">
            <a:off x="8347944" y="3384216"/>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13" name="Graphic 12" descr="Grid lines">
            <a:extLst>
              <a:ext uri="{FF2B5EF4-FFF2-40B4-BE49-F238E27FC236}">
                <a16:creationId xmlns:a16="http://schemas.microsoft.com/office/drawing/2014/main" id="{6273BC6E-DF37-4151-9373-A53163C8B803}"/>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9" name="Oval 18">
            <a:extLst>
              <a:ext uri="{FF2B5EF4-FFF2-40B4-BE49-F238E27FC236}">
                <a16:creationId xmlns:a16="http://schemas.microsoft.com/office/drawing/2014/main" id="{9D78829A-F820-4959-A794-529717DB7BCD}"/>
              </a:ext>
            </a:extLst>
          </p:cNvPr>
          <p:cNvSpPr/>
          <p:nvPr/>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ate Placeholder 23">
            <a:extLst>
              <a:ext uri="{FF2B5EF4-FFF2-40B4-BE49-F238E27FC236}">
                <a16:creationId xmlns:a16="http://schemas.microsoft.com/office/drawing/2014/main" id="{F40B23F7-B13D-47B8-BA82-EC4EC5C630F6}"/>
              </a:ext>
            </a:extLst>
          </p:cNvPr>
          <p:cNvSpPr>
            <a:spLocks noGrp="1"/>
          </p:cNvSpPr>
          <p:nvPr>
            <p:ph type="dt" sz="half" idx="15"/>
          </p:nvPr>
        </p:nvSpPr>
        <p:spPr/>
        <p:txBody>
          <a:bodyPr/>
          <a:lstStyle/>
          <a:p>
            <a:fld id="{C287DE5E-1476-4079-946B-E2234F362D6D}" type="datetimeFigureOut">
              <a:rPr lang="en-US" smtClean="0"/>
              <a:t>6/10/2022</a:t>
            </a:fld>
            <a:endParaRPr lang="en-US"/>
          </a:p>
        </p:txBody>
      </p:sp>
      <p:sp>
        <p:nvSpPr>
          <p:cNvPr id="25" name="Footer Placeholder 24">
            <a:extLst>
              <a:ext uri="{FF2B5EF4-FFF2-40B4-BE49-F238E27FC236}">
                <a16:creationId xmlns:a16="http://schemas.microsoft.com/office/drawing/2014/main" id="{276EF49D-4D8B-4E9F-8384-C308D59E8C73}"/>
              </a:ext>
            </a:extLst>
          </p:cNvPr>
          <p:cNvSpPr>
            <a:spLocks noGrp="1"/>
          </p:cNvSpPr>
          <p:nvPr>
            <p:ph type="ftr" sz="quarter" idx="16"/>
          </p:nvPr>
        </p:nvSpPr>
        <p:spPr/>
        <p:txBody>
          <a:bodyPr/>
          <a:lstStyle/>
          <a:p>
            <a:endParaRPr lang="en-US"/>
          </a:p>
        </p:txBody>
      </p:sp>
      <p:sp>
        <p:nvSpPr>
          <p:cNvPr id="26" name="Slide Number Placeholder 25">
            <a:extLst>
              <a:ext uri="{FF2B5EF4-FFF2-40B4-BE49-F238E27FC236}">
                <a16:creationId xmlns:a16="http://schemas.microsoft.com/office/drawing/2014/main" id="{0F3C96ED-A555-4D9A-9AAC-4BB3BEDA66F9}"/>
              </a:ext>
            </a:extLst>
          </p:cNvPr>
          <p:cNvSpPr>
            <a:spLocks noGrp="1"/>
          </p:cNvSpPr>
          <p:nvPr>
            <p:ph type="sldNum" sz="quarter" idx="17"/>
          </p:nvPr>
        </p:nvSpPr>
        <p:spPr/>
        <p:txBody>
          <a:bodyPr/>
          <a:lstStyle/>
          <a:p>
            <a:fld id="{FF320FD5-1179-4A1B-88AD-D953F05965F4}" type="slidenum">
              <a:rPr lang="en-US" smtClean="0"/>
              <a:t>‹#›</a:t>
            </a:fld>
            <a:endParaRPr lang="en-US"/>
          </a:p>
        </p:txBody>
      </p:sp>
      <p:sp>
        <p:nvSpPr>
          <p:cNvPr id="27" name="Title 26">
            <a:extLst>
              <a:ext uri="{FF2B5EF4-FFF2-40B4-BE49-F238E27FC236}">
                <a16:creationId xmlns:a16="http://schemas.microsoft.com/office/drawing/2014/main" id="{BC0EB494-FD50-4D24-802D-CF95A8D502C1}"/>
              </a:ext>
            </a:extLst>
          </p:cNvPr>
          <p:cNvSpPr>
            <a:spLocks noGrp="1"/>
          </p:cNvSpPr>
          <p:nvPr>
            <p:ph type="title"/>
          </p:nvPr>
        </p:nvSpPr>
        <p:spPr>
          <a:xfrm>
            <a:off x="838201" y="585651"/>
            <a:ext cx="6720840" cy="1105037"/>
          </a:xfrm>
        </p:spPr>
        <p:txBody>
          <a:bodyPr/>
          <a:lstStyle/>
          <a:p>
            <a:r>
              <a:rPr lang="en-US"/>
              <a:t>Click to edit Master title style</a:t>
            </a:r>
          </a:p>
        </p:txBody>
      </p:sp>
    </p:spTree>
    <p:extLst>
      <p:ext uri="{BB962C8B-B14F-4D97-AF65-F5344CB8AC3E}">
        <p14:creationId xmlns:p14="http://schemas.microsoft.com/office/powerpoint/2010/main" val="1392943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_Title and Content 2">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36C4D3AC-3543-4C11-BBD5-2B6A2B70039F}"/>
              </a:ext>
            </a:extLst>
          </p:cNvPr>
          <p:cNvPicPr>
            <a:picLocks noChangeAspect="1"/>
          </p:cNvPicPr>
          <p:nvPr/>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6" name="Picture 5" descr="Shape, circle&#10;&#10;Description automatically generated">
            <a:extLst>
              <a:ext uri="{FF2B5EF4-FFF2-40B4-BE49-F238E27FC236}">
                <a16:creationId xmlns:a16="http://schemas.microsoft.com/office/drawing/2014/main" id="{6D888D2E-CBA1-46CC-A061-FA7FF57BD4A5}"/>
              </a:ext>
            </a:extLst>
          </p:cNvPr>
          <p:cNvPicPr>
            <a:picLocks noChangeAspect="1"/>
          </p:cNvPicPr>
          <p:nvPr/>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18" name="Oval 17">
            <a:extLst>
              <a:ext uri="{FF2B5EF4-FFF2-40B4-BE49-F238E27FC236}">
                <a16:creationId xmlns:a16="http://schemas.microsoft.com/office/drawing/2014/main" id="{7C90AF15-69DC-4560-96BA-4E27BB84C3F3}"/>
              </a:ext>
            </a:extLst>
          </p:cNvPr>
          <p:cNvSpPr/>
          <p:nvPr/>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838200" y="1825625"/>
            <a:ext cx="6111240"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88976CE6-40C5-4EFC-AEDA-75E3922CF078}"/>
              </a:ext>
            </a:extLst>
          </p:cNvPr>
          <p:cNvSpPr>
            <a:spLocks noGrp="1"/>
          </p:cNvSpPr>
          <p:nvPr>
            <p:ph type="pic" sz="quarter" idx="13"/>
          </p:nvPr>
        </p:nvSpPr>
        <p:spPr>
          <a:xfrm rot="386686">
            <a:off x="8280587" y="782897"/>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p>
        </p:txBody>
      </p:sp>
      <p:sp>
        <p:nvSpPr>
          <p:cNvPr id="11" name="Picture Placeholder 9">
            <a:extLst>
              <a:ext uri="{FF2B5EF4-FFF2-40B4-BE49-F238E27FC236}">
                <a16:creationId xmlns:a16="http://schemas.microsoft.com/office/drawing/2014/main" id="{AF9FB945-AEE2-4D5B-9FFC-F04A0F418C01}"/>
              </a:ext>
            </a:extLst>
          </p:cNvPr>
          <p:cNvSpPr>
            <a:spLocks noGrp="1"/>
          </p:cNvSpPr>
          <p:nvPr>
            <p:ph type="pic" sz="quarter" idx="14"/>
          </p:nvPr>
        </p:nvSpPr>
        <p:spPr>
          <a:xfrm rot="21288546">
            <a:off x="8347944" y="3384216"/>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13" name="Graphic 12" descr="Grid lines">
            <a:extLst>
              <a:ext uri="{FF2B5EF4-FFF2-40B4-BE49-F238E27FC236}">
                <a16:creationId xmlns:a16="http://schemas.microsoft.com/office/drawing/2014/main" id="{6273BC6E-DF37-4151-9373-A53163C8B803}"/>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9" name="Oval 18">
            <a:extLst>
              <a:ext uri="{FF2B5EF4-FFF2-40B4-BE49-F238E27FC236}">
                <a16:creationId xmlns:a16="http://schemas.microsoft.com/office/drawing/2014/main" id="{9D78829A-F820-4959-A794-529717DB7BCD}"/>
              </a:ext>
            </a:extLst>
          </p:cNvPr>
          <p:cNvSpPr/>
          <p:nvPr/>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ate Placeholder 23">
            <a:extLst>
              <a:ext uri="{FF2B5EF4-FFF2-40B4-BE49-F238E27FC236}">
                <a16:creationId xmlns:a16="http://schemas.microsoft.com/office/drawing/2014/main" id="{F40B23F7-B13D-47B8-BA82-EC4EC5C630F6}"/>
              </a:ext>
            </a:extLst>
          </p:cNvPr>
          <p:cNvSpPr>
            <a:spLocks noGrp="1"/>
          </p:cNvSpPr>
          <p:nvPr>
            <p:ph type="dt" sz="half" idx="15"/>
          </p:nvPr>
        </p:nvSpPr>
        <p:spPr/>
        <p:txBody>
          <a:bodyPr/>
          <a:lstStyle/>
          <a:p>
            <a:fld id="{C287DE5E-1476-4079-946B-E2234F362D6D}" type="datetimeFigureOut">
              <a:rPr lang="en-US" smtClean="0"/>
              <a:t>6/10/2022</a:t>
            </a:fld>
            <a:endParaRPr lang="en-US"/>
          </a:p>
        </p:txBody>
      </p:sp>
      <p:sp>
        <p:nvSpPr>
          <p:cNvPr id="25" name="Footer Placeholder 24">
            <a:extLst>
              <a:ext uri="{FF2B5EF4-FFF2-40B4-BE49-F238E27FC236}">
                <a16:creationId xmlns:a16="http://schemas.microsoft.com/office/drawing/2014/main" id="{276EF49D-4D8B-4E9F-8384-C308D59E8C73}"/>
              </a:ext>
            </a:extLst>
          </p:cNvPr>
          <p:cNvSpPr>
            <a:spLocks noGrp="1"/>
          </p:cNvSpPr>
          <p:nvPr>
            <p:ph type="ftr" sz="quarter" idx="16"/>
          </p:nvPr>
        </p:nvSpPr>
        <p:spPr/>
        <p:txBody>
          <a:bodyPr/>
          <a:lstStyle/>
          <a:p>
            <a:endParaRPr lang="en-US"/>
          </a:p>
        </p:txBody>
      </p:sp>
      <p:sp>
        <p:nvSpPr>
          <p:cNvPr id="26" name="Slide Number Placeholder 25">
            <a:extLst>
              <a:ext uri="{FF2B5EF4-FFF2-40B4-BE49-F238E27FC236}">
                <a16:creationId xmlns:a16="http://schemas.microsoft.com/office/drawing/2014/main" id="{0F3C96ED-A555-4D9A-9AAC-4BB3BEDA66F9}"/>
              </a:ext>
            </a:extLst>
          </p:cNvPr>
          <p:cNvSpPr>
            <a:spLocks noGrp="1"/>
          </p:cNvSpPr>
          <p:nvPr>
            <p:ph type="sldNum" sz="quarter" idx="17"/>
          </p:nvPr>
        </p:nvSpPr>
        <p:spPr/>
        <p:txBody>
          <a:bodyPr/>
          <a:lstStyle/>
          <a:p>
            <a:fld id="{FF320FD5-1179-4A1B-88AD-D953F05965F4}" type="slidenum">
              <a:rPr lang="en-US" smtClean="0"/>
              <a:t>‹#›</a:t>
            </a:fld>
            <a:endParaRPr lang="en-US"/>
          </a:p>
        </p:txBody>
      </p:sp>
      <p:sp>
        <p:nvSpPr>
          <p:cNvPr id="27" name="Title 26">
            <a:extLst>
              <a:ext uri="{FF2B5EF4-FFF2-40B4-BE49-F238E27FC236}">
                <a16:creationId xmlns:a16="http://schemas.microsoft.com/office/drawing/2014/main" id="{BC0EB494-FD50-4D24-802D-CF95A8D502C1}"/>
              </a:ext>
            </a:extLst>
          </p:cNvPr>
          <p:cNvSpPr>
            <a:spLocks noGrp="1"/>
          </p:cNvSpPr>
          <p:nvPr>
            <p:ph type="title"/>
          </p:nvPr>
        </p:nvSpPr>
        <p:spPr>
          <a:xfrm>
            <a:off x="838201" y="585651"/>
            <a:ext cx="6720840" cy="1105037"/>
          </a:xfrm>
        </p:spPr>
        <p:txBody>
          <a:bodyPr/>
          <a:lstStyle/>
          <a:p>
            <a:r>
              <a:rPr lang="en-US"/>
              <a:t>Click to edit Master title style</a:t>
            </a:r>
          </a:p>
        </p:txBody>
      </p:sp>
    </p:spTree>
    <p:extLst>
      <p:ext uri="{BB962C8B-B14F-4D97-AF65-F5344CB8AC3E}">
        <p14:creationId xmlns:p14="http://schemas.microsoft.com/office/powerpoint/2010/main" val="3733962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734A-A207-4090-BEFF-D38E5590205A}"/>
              </a:ext>
            </a:extLst>
          </p:cNvPr>
          <p:cNvSpPr>
            <a:spLocks noGrp="1"/>
          </p:cNvSpPr>
          <p:nvPr>
            <p:ph type="title"/>
          </p:nvPr>
        </p:nvSpPr>
        <p:spPr>
          <a:xfrm>
            <a:off x="1325880" y="1709739"/>
            <a:ext cx="10021570" cy="237458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4696A4-BEE2-4540-A22E-F88A7AB61CF5}"/>
              </a:ext>
            </a:extLst>
          </p:cNvPr>
          <p:cNvSpPr>
            <a:spLocks noGrp="1"/>
          </p:cNvSpPr>
          <p:nvPr>
            <p:ph type="body" idx="1"/>
          </p:nvPr>
        </p:nvSpPr>
        <p:spPr>
          <a:xfrm>
            <a:off x="2209800" y="4343401"/>
            <a:ext cx="9137650" cy="134111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125C29-ECB0-4540-B912-84BF77C12578}"/>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5" name="Footer Placeholder 4">
            <a:extLst>
              <a:ext uri="{FF2B5EF4-FFF2-40B4-BE49-F238E27FC236}">
                <a16:creationId xmlns:a16="http://schemas.microsoft.com/office/drawing/2014/main" id="{4DC05CD3-1633-4625-A6F7-A8ABF0473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60550-01EA-4E06-9ADF-DEF8973C4435}"/>
              </a:ext>
            </a:extLst>
          </p:cNvPr>
          <p:cNvSpPr>
            <a:spLocks noGrp="1"/>
          </p:cNvSpPr>
          <p:nvPr>
            <p:ph type="sldNum" sz="quarter" idx="12"/>
          </p:nvPr>
        </p:nvSpPr>
        <p:spPr/>
        <p:txBody>
          <a:bodyPr/>
          <a:lstStyle/>
          <a:p>
            <a:fld id="{FF320FD5-1179-4A1B-88AD-D953F05965F4}" type="slidenum">
              <a:rPr lang="en-US" smtClean="0"/>
              <a:t>‹#›</a:t>
            </a:fld>
            <a:endParaRPr lang="en-US"/>
          </a:p>
        </p:txBody>
      </p:sp>
    </p:spTree>
    <p:extLst>
      <p:ext uri="{BB962C8B-B14F-4D97-AF65-F5344CB8AC3E}">
        <p14:creationId xmlns:p14="http://schemas.microsoft.com/office/powerpoint/2010/main" val="3247365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pic>
        <p:nvPicPr>
          <p:cNvPr id="7" name="Graphic 6" descr="An organic corner shape">
            <a:extLst>
              <a:ext uri="{FF2B5EF4-FFF2-40B4-BE49-F238E27FC236}">
                <a16:creationId xmlns:a16="http://schemas.microsoft.com/office/drawing/2014/main" id="{89652F2B-FF14-4E8F-AB16-F9204C156DF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sp>
        <p:nvSpPr>
          <p:cNvPr id="2" name="Title 1">
            <a:extLst>
              <a:ext uri="{FF2B5EF4-FFF2-40B4-BE49-F238E27FC236}">
                <a16:creationId xmlns:a16="http://schemas.microsoft.com/office/drawing/2014/main" id="{39EB734A-A207-4090-BEFF-D38E5590205A}"/>
              </a:ext>
            </a:extLst>
          </p:cNvPr>
          <p:cNvSpPr>
            <a:spLocks noGrp="1"/>
          </p:cNvSpPr>
          <p:nvPr>
            <p:ph type="title"/>
          </p:nvPr>
        </p:nvSpPr>
        <p:spPr>
          <a:xfrm>
            <a:off x="3700149" y="1439071"/>
            <a:ext cx="6827520" cy="2374582"/>
          </a:xfrm>
        </p:spPr>
        <p:txBody>
          <a:bodyPr anchor="b">
            <a:normAutofit/>
          </a:bodyPr>
          <a:lstStyle>
            <a:lvl1pPr algn="ctr">
              <a:defRPr sz="4800"/>
            </a:lvl1pPr>
          </a:lstStyle>
          <a:p>
            <a:r>
              <a:rPr lang="en-US"/>
              <a:t>Click to edit Master title style</a:t>
            </a:r>
          </a:p>
        </p:txBody>
      </p:sp>
      <p:sp>
        <p:nvSpPr>
          <p:cNvPr id="3" name="Text Placeholder 2">
            <a:extLst>
              <a:ext uri="{FF2B5EF4-FFF2-40B4-BE49-F238E27FC236}">
                <a16:creationId xmlns:a16="http://schemas.microsoft.com/office/drawing/2014/main" id="{7B4696A4-BEE2-4540-A22E-F88A7AB61CF5}"/>
              </a:ext>
            </a:extLst>
          </p:cNvPr>
          <p:cNvSpPr>
            <a:spLocks noGrp="1"/>
          </p:cNvSpPr>
          <p:nvPr>
            <p:ph type="body" idx="1"/>
          </p:nvPr>
        </p:nvSpPr>
        <p:spPr>
          <a:xfrm>
            <a:off x="3700149" y="4149568"/>
            <a:ext cx="6827520" cy="1341119"/>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125C29-ECB0-4540-B912-84BF77C12578}"/>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5" name="Footer Placeholder 4">
            <a:extLst>
              <a:ext uri="{FF2B5EF4-FFF2-40B4-BE49-F238E27FC236}">
                <a16:creationId xmlns:a16="http://schemas.microsoft.com/office/drawing/2014/main" id="{4DC05CD3-1633-4625-A6F7-A8ABF0473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60550-01EA-4E06-9ADF-DEF8973C4435}"/>
              </a:ext>
            </a:extLst>
          </p:cNvPr>
          <p:cNvSpPr>
            <a:spLocks noGrp="1"/>
          </p:cNvSpPr>
          <p:nvPr>
            <p:ph type="sldNum" sz="quarter" idx="12"/>
          </p:nvPr>
        </p:nvSpPr>
        <p:spPr/>
        <p:txBody>
          <a:bodyPr/>
          <a:lstStyle/>
          <a:p>
            <a:fld id="{FF320FD5-1179-4A1B-88AD-D953F05965F4}" type="slidenum">
              <a:rPr lang="en-US" smtClean="0"/>
              <a:t>‹#›</a:t>
            </a:fld>
            <a:endParaRPr lang="en-US"/>
          </a:p>
        </p:txBody>
      </p:sp>
      <p:pic>
        <p:nvPicPr>
          <p:cNvPr id="9" name="Picture 8" descr="A person smiling at the camera&#10;&#10;Description automatically generated with low confidence">
            <a:extLst>
              <a:ext uri="{FF2B5EF4-FFF2-40B4-BE49-F238E27FC236}">
                <a16:creationId xmlns:a16="http://schemas.microsoft.com/office/drawing/2014/main" id="{1A715E1E-6684-4B08-BC24-86D832884D7C}"/>
              </a:ext>
            </a:extLst>
          </p:cNvPr>
          <p:cNvPicPr>
            <a:picLocks noChangeAspect="1"/>
          </p:cNvPicPr>
          <p:nvPr/>
        </p:nvPicPr>
        <p:blipFill rotWithShape="1">
          <a:blip r:embed="rId4">
            <a:extLst>
              <a:ext uri="{28A0092B-C50C-407E-A947-70E740481C1C}">
                <a14:useLocalDpi xmlns:a14="http://schemas.microsoft.com/office/drawing/2010/main" val="0"/>
              </a:ext>
            </a:extLst>
          </a:blip>
          <a:srcRect l="35520" t="3567" r="2365" b="3260"/>
          <a:stretch/>
        </p:blipFill>
        <p:spPr>
          <a:xfrm>
            <a:off x="722314" y="886303"/>
            <a:ext cx="2255520" cy="2255520"/>
          </a:xfrm>
          <a:prstGeom prst="ellipse">
            <a:avLst/>
          </a:prstGeom>
          <a:ln w="76200">
            <a:solidFill>
              <a:schemeClr val="accent2"/>
            </a:solidFill>
          </a:ln>
        </p:spPr>
      </p:pic>
      <p:pic>
        <p:nvPicPr>
          <p:cNvPr id="10" name="Picture 9">
            <a:extLst>
              <a:ext uri="{FF2B5EF4-FFF2-40B4-BE49-F238E27FC236}">
                <a16:creationId xmlns:a16="http://schemas.microsoft.com/office/drawing/2014/main" id="{B19645E2-53CE-4263-9F65-90A598D925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29095" y="3759361"/>
            <a:ext cx="1731326" cy="1731326"/>
          </a:xfrm>
          <a:prstGeom prst="ellipse">
            <a:avLst/>
          </a:prstGeom>
          <a:ln w="76200">
            <a:solidFill>
              <a:schemeClr val="tx2"/>
            </a:solidFill>
          </a:ln>
        </p:spPr>
      </p:pic>
      <p:pic>
        <p:nvPicPr>
          <p:cNvPr id="11" name="Graphic 10" descr="A circle filled with diagonal lines">
            <a:extLst>
              <a:ext uri="{FF2B5EF4-FFF2-40B4-BE49-F238E27FC236}">
                <a16:creationId xmlns:a16="http://schemas.microsoft.com/office/drawing/2014/main" id="{3382B7CF-9D25-4D82-9EC6-011512508F5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12" name="Graphic 11" descr="A square made of dots">
            <a:extLst>
              <a:ext uri="{FF2B5EF4-FFF2-40B4-BE49-F238E27FC236}">
                <a16:creationId xmlns:a16="http://schemas.microsoft.com/office/drawing/2014/main" id="{E47CB702-00B8-488C-B79C-D164DDD08017}"/>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4777" t="13758" r="30556" b="40300"/>
          <a:stretch/>
        </p:blipFill>
        <p:spPr>
          <a:xfrm rot="5400000">
            <a:off x="486330" y="4207589"/>
            <a:ext cx="1127760" cy="2100421"/>
          </a:xfrm>
          <a:prstGeom prst="rect">
            <a:avLst/>
          </a:prstGeom>
        </p:spPr>
      </p:pic>
    </p:spTree>
    <p:extLst>
      <p:ext uri="{BB962C8B-B14F-4D97-AF65-F5344CB8AC3E}">
        <p14:creationId xmlns:p14="http://schemas.microsoft.com/office/powerpoint/2010/main" val="2581700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5C4283-5B1E-4C8B-A9C2-905770922A03}"/>
              </a:ext>
            </a:extLst>
          </p:cNvPr>
          <p:cNvSpPr>
            <a:spLocks noGrp="1"/>
          </p:cNvSpPr>
          <p:nvPr>
            <p:ph sz="half" idx="2"/>
          </p:nvPr>
        </p:nvSpPr>
        <p:spPr>
          <a:xfrm>
            <a:off x="6377529" y="1999185"/>
            <a:ext cx="4587240" cy="3903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6C733E-9A4F-4F57-BEA6-C72C28094911}"/>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6" name="Footer Placeholder 5">
            <a:extLst>
              <a:ext uri="{FF2B5EF4-FFF2-40B4-BE49-F238E27FC236}">
                <a16:creationId xmlns:a16="http://schemas.microsoft.com/office/drawing/2014/main" id="{D50D977F-D124-4275-A4AD-3DE3ADA29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99923A-F119-4F34-B72A-8E4924C9CCA7}"/>
              </a:ext>
            </a:extLst>
          </p:cNvPr>
          <p:cNvSpPr>
            <a:spLocks noGrp="1"/>
          </p:cNvSpPr>
          <p:nvPr>
            <p:ph type="sldNum" sz="quarter" idx="12"/>
          </p:nvPr>
        </p:nvSpPr>
        <p:spPr/>
        <p:txBody>
          <a:bodyPr/>
          <a:lstStyle/>
          <a:p>
            <a:fld id="{FF320FD5-1179-4A1B-88AD-D953F05965F4}" type="slidenum">
              <a:rPr lang="en-US" smtClean="0"/>
              <a:t>‹#›</a:t>
            </a:fld>
            <a:endParaRPr lang="en-US"/>
          </a:p>
        </p:txBody>
      </p:sp>
      <p:sp>
        <p:nvSpPr>
          <p:cNvPr id="8" name="Content Placeholder 3">
            <a:extLst>
              <a:ext uri="{FF2B5EF4-FFF2-40B4-BE49-F238E27FC236}">
                <a16:creationId xmlns:a16="http://schemas.microsoft.com/office/drawing/2014/main" id="{40C05E55-7A83-49EB-915E-FAD11D77E09C}"/>
              </a:ext>
            </a:extLst>
          </p:cNvPr>
          <p:cNvSpPr>
            <a:spLocks noGrp="1"/>
          </p:cNvSpPr>
          <p:nvPr>
            <p:ph sz="half" idx="13"/>
          </p:nvPr>
        </p:nvSpPr>
        <p:spPr>
          <a:xfrm>
            <a:off x="1428035" y="1988488"/>
            <a:ext cx="4587240" cy="3889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0A2228CD-3BB2-427D-9BB1-B2236B49DDC5}"/>
              </a:ext>
            </a:extLst>
          </p:cNvPr>
          <p:cNvSpPr>
            <a:spLocks noGrp="1"/>
          </p:cNvSpPr>
          <p:nvPr>
            <p:ph type="title"/>
          </p:nvPr>
        </p:nvSpPr>
        <p:spPr/>
        <p:txBody>
          <a:bodyPr/>
          <a:lstStyle/>
          <a:p>
            <a:r>
              <a:rPr lang="en-US"/>
              <a:t>Click to edit Master title style</a:t>
            </a:r>
          </a:p>
        </p:txBody>
      </p:sp>
      <p:pic>
        <p:nvPicPr>
          <p:cNvPr id="10" name="Graphic 9" descr="An organic corner shape">
            <a:extLst>
              <a:ext uri="{FF2B5EF4-FFF2-40B4-BE49-F238E27FC236}">
                <a16:creationId xmlns:a16="http://schemas.microsoft.com/office/drawing/2014/main" id="{0C07F670-DD69-4009-802C-3E9B431B4B0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11" name="Graphic 10" descr="A circle filled with diagonal lines">
            <a:extLst>
              <a:ext uri="{FF2B5EF4-FFF2-40B4-BE49-F238E27FC236}">
                <a16:creationId xmlns:a16="http://schemas.microsoft.com/office/drawing/2014/main" id="{1D863DA9-80A9-46D2-9D07-D9A62705319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12" name="Straight Connector 11">
            <a:extLst>
              <a:ext uri="{FF2B5EF4-FFF2-40B4-BE49-F238E27FC236}">
                <a16:creationId xmlns:a16="http://schemas.microsoft.com/office/drawing/2014/main" id="{0C668ED2-C1C7-4589-83B5-C84802335F56}"/>
              </a:ext>
            </a:extLst>
          </p:cNvPr>
          <p:cNvCxnSpPr>
            <a:cxnSpLocks/>
          </p:cNvCxnSpPr>
          <p:nvPr/>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Graphic 12" descr="A square made of dots">
            <a:extLst>
              <a:ext uri="{FF2B5EF4-FFF2-40B4-BE49-F238E27FC236}">
                <a16:creationId xmlns:a16="http://schemas.microsoft.com/office/drawing/2014/main" id="{A6F3D51D-4969-4065-945C-37A864A84A9F}"/>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10068560" y="-1"/>
            <a:ext cx="2123440" cy="1805375"/>
          </a:xfrm>
          <a:prstGeom prst="rect">
            <a:avLst/>
          </a:prstGeom>
        </p:spPr>
      </p:pic>
      <p:grpSp>
        <p:nvGrpSpPr>
          <p:cNvPr id="14" name="Group 13">
            <a:extLst>
              <a:ext uri="{FF2B5EF4-FFF2-40B4-BE49-F238E27FC236}">
                <a16:creationId xmlns:a16="http://schemas.microsoft.com/office/drawing/2014/main" id="{75DA1493-E2C9-4CD0-BFBC-162410C435C0}"/>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15" name="Rectangle 14">
              <a:extLst>
                <a:ext uri="{FF2B5EF4-FFF2-40B4-BE49-F238E27FC236}">
                  <a16:creationId xmlns:a16="http://schemas.microsoft.com/office/drawing/2014/main" id="{2D4AD5A0-4317-4D3B-8DC7-DDA386B081F6}"/>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82F460D-96E3-4720-97D0-2AECA847D8B0}"/>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070ABA-9698-4B00-9B67-E869F5C05986}"/>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63C70A-9C6D-4646-9071-EF3BD020E48A}"/>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6B55EC2-AF59-4A12-82A7-3BDA4CAC4A65}"/>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09CDF8-63E4-4646-BFBB-A359D2815570}"/>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D0BC29-F1C3-4D9C-93C7-1DC0C24CDDE7}"/>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1434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pic>
        <p:nvPicPr>
          <p:cNvPr id="22" name="Graphic 21" descr="An organic corner shape">
            <a:extLst>
              <a:ext uri="{FF2B5EF4-FFF2-40B4-BE49-F238E27FC236}">
                <a16:creationId xmlns:a16="http://schemas.microsoft.com/office/drawing/2014/main" id="{4FA8E2E9-4112-4DE5-86C2-233513BE9BF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23" name="Graphic 22" descr="A circle filled with diagonal lines">
            <a:extLst>
              <a:ext uri="{FF2B5EF4-FFF2-40B4-BE49-F238E27FC236}">
                <a16:creationId xmlns:a16="http://schemas.microsoft.com/office/drawing/2014/main" id="{9A35C895-99A7-46CC-A81C-63ABF4385F5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24" name="Straight Connector 23">
            <a:extLst>
              <a:ext uri="{FF2B5EF4-FFF2-40B4-BE49-F238E27FC236}">
                <a16:creationId xmlns:a16="http://schemas.microsoft.com/office/drawing/2014/main" id="{970B86EC-AFFC-4854-98CB-4B4E454F9512}"/>
              </a:ext>
            </a:extLst>
          </p:cNvPr>
          <p:cNvCxnSpPr>
            <a:cxnSpLocks/>
          </p:cNvCxnSpPr>
          <p:nvPr/>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5" name="Graphic 24" descr="A square made of dots">
            <a:extLst>
              <a:ext uri="{FF2B5EF4-FFF2-40B4-BE49-F238E27FC236}">
                <a16:creationId xmlns:a16="http://schemas.microsoft.com/office/drawing/2014/main" id="{33E989C8-BB79-4F03-9C36-8B9D4F54F52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10068560" y="-1"/>
            <a:ext cx="2123440" cy="1805375"/>
          </a:xfrm>
          <a:prstGeom prst="rect">
            <a:avLst/>
          </a:prstGeom>
        </p:spPr>
      </p:pic>
      <p:grpSp>
        <p:nvGrpSpPr>
          <p:cNvPr id="26" name="Group 25">
            <a:extLst>
              <a:ext uri="{FF2B5EF4-FFF2-40B4-BE49-F238E27FC236}">
                <a16:creationId xmlns:a16="http://schemas.microsoft.com/office/drawing/2014/main" id="{76CBF405-2A9B-4C97-9A57-6C00599BE4EF}"/>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27" name="Rectangle 26">
              <a:extLst>
                <a:ext uri="{FF2B5EF4-FFF2-40B4-BE49-F238E27FC236}">
                  <a16:creationId xmlns:a16="http://schemas.microsoft.com/office/drawing/2014/main" id="{934BEE70-C1F8-4B01-96C2-5CB59E6F37DA}"/>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8225E60-935E-417F-92A2-5B2F5AA889E0}"/>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126E63-C0F2-46D5-9CB5-A89941B436BC}"/>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BF1EBE4-2A3C-46DD-BEF2-4268DE053428}"/>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DAB9E1-7FF4-4D92-B28A-9013B2320E83}"/>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6535D9-57DB-4EFF-A731-6063477B40EB}"/>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12B85A-8588-42EA-A745-4EBFCC64792A}"/>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C1A2026-B319-4345-99C3-5A91C49FD4DF}"/>
              </a:ext>
            </a:extLst>
          </p:cNvPr>
          <p:cNvSpPr>
            <a:spLocks noGrp="1"/>
          </p:cNvSpPr>
          <p:nvPr>
            <p:ph type="title"/>
          </p:nvPr>
        </p:nvSpPr>
        <p:spPr>
          <a:xfrm>
            <a:off x="839788" y="365125"/>
            <a:ext cx="905097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p:nvPr>
        </p:nvSpPr>
        <p:spPr>
          <a:xfrm>
            <a:off x="1415737" y="1879598"/>
            <a:ext cx="4599537" cy="621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p:nvPr>
        </p:nvSpPr>
        <p:spPr>
          <a:xfrm>
            <a:off x="6377528" y="1870073"/>
            <a:ext cx="4599537" cy="621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p:nvPr>
        </p:nvSpPr>
        <p:spPr>
          <a:xfrm>
            <a:off x="6377529" y="2670561"/>
            <a:ext cx="4587240" cy="3231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p:nvPr>
        </p:nvSpPr>
        <p:spPr>
          <a:xfrm>
            <a:off x="1428035" y="2657443"/>
            <a:ext cx="4587240" cy="3220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p:txBody>
          <a:bodyPr/>
          <a:lstStyle/>
          <a:p>
            <a:fld id="{C287DE5E-1476-4079-946B-E2234F362D6D}" type="datetimeFigureOut">
              <a:rPr lang="en-US" smtClean="0"/>
              <a:t>6/10/2022</a:t>
            </a:fld>
            <a:endParaRPr lang="en-US"/>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p:txBody>
          <a:bodyPr/>
          <a:lstStyle/>
          <a:p>
            <a:endParaRPr lang="en-US"/>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p:txBody>
          <a:bodyPr/>
          <a:lstStyle/>
          <a:p>
            <a:fld id="{FF320FD5-1179-4A1B-88AD-D953F05965F4}" type="slidenum">
              <a:rPr lang="en-US" smtClean="0"/>
              <a:t>‹#›</a:t>
            </a:fld>
            <a:endParaRPr lang="en-US"/>
          </a:p>
        </p:txBody>
      </p:sp>
    </p:spTree>
    <p:extLst>
      <p:ext uri="{BB962C8B-B14F-4D97-AF65-F5344CB8AC3E}">
        <p14:creationId xmlns:p14="http://schemas.microsoft.com/office/powerpoint/2010/main" val="4133093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Break Slide">
    <p:spTree>
      <p:nvGrpSpPr>
        <p:cNvPr id="1" name=""/>
        <p:cNvGrpSpPr/>
        <p:nvPr/>
      </p:nvGrpSpPr>
      <p:grpSpPr>
        <a:xfrm>
          <a:off x="0" y="0"/>
          <a:ext cx="0" cy="0"/>
          <a:chOff x="0" y="0"/>
          <a:chExt cx="0" cy="0"/>
        </a:xfrm>
      </p:grpSpPr>
      <p:pic>
        <p:nvPicPr>
          <p:cNvPr id="29" name="Graphic 28" descr="Clock outline">
            <a:extLst>
              <a:ext uri="{FF2B5EF4-FFF2-40B4-BE49-F238E27FC236}">
                <a16:creationId xmlns:a16="http://schemas.microsoft.com/office/drawing/2014/main" id="{F33E31B3-206B-4F40-AC8A-244322589E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9320" y="4384574"/>
            <a:ext cx="1999069" cy="1999069"/>
          </a:xfrm>
          <a:prstGeom prst="rect">
            <a:avLst/>
          </a:prstGeom>
        </p:spPr>
      </p:pic>
      <p:pic>
        <p:nvPicPr>
          <p:cNvPr id="33" name="Picture 32" descr="A person smiling at the camera&#10;&#10;Description automatically generated with low confidence">
            <a:extLst>
              <a:ext uri="{FF2B5EF4-FFF2-40B4-BE49-F238E27FC236}">
                <a16:creationId xmlns:a16="http://schemas.microsoft.com/office/drawing/2014/main" id="{3A863B90-BC8D-465D-AF8D-93AC863FC1A1}"/>
              </a:ext>
            </a:extLst>
          </p:cNvPr>
          <p:cNvPicPr>
            <a:picLocks noChangeAspect="1"/>
          </p:cNvPicPr>
          <p:nvPr/>
        </p:nvPicPr>
        <p:blipFill rotWithShape="1">
          <a:blip r:embed="rId4">
            <a:extLst>
              <a:ext uri="{28A0092B-C50C-407E-A947-70E740481C1C}">
                <a14:useLocalDpi xmlns:a14="http://schemas.microsoft.com/office/drawing/2010/main" val="0"/>
              </a:ext>
            </a:extLst>
          </a:blip>
          <a:srcRect l="9788" t="2748"/>
          <a:stretch/>
        </p:blipFill>
        <p:spPr>
          <a:xfrm>
            <a:off x="-14824" y="-1038"/>
            <a:ext cx="8177275" cy="5864420"/>
          </a:xfrm>
          <a:prstGeom prst="rect">
            <a:avLst/>
          </a:prstGeom>
        </p:spPr>
      </p:pic>
      <p:pic>
        <p:nvPicPr>
          <p:cNvPr id="10" name="Graphic 9" descr="An organic corner shape">
            <a:extLst>
              <a:ext uri="{FF2B5EF4-FFF2-40B4-BE49-F238E27FC236}">
                <a16:creationId xmlns:a16="http://schemas.microsoft.com/office/drawing/2014/main" id="{F03558DD-D7CD-4A4E-A9F3-397BEA6A09F1}"/>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b="65540"/>
          <a:stretch/>
        </p:blipFill>
        <p:spPr>
          <a:xfrm>
            <a:off x="7620000" y="-1038"/>
            <a:ext cx="4572000" cy="1575516"/>
          </a:xfrm>
          <a:prstGeom prst="rect">
            <a:avLst/>
          </a:prstGeom>
        </p:spPr>
      </p:pic>
      <p:pic>
        <p:nvPicPr>
          <p:cNvPr id="5" name="Graphic 4" descr="An organic corner shape">
            <a:extLst>
              <a:ext uri="{FF2B5EF4-FFF2-40B4-BE49-F238E27FC236}">
                <a16:creationId xmlns:a16="http://schemas.microsoft.com/office/drawing/2014/main" id="{B4FD9E7D-07D2-4FF6-A3B4-DBA59F372C4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47415" r="11642"/>
          <a:stretch/>
        </p:blipFill>
        <p:spPr>
          <a:xfrm>
            <a:off x="-10180" y="4453838"/>
            <a:ext cx="4039730" cy="2404162"/>
          </a:xfrm>
          <a:prstGeom prst="rect">
            <a:avLst/>
          </a:prstGeom>
        </p:spPr>
      </p:pic>
      <p:pic>
        <p:nvPicPr>
          <p:cNvPr id="6" name="Graphic 5" descr="A circle filled with diagonal lines">
            <a:extLst>
              <a:ext uri="{FF2B5EF4-FFF2-40B4-BE49-F238E27FC236}">
                <a16:creationId xmlns:a16="http://schemas.microsoft.com/office/drawing/2014/main" id="{171FA279-6A52-4E9F-8979-B3B394139779}"/>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58934" t="11636" r="12364" b="10950"/>
          <a:stretch/>
        </p:blipFill>
        <p:spPr>
          <a:xfrm>
            <a:off x="-10180" y="3318626"/>
            <a:ext cx="1312242" cy="3539374"/>
          </a:xfrm>
          <a:prstGeom prst="rect">
            <a:avLst/>
          </a:prstGeom>
        </p:spPr>
      </p:pic>
      <p:cxnSp>
        <p:nvCxnSpPr>
          <p:cNvPr id="7" name="Straight Connector 6">
            <a:extLst>
              <a:ext uri="{FF2B5EF4-FFF2-40B4-BE49-F238E27FC236}">
                <a16:creationId xmlns:a16="http://schemas.microsoft.com/office/drawing/2014/main" id="{D76F3F89-FCCF-4346-8EAC-8644FC998F7D}"/>
              </a:ext>
            </a:extLst>
          </p:cNvPr>
          <p:cNvCxnSpPr>
            <a:cxnSpLocks/>
          </p:cNvCxnSpPr>
          <p:nvPr/>
        </p:nvCxnSpPr>
        <p:spPr>
          <a:xfrm flipH="1">
            <a:off x="5186294" y="4786732"/>
            <a:ext cx="6747350" cy="0"/>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7840984-2724-484D-BF88-EDA1800F8207}"/>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12" name="Rectangle 11">
              <a:extLst>
                <a:ext uri="{FF2B5EF4-FFF2-40B4-BE49-F238E27FC236}">
                  <a16:creationId xmlns:a16="http://schemas.microsoft.com/office/drawing/2014/main" id="{3A8D0D81-4503-4EE5-B883-4BA60B3CDAE5}"/>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2D0EF0-8E08-49D9-B5DB-8F4B11CB5905}"/>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B50287-8523-4E68-867E-6C41A2D6703F}"/>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D4F260-BE42-4BE4-88F0-CD09E4FAE9C9}"/>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7C2CC8-AB96-4906-BAB4-CFBB0D2A65A0}"/>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B21D5FF-29D4-4420-9E5F-3B89576884AB}"/>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0BF8512-52A0-4470-A24E-C2041AFF7275}"/>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21">
            <a:extLst>
              <a:ext uri="{FF2B5EF4-FFF2-40B4-BE49-F238E27FC236}">
                <a16:creationId xmlns:a16="http://schemas.microsoft.com/office/drawing/2014/main" id="{C6F95D87-B110-475E-B4F6-66D7E6E983CD}"/>
              </a:ext>
            </a:extLst>
          </p:cNvPr>
          <p:cNvSpPr>
            <a:spLocks noGrp="1"/>
          </p:cNvSpPr>
          <p:nvPr>
            <p:ph type="title" hasCustomPrompt="1"/>
          </p:nvPr>
        </p:nvSpPr>
        <p:spPr>
          <a:xfrm>
            <a:off x="0" y="-1242689"/>
            <a:ext cx="9082603" cy="1105037"/>
          </a:xfrm>
        </p:spPr>
        <p:txBody>
          <a:bodyPr/>
          <a:lstStyle>
            <a:lvl1pPr>
              <a:defRPr/>
            </a:lvl1pPr>
          </a:lstStyle>
          <a:p>
            <a:r>
              <a:rPr lang="en-US"/>
              <a:t>Break time slide</a:t>
            </a:r>
          </a:p>
        </p:txBody>
      </p:sp>
      <p:sp>
        <p:nvSpPr>
          <p:cNvPr id="23" name="TextBox 22">
            <a:extLst>
              <a:ext uri="{FF2B5EF4-FFF2-40B4-BE49-F238E27FC236}">
                <a16:creationId xmlns:a16="http://schemas.microsoft.com/office/drawing/2014/main" id="{D837D49D-08AC-4DEA-BD5B-2DB5216BEBED}"/>
              </a:ext>
            </a:extLst>
          </p:cNvPr>
          <p:cNvSpPr txBox="1"/>
          <p:nvPr/>
        </p:nvSpPr>
        <p:spPr>
          <a:xfrm>
            <a:off x="5186294" y="4947807"/>
            <a:ext cx="7005706" cy="1107996"/>
          </a:xfrm>
          <a:prstGeom prst="rect">
            <a:avLst/>
          </a:prstGeom>
          <a:noFill/>
        </p:spPr>
        <p:txBody>
          <a:bodyPr wrap="square" rtlCol="0">
            <a:spAutoFit/>
          </a:bodyPr>
          <a:lstStyle/>
          <a:p>
            <a:r>
              <a:rPr lang="en-US" sz="6600" b="1" spc="600">
                <a:latin typeface="+mj-lt"/>
              </a:rPr>
              <a:t>BREAK TIME</a:t>
            </a:r>
          </a:p>
        </p:txBody>
      </p:sp>
    </p:spTree>
    <p:extLst>
      <p:ext uri="{BB962C8B-B14F-4D97-AF65-F5344CB8AC3E}">
        <p14:creationId xmlns:p14="http://schemas.microsoft.com/office/powerpoint/2010/main" val="1115798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Break Slide">
    <p:spTree>
      <p:nvGrpSpPr>
        <p:cNvPr id="1" name=""/>
        <p:cNvGrpSpPr/>
        <p:nvPr/>
      </p:nvGrpSpPr>
      <p:grpSpPr>
        <a:xfrm>
          <a:off x="0" y="0"/>
          <a:ext cx="0" cy="0"/>
          <a:chOff x="0" y="0"/>
          <a:chExt cx="0" cy="0"/>
        </a:xfrm>
      </p:grpSpPr>
      <p:pic>
        <p:nvPicPr>
          <p:cNvPr id="29" name="Graphic 28" descr="Clock outline">
            <a:extLst>
              <a:ext uri="{FF2B5EF4-FFF2-40B4-BE49-F238E27FC236}">
                <a16:creationId xmlns:a16="http://schemas.microsoft.com/office/drawing/2014/main" id="{F33E31B3-206B-4F40-AC8A-244322589E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9320" y="4384574"/>
            <a:ext cx="1999069" cy="1999069"/>
          </a:xfrm>
          <a:prstGeom prst="rect">
            <a:avLst/>
          </a:prstGeom>
        </p:spPr>
      </p:pic>
      <p:pic>
        <p:nvPicPr>
          <p:cNvPr id="33" name="Picture 32" descr="A person smiling at the camera&#10;&#10;Description automatically generated with low confidence">
            <a:extLst>
              <a:ext uri="{FF2B5EF4-FFF2-40B4-BE49-F238E27FC236}">
                <a16:creationId xmlns:a16="http://schemas.microsoft.com/office/drawing/2014/main" id="{3A863B90-BC8D-465D-AF8D-93AC863FC1A1}"/>
              </a:ext>
            </a:extLst>
          </p:cNvPr>
          <p:cNvPicPr>
            <a:picLocks noChangeAspect="1"/>
          </p:cNvPicPr>
          <p:nvPr/>
        </p:nvPicPr>
        <p:blipFill rotWithShape="1">
          <a:blip r:embed="rId4">
            <a:extLst>
              <a:ext uri="{28A0092B-C50C-407E-A947-70E740481C1C}">
                <a14:useLocalDpi xmlns:a14="http://schemas.microsoft.com/office/drawing/2010/main" val="0"/>
              </a:ext>
            </a:extLst>
          </a:blip>
          <a:srcRect l="9788" t="2748"/>
          <a:stretch/>
        </p:blipFill>
        <p:spPr>
          <a:xfrm>
            <a:off x="-14824" y="-1038"/>
            <a:ext cx="8177275" cy="5864420"/>
          </a:xfrm>
          <a:prstGeom prst="rect">
            <a:avLst/>
          </a:prstGeom>
        </p:spPr>
      </p:pic>
      <p:pic>
        <p:nvPicPr>
          <p:cNvPr id="10" name="Graphic 9" descr="An organic corner shape">
            <a:extLst>
              <a:ext uri="{FF2B5EF4-FFF2-40B4-BE49-F238E27FC236}">
                <a16:creationId xmlns:a16="http://schemas.microsoft.com/office/drawing/2014/main" id="{F03558DD-D7CD-4A4E-A9F3-397BEA6A09F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65540"/>
          <a:stretch/>
        </p:blipFill>
        <p:spPr>
          <a:xfrm>
            <a:off x="7620000" y="-1038"/>
            <a:ext cx="4572000" cy="1575516"/>
          </a:xfrm>
          <a:prstGeom prst="rect">
            <a:avLst/>
          </a:prstGeom>
        </p:spPr>
      </p:pic>
      <p:pic>
        <p:nvPicPr>
          <p:cNvPr id="5" name="Graphic 4" descr="An organic corner shape">
            <a:extLst>
              <a:ext uri="{FF2B5EF4-FFF2-40B4-BE49-F238E27FC236}">
                <a16:creationId xmlns:a16="http://schemas.microsoft.com/office/drawing/2014/main" id="{B4FD9E7D-07D2-4FF6-A3B4-DBA59F372C4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47415" r="11642"/>
          <a:stretch/>
        </p:blipFill>
        <p:spPr>
          <a:xfrm>
            <a:off x="-10180" y="4453838"/>
            <a:ext cx="4039730" cy="2404162"/>
          </a:xfrm>
          <a:prstGeom prst="rect">
            <a:avLst/>
          </a:prstGeom>
        </p:spPr>
      </p:pic>
      <p:pic>
        <p:nvPicPr>
          <p:cNvPr id="6" name="Graphic 5" descr="A circle filled with diagonal lines">
            <a:extLst>
              <a:ext uri="{FF2B5EF4-FFF2-40B4-BE49-F238E27FC236}">
                <a16:creationId xmlns:a16="http://schemas.microsoft.com/office/drawing/2014/main" id="{171FA279-6A52-4E9F-8979-B3B394139779}"/>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58934" t="11636" r="12364" b="10950"/>
          <a:stretch/>
        </p:blipFill>
        <p:spPr>
          <a:xfrm>
            <a:off x="-10180" y="3318626"/>
            <a:ext cx="1312242" cy="3539374"/>
          </a:xfrm>
          <a:prstGeom prst="rect">
            <a:avLst/>
          </a:prstGeom>
        </p:spPr>
      </p:pic>
      <p:cxnSp>
        <p:nvCxnSpPr>
          <p:cNvPr id="7" name="Straight Connector 6">
            <a:extLst>
              <a:ext uri="{FF2B5EF4-FFF2-40B4-BE49-F238E27FC236}">
                <a16:creationId xmlns:a16="http://schemas.microsoft.com/office/drawing/2014/main" id="{D76F3F89-FCCF-4346-8EAC-8644FC998F7D}"/>
              </a:ext>
            </a:extLst>
          </p:cNvPr>
          <p:cNvCxnSpPr>
            <a:cxnSpLocks/>
          </p:cNvCxnSpPr>
          <p:nvPr/>
        </p:nvCxnSpPr>
        <p:spPr>
          <a:xfrm flipH="1">
            <a:off x="5186294" y="4786732"/>
            <a:ext cx="6747350" cy="0"/>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7840984-2724-484D-BF88-EDA1800F8207}"/>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12" name="Rectangle 11">
              <a:extLst>
                <a:ext uri="{FF2B5EF4-FFF2-40B4-BE49-F238E27FC236}">
                  <a16:creationId xmlns:a16="http://schemas.microsoft.com/office/drawing/2014/main" id="{3A8D0D81-4503-4EE5-B883-4BA60B3CDAE5}"/>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2D0EF0-8E08-49D9-B5DB-8F4B11CB5905}"/>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B50287-8523-4E68-867E-6C41A2D6703F}"/>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D4F260-BE42-4BE4-88F0-CD09E4FAE9C9}"/>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7C2CC8-AB96-4906-BAB4-CFBB0D2A65A0}"/>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B21D5FF-29D4-4420-9E5F-3B89576884AB}"/>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0BF8512-52A0-4470-A24E-C2041AFF7275}"/>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21">
            <a:extLst>
              <a:ext uri="{FF2B5EF4-FFF2-40B4-BE49-F238E27FC236}">
                <a16:creationId xmlns:a16="http://schemas.microsoft.com/office/drawing/2014/main" id="{C6F95D87-B110-475E-B4F6-66D7E6E983CD}"/>
              </a:ext>
            </a:extLst>
          </p:cNvPr>
          <p:cNvSpPr>
            <a:spLocks noGrp="1"/>
          </p:cNvSpPr>
          <p:nvPr>
            <p:ph type="title" hasCustomPrompt="1"/>
          </p:nvPr>
        </p:nvSpPr>
        <p:spPr>
          <a:xfrm>
            <a:off x="0" y="-1242689"/>
            <a:ext cx="9082603" cy="1105037"/>
          </a:xfrm>
        </p:spPr>
        <p:txBody>
          <a:bodyPr/>
          <a:lstStyle>
            <a:lvl1pPr>
              <a:defRPr/>
            </a:lvl1pPr>
          </a:lstStyle>
          <a:p>
            <a:r>
              <a:rPr lang="en-US"/>
              <a:t>Break time slide</a:t>
            </a:r>
          </a:p>
        </p:txBody>
      </p:sp>
      <p:sp>
        <p:nvSpPr>
          <p:cNvPr id="23" name="TextBox 22">
            <a:extLst>
              <a:ext uri="{FF2B5EF4-FFF2-40B4-BE49-F238E27FC236}">
                <a16:creationId xmlns:a16="http://schemas.microsoft.com/office/drawing/2014/main" id="{D837D49D-08AC-4DEA-BD5B-2DB5216BEBED}"/>
              </a:ext>
            </a:extLst>
          </p:cNvPr>
          <p:cNvSpPr txBox="1"/>
          <p:nvPr/>
        </p:nvSpPr>
        <p:spPr>
          <a:xfrm>
            <a:off x="5186294" y="4947807"/>
            <a:ext cx="7005706" cy="1107996"/>
          </a:xfrm>
          <a:prstGeom prst="rect">
            <a:avLst/>
          </a:prstGeom>
          <a:noFill/>
        </p:spPr>
        <p:txBody>
          <a:bodyPr wrap="square" rtlCol="0">
            <a:spAutoFit/>
          </a:bodyPr>
          <a:lstStyle/>
          <a:p>
            <a:r>
              <a:rPr lang="en-US" sz="6600" b="1" spc="600">
                <a:latin typeface="+mj-lt"/>
              </a:rPr>
              <a:t>BREAK TIME</a:t>
            </a:r>
          </a:p>
        </p:txBody>
      </p:sp>
    </p:spTree>
    <p:extLst>
      <p:ext uri="{BB962C8B-B14F-4D97-AF65-F5344CB8AC3E}">
        <p14:creationId xmlns:p14="http://schemas.microsoft.com/office/powerpoint/2010/main" val="1917337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p:txBody>
          <a:bodyPr/>
          <a:lstStyle/>
          <a:p>
            <a:fld id="{FF320FD5-1179-4A1B-88AD-D953F05965F4}" type="slidenum">
              <a:rPr lang="en-US" smtClean="0"/>
              <a:t>‹#›</a:t>
            </a:fld>
            <a:endParaRPr lang="en-US"/>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5951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Only 2">
    <p:spTree>
      <p:nvGrpSpPr>
        <p:cNvPr id="1" name=""/>
        <p:cNvGrpSpPr/>
        <p:nvPr/>
      </p:nvGrpSpPr>
      <p:grpSpPr>
        <a:xfrm>
          <a:off x="0" y="0"/>
          <a:ext cx="0" cy="0"/>
          <a:chOff x="0" y="0"/>
          <a:chExt cx="0" cy="0"/>
        </a:xfrm>
      </p:grpSpPr>
      <p:pic>
        <p:nvPicPr>
          <p:cNvPr id="7" name="Graphic 6" descr="An organic corner shape">
            <a:extLst>
              <a:ext uri="{FF2B5EF4-FFF2-40B4-BE49-F238E27FC236}">
                <a16:creationId xmlns:a16="http://schemas.microsoft.com/office/drawing/2014/main" id="{2B1102AC-8EB6-4934-959F-AC0EE6F0200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p:txBody>
          <a:bodyPr/>
          <a:lstStyle/>
          <a:p>
            <a:fld id="{FF320FD5-1179-4A1B-88AD-D953F05965F4}" type="slidenum">
              <a:rPr lang="en-US" smtClean="0"/>
              <a:t>‹#›</a:t>
            </a:fld>
            <a:endParaRPr lang="en-US"/>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a:xfrm>
            <a:off x="3455470" y="585651"/>
            <a:ext cx="6811843" cy="1105037"/>
          </a:xfrm>
        </p:spPr>
        <p:txBody>
          <a:bodyPr/>
          <a:lstStyle/>
          <a:p>
            <a:r>
              <a:rPr lang="en-US"/>
              <a:t>Click to edit Master title style</a:t>
            </a:r>
          </a:p>
        </p:txBody>
      </p:sp>
      <p:pic>
        <p:nvPicPr>
          <p:cNvPr id="8" name="Picture 7">
            <a:extLst>
              <a:ext uri="{FF2B5EF4-FFF2-40B4-BE49-F238E27FC236}">
                <a16:creationId xmlns:a16="http://schemas.microsoft.com/office/drawing/2014/main" id="{793FE53E-29FB-4D09-8C13-C143C0AF73E7}"/>
              </a:ext>
            </a:extLst>
          </p:cNvPr>
          <p:cNvPicPr>
            <a:picLocks noChangeAspect="1"/>
          </p:cNvPicPr>
          <p:nvPr/>
        </p:nvPicPr>
        <p:blipFill>
          <a:blip r:embed="rId4">
            <a:extLst>
              <a:ext uri="{28A0092B-C50C-407E-A947-70E740481C1C}">
                <a14:useLocalDpi xmlns:a14="http://schemas.microsoft.com/office/drawing/2010/main" val="0"/>
              </a:ext>
            </a:extLst>
          </a:blip>
          <a:srcRect l="16667" r="16667"/>
          <a:stretch/>
        </p:blipFill>
        <p:spPr>
          <a:xfrm>
            <a:off x="722314" y="886303"/>
            <a:ext cx="2255520" cy="2255520"/>
          </a:xfrm>
          <a:prstGeom prst="ellipse">
            <a:avLst/>
          </a:prstGeom>
          <a:ln w="76200">
            <a:solidFill>
              <a:schemeClr val="accent2"/>
            </a:solidFill>
          </a:ln>
        </p:spPr>
      </p:pic>
      <p:pic>
        <p:nvPicPr>
          <p:cNvPr id="9" name="Picture 8">
            <a:extLst>
              <a:ext uri="{FF2B5EF4-FFF2-40B4-BE49-F238E27FC236}">
                <a16:creationId xmlns:a16="http://schemas.microsoft.com/office/drawing/2014/main" id="{3AC286AA-C7E6-4AA5-91C6-DE069B283BD8}"/>
              </a:ext>
            </a:extLst>
          </p:cNvPr>
          <p:cNvPicPr>
            <a:picLocks noChangeAspect="1"/>
          </p:cNvPicPr>
          <p:nvPr/>
        </p:nvPicPr>
        <p:blipFill>
          <a:blip r:embed="rId5">
            <a:extLst>
              <a:ext uri="{28A0092B-C50C-407E-A947-70E740481C1C}">
                <a14:useLocalDpi xmlns:a14="http://schemas.microsoft.com/office/drawing/2010/main" val="0"/>
              </a:ext>
            </a:extLst>
          </a:blip>
          <a:srcRect l="16748" r="16748"/>
          <a:stretch/>
        </p:blipFill>
        <p:spPr>
          <a:xfrm>
            <a:off x="1629095" y="3759361"/>
            <a:ext cx="1731326" cy="1731326"/>
          </a:xfrm>
          <a:prstGeom prst="ellipse">
            <a:avLst/>
          </a:prstGeom>
          <a:ln w="76200">
            <a:solidFill>
              <a:schemeClr val="tx2"/>
            </a:solidFill>
          </a:ln>
        </p:spPr>
      </p:pic>
      <p:pic>
        <p:nvPicPr>
          <p:cNvPr id="10" name="Graphic 9" descr="A circle filled with diagonal lines">
            <a:extLst>
              <a:ext uri="{FF2B5EF4-FFF2-40B4-BE49-F238E27FC236}">
                <a16:creationId xmlns:a16="http://schemas.microsoft.com/office/drawing/2014/main" id="{E0E1E002-3F69-4F07-B9EE-491BEF3BDD0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11" name="Graphic 10" descr="A square made of dots">
            <a:extLst>
              <a:ext uri="{FF2B5EF4-FFF2-40B4-BE49-F238E27FC236}">
                <a16:creationId xmlns:a16="http://schemas.microsoft.com/office/drawing/2014/main" id="{4C0D2209-1C97-444D-963E-64AA356270B3}"/>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4777" t="13758" r="30556" b="40300"/>
          <a:stretch/>
        </p:blipFill>
        <p:spPr>
          <a:xfrm rot="5400000">
            <a:off x="486330" y="4207589"/>
            <a:ext cx="1127760" cy="2100421"/>
          </a:xfrm>
          <a:prstGeom prst="rect">
            <a:avLst/>
          </a:prstGeom>
        </p:spPr>
      </p:pic>
    </p:spTree>
    <p:extLst>
      <p:ext uri="{BB962C8B-B14F-4D97-AF65-F5344CB8AC3E}">
        <p14:creationId xmlns:p14="http://schemas.microsoft.com/office/powerpoint/2010/main" val="1731809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Presentat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D789E51-AE86-46F1-91E5-0042D027FD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1433" y="3163130"/>
            <a:ext cx="3200400" cy="3200400"/>
          </a:xfrm>
          <a:prstGeom prst="rect">
            <a:avLst/>
          </a:prstGeom>
        </p:spPr>
      </p:pic>
      <p:pic>
        <p:nvPicPr>
          <p:cNvPr id="6" name="Graphic 5" descr="An organic corner shape">
            <a:extLst>
              <a:ext uri="{FF2B5EF4-FFF2-40B4-BE49-F238E27FC236}">
                <a16:creationId xmlns:a16="http://schemas.microsoft.com/office/drawing/2014/main" id="{1FE5ADDA-D7E7-4F5E-80FD-CE5D99238F7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7" name="Graphic 6" descr="A circle filled with diagonal lines">
            <a:extLst>
              <a:ext uri="{FF2B5EF4-FFF2-40B4-BE49-F238E27FC236}">
                <a16:creationId xmlns:a16="http://schemas.microsoft.com/office/drawing/2014/main" id="{EF741E51-C2AA-481E-BCA9-AAA24E31AEB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16" name="Straight Connector 15">
            <a:extLst>
              <a:ext uri="{FF2B5EF4-FFF2-40B4-BE49-F238E27FC236}">
                <a16:creationId xmlns:a16="http://schemas.microsoft.com/office/drawing/2014/main" id="{BAFDDBD1-8A05-438C-BF89-7368383F9E2A}"/>
              </a:ext>
            </a:extLst>
          </p:cNvPr>
          <p:cNvCxnSpPr>
            <a:cxnSpLocks/>
          </p:cNvCxnSpPr>
          <p:nvPr/>
        </p:nvCxnSpPr>
        <p:spPr>
          <a:xfrm flipH="1" flipV="1">
            <a:off x="1702685" y="1919938"/>
            <a:ext cx="6765675" cy="3947"/>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F9E18172-D501-4DBE-A480-38C9C284FED8}"/>
              </a:ext>
            </a:extLst>
          </p:cNvPr>
          <p:cNvSpPr>
            <a:spLocks noGrp="1"/>
          </p:cNvSpPr>
          <p:nvPr>
            <p:ph type="body" sz="quarter" idx="13" hasCustomPrompt="1"/>
          </p:nvPr>
        </p:nvSpPr>
        <p:spPr>
          <a:xfrm>
            <a:off x="1702685" y="3429000"/>
            <a:ext cx="6643058" cy="1855302"/>
          </a:xfrm>
        </p:spPr>
        <p:txBody>
          <a:bodyPr anchor="ctr">
            <a:noAutofit/>
          </a:bodyPr>
          <a:lstStyle>
            <a:lvl1pPr>
              <a:defRPr>
                <a:solidFill>
                  <a:schemeClr val="bg1"/>
                </a:solidFill>
              </a:defRPr>
            </a:lvl1pPr>
            <a:lvl2pPr marL="0" indent="0" algn="l">
              <a:buNone/>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Name of Presenter</a:t>
            </a:r>
          </a:p>
          <a:p>
            <a:pPr lvl="1"/>
            <a:r>
              <a:rPr lang="en-US"/>
              <a:t>Position/Title</a:t>
            </a:r>
          </a:p>
          <a:p>
            <a:pPr lvl="1"/>
            <a:r>
              <a:rPr lang="en-US"/>
              <a:t>School/Department/Organization Info</a:t>
            </a:r>
          </a:p>
        </p:txBody>
      </p:sp>
      <p:pic>
        <p:nvPicPr>
          <p:cNvPr id="25" name="Graphic 24" descr="An organic corner shape">
            <a:extLst>
              <a:ext uri="{FF2B5EF4-FFF2-40B4-BE49-F238E27FC236}">
                <a16:creationId xmlns:a16="http://schemas.microsoft.com/office/drawing/2014/main" id="{9AA1C633-2E90-44DB-87D4-CE4A21F3280B}"/>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65540"/>
          <a:stretch/>
        </p:blipFill>
        <p:spPr>
          <a:xfrm>
            <a:off x="7620000" y="-1038"/>
            <a:ext cx="4572000" cy="1575516"/>
          </a:xfrm>
          <a:prstGeom prst="rect">
            <a:avLst/>
          </a:prstGeom>
        </p:spPr>
      </p:pic>
      <p:grpSp>
        <p:nvGrpSpPr>
          <p:cNvPr id="8" name="Group 7">
            <a:extLst>
              <a:ext uri="{FF2B5EF4-FFF2-40B4-BE49-F238E27FC236}">
                <a16:creationId xmlns:a16="http://schemas.microsoft.com/office/drawing/2014/main" id="{7CD2890C-5884-4D26-8362-39EA7F7C1847}"/>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9" name="Rectangle 8">
              <a:extLst>
                <a:ext uri="{FF2B5EF4-FFF2-40B4-BE49-F238E27FC236}">
                  <a16:creationId xmlns:a16="http://schemas.microsoft.com/office/drawing/2014/main" id="{C405C67F-4E50-4599-88FB-4D9E29A78352}"/>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F7EC05-D291-4414-992A-84A2B43C81B6}"/>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8FB9A3-F079-4123-B7F5-95DD642D54BA}"/>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558173-9B13-4F39-B7BB-F9C798637E99}"/>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94A99F-C668-45A7-AB95-381C92823E25}"/>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D6977C-7FDA-4FC3-95D3-F692954DF795}"/>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2CF65-D7A9-4C91-A38F-669323782F5A}"/>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itle 28">
            <a:extLst>
              <a:ext uri="{FF2B5EF4-FFF2-40B4-BE49-F238E27FC236}">
                <a16:creationId xmlns:a16="http://schemas.microsoft.com/office/drawing/2014/main" id="{396859DC-C857-43D2-B80C-3BFB3D501438}"/>
              </a:ext>
            </a:extLst>
          </p:cNvPr>
          <p:cNvSpPr>
            <a:spLocks noGrp="1"/>
          </p:cNvSpPr>
          <p:nvPr>
            <p:ph type="title" hasCustomPrompt="1"/>
          </p:nvPr>
        </p:nvSpPr>
        <p:spPr>
          <a:xfrm>
            <a:off x="1702685" y="2130681"/>
            <a:ext cx="9042786" cy="968513"/>
          </a:xfrm>
        </p:spPr>
        <p:txBody>
          <a:bodyPr/>
          <a:lstStyle>
            <a:lvl1pPr>
              <a:defRPr>
                <a:solidFill>
                  <a:schemeClr val="bg1"/>
                </a:solidFill>
              </a:defRPr>
            </a:lvl1pPr>
          </a:lstStyle>
          <a:p>
            <a:r>
              <a:rPr lang="en-US"/>
              <a:t>Presentation title</a:t>
            </a:r>
          </a:p>
        </p:txBody>
      </p:sp>
      <p:pic>
        <p:nvPicPr>
          <p:cNvPr id="3" name="Picture 2">
            <a:extLst>
              <a:ext uri="{FF2B5EF4-FFF2-40B4-BE49-F238E27FC236}">
                <a16:creationId xmlns:a16="http://schemas.microsoft.com/office/drawing/2014/main" id="{E2EA4674-7A1F-4354-8B70-98A8F0ABC35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44312" y="512082"/>
            <a:ext cx="5779766" cy="1229279"/>
          </a:xfrm>
          <a:prstGeom prst="rect">
            <a:avLst/>
          </a:prstGeom>
        </p:spPr>
      </p:pic>
    </p:spTree>
    <p:extLst>
      <p:ext uri="{BB962C8B-B14F-4D97-AF65-F5344CB8AC3E}">
        <p14:creationId xmlns:p14="http://schemas.microsoft.com/office/powerpoint/2010/main" val="9409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90C293-FE0B-463C-857E-DF3752343DE7}"/>
              </a:ext>
            </a:extLst>
          </p:cNvPr>
          <p:cNvSpPr>
            <a:spLocks noGrp="1"/>
          </p:cNvSpPr>
          <p:nvPr>
            <p:ph type="title" hasCustomPrompt="1"/>
          </p:nvPr>
        </p:nvSpPr>
        <p:spPr>
          <a:xfrm>
            <a:off x="381000" y="-1105037"/>
            <a:ext cx="9082603" cy="1105037"/>
          </a:xfrm>
        </p:spPr>
        <p:txBody>
          <a:bodyPr/>
          <a:lstStyle>
            <a:lvl1pPr>
              <a:defRPr/>
            </a:lvl1pPr>
          </a:lstStyle>
          <a:p>
            <a:r>
              <a:rPr lang="en-US"/>
              <a:t>Blank layout title (1)</a:t>
            </a:r>
          </a:p>
        </p:txBody>
      </p:sp>
      <p:sp>
        <p:nvSpPr>
          <p:cNvPr id="9" name="Date Placeholder 8">
            <a:extLst>
              <a:ext uri="{FF2B5EF4-FFF2-40B4-BE49-F238E27FC236}">
                <a16:creationId xmlns:a16="http://schemas.microsoft.com/office/drawing/2014/main" id="{C5059B3B-ADB1-49A4-871E-05C78B568FD3}"/>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10" name="Footer Placeholder 9">
            <a:extLst>
              <a:ext uri="{FF2B5EF4-FFF2-40B4-BE49-F238E27FC236}">
                <a16:creationId xmlns:a16="http://schemas.microsoft.com/office/drawing/2014/main" id="{3872F73A-0F28-42E1-9F70-85468A66094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DDF14BCE-7454-4381-83D0-3B2A215A78AD}"/>
              </a:ext>
            </a:extLst>
          </p:cNvPr>
          <p:cNvSpPr>
            <a:spLocks noGrp="1"/>
          </p:cNvSpPr>
          <p:nvPr>
            <p:ph type="sldNum" sz="quarter" idx="12"/>
          </p:nvPr>
        </p:nvSpPr>
        <p:spPr/>
        <p:txBody>
          <a:bodyPr/>
          <a:lstStyle/>
          <a:p>
            <a:fld id="{FF320FD5-1179-4A1B-88AD-D953F05965F4}" type="slidenum">
              <a:rPr lang="en-US" smtClean="0"/>
              <a:t>‹#›</a:t>
            </a:fld>
            <a:endParaRPr lang="en-US"/>
          </a:p>
        </p:txBody>
      </p:sp>
      <p:sp>
        <p:nvSpPr>
          <p:cNvPr id="2" name="Rectangle 1">
            <a:extLst>
              <a:ext uri="{FF2B5EF4-FFF2-40B4-BE49-F238E27FC236}">
                <a16:creationId xmlns:a16="http://schemas.microsoft.com/office/drawing/2014/main" id="{A551D8E5-E68C-43EC-9840-DD49B43D4F4F}"/>
              </a:ext>
            </a:extLst>
          </p:cNvPr>
          <p:cNvSpPr/>
          <p:nvPr/>
        </p:nvSpPr>
        <p:spPr>
          <a:xfrm>
            <a:off x="9678074" y="0"/>
            <a:ext cx="2513926" cy="3058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773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Blank 2">
    <p:spTree>
      <p:nvGrpSpPr>
        <p:cNvPr id="1" name=""/>
        <p:cNvGrpSpPr/>
        <p:nvPr/>
      </p:nvGrpSpPr>
      <p:grpSpPr>
        <a:xfrm>
          <a:off x="0" y="0"/>
          <a:ext cx="0" cy="0"/>
          <a:chOff x="0" y="0"/>
          <a:chExt cx="0" cy="0"/>
        </a:xfrm>
      </p:grpSpPr>
      <p:pic>
        <p:nvPicPr>
          <p:cNvPr id="18" name="Picture 17" descr="Shape, circle&#10;&#10;Description automatically generated">
            <a:extLst>
              <a:ext uri="{FF2B5EF4-FFF2-40B4-BE49-F238E27FC236}">
                <a16:creationId xmlns:a16="http://schemas.microsoft.com/office/drawing/2014/main" id="{479209DD-943F-40A3-BE67-568D7AFFA1A9}"/>
              </a:ext>
            </a:extLst>
          </p:cNvPr>
          <p:cNvPicPr>
            <a:picLocks noChangeAspect="1"/>
          </p:cNvPicPr>
          <p:nvPr/>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19" name="Picture 18" descr="Shape, circle&#10;&#10;Description automatically generated">
            <a:extLst>
              <a:ext uri="{FF2B5EF4-FFF2-40B4-BE49-F238E27FC236}">
                <a16:creationId xmlns:a16="http://schemas.microsoft.com/office/drawing/2014/main" id="{58BBFD0D-E49D-4D6F-8B9E-9CC0C43E1222}"/>
              </a:ext>
            </a:extLst>
          </p:cNvPr>
          <p:cNvPicPr>
            <a:picLocks noChangeAspect="1"/>
          </p:cNvPicPr>
          <p:nvPr/>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5" name="Oval 4">
            <a:extLst>
              <a:ext uri="{FF2B5EF4-FFF2-40B4-BE49-F238E27FC236}">
                <a16:creationId xmlns:a16="http://schemas.microsoft.com/office/drawing/2014/main" id="{06F819EA-B217-48B3-B2B1-2751E4E5BA3E}"/>
              </a:ext>
            </a:extLst>
          </p:cNvPr>
          <p:cNvSpPr/>
          <p:nvPr/>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C082D011-36B9-40ED-B869-8C337537A6C1}"/>
              </a:ext>
            </a:extLst>
          </p:cNvPr>
          <p:cNvSpPr>
            <a:spLocks noGrp="1"/>
          </p:cNvSpPr>
          <p:nvPr>
            <p:ph type="pic" sz="quarter" idx="13"/>
          </p:nvPr>
        </p:nvSpPr>
        <p:spPr>
          <a:xfrm rot="386686">
            <a:off x="8283840" y="812680"/>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p>
        </p:txBody>
      </p:sp>
      <p:sp>
        <p:nvSpPr>
          <p:cNvPr id="8" name="Picture Placeholder 9">
            <a:extLst>
              <a:ext uri="{FF2B5EF4-FFF2-40B4-BE49-F238E27FC236}">
                <a16:creationId xmlns:a16="http://schemas.microsoft.com/office/drawing/2014/main" id="{95985E1C-8F86-46BD-AB71-6EB09CF5B8C3}"/>
              </a:ext>
            </a:extLst>
          </p:cNvPr>
          <p:cNvSpPr>
            <a:spLocks noGrp="1"/>
          </p:cNvSpPr>
          <p:nvPr>
            <p:ph type="pic" sz="quarter" idx="14"/>
          </p:nvPr>
        </p:nvSpPr>
        <p:spPr>
          <a:xfrm rot="21288546">
            <a:off x="8351197" y="3413999"/>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9" name="Graphic 8" descr="Grid lines">
            <a:extLst>
              <a:ext uri="{FF2B5EF4-FFF2-40B4-BE49-F238E27FC236}">
                <a16:creationId xmlns:a16="http://schemas.microsoft.com/office/drawing/2014/main" id="{163AE603-C95D-4DDE-B34B-93955F9C7221}"/>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0" name="Oval 9">
            <a:extLst>
              <a:ext uri="{FF2B5EF4-FFF2-40B4-BE49-F238E27FC236}">
                <a16:creationId xmlns:a16="http://schemas.microsoft.com/office/drawing/2014/main" id="{A79D7753-0650-4DB1-8866-957993B6D7D1}"/>
              </a:ext>
            </a:extLst>
          </p:cNvPr>
          <p:cNvSpPr/>
          <p:nvPr/>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(2)</a:t>
            </a:r>
          </a:p>
        </p:txBody>
      </p:sp>
      <p:sp>
        <p:nvSpPr>
          <p:cNvPr id="15" name="Date Placeholder 14">
            <a:extLst>
              <a:ext uri="{FF2B5EF4-FFF2-40B4-BE49-F238E27FC236}">
                <a16:creationId xmlns:a16="http://schemas.microsoft.com/office/drawing/2014/main" id="{013535A6-3393-4FBF-8BA0-5DA53B823292}"/>
              </a:ext>
            </a:extLst>
          </p:cNvPr>
          <p:cNvSpPr>
            <a:spLocks noGrp="1"/>
          </p:cNvSpPr>
          <p:nvPr>
            <p:ph type="dt" sz="half" idx="15"/>
          </p:nvPr>
        </p:nvSpPr>
        <p:spPr/>
        <p:txBody>
          <a:bodyPr/>
          <a:lstStyle/>
          <a:p>
            <a:fld id="{C287DE5E-1476-4079-946B-E2234F362D6D}" type="datetimeFigureOut">
              <a:rPr lang="en-US" smtClean="0"/>
              <a:t>6/10/2022</a:t>
            </a:fld>
            <a:endParaRPr lang="en-US"/>
          </a:p>
        </p:txBody>
      </p:sp>
      <p:sp>
        <p:nvSpPr>
          <p:cNvPr id="16" name="Footer Placeholder 15">
            <a:extLst>
              <a:ext uri="{FF2B5EF4-FFF2-40B4-BE49-F238E27FC236}">
                <a16:creationId xmlns:a16="http://schemas.microsoft.com/office/drawing/2014/main" id="{7E234428-7E96-4FE7-8942-9205369580F6}"/>
              </a:ext>
            </a:extLst>
          </p:cNvPr>
          <p:cNvSpPr>
            <a:spLocks noGrp="1"/>
          </p:cNvSpPr>
          <p:nvPr>
            <p:ph type="ftr" sz="quarter" idx="16"/>
          </p:nvPr>
        </p:nvSpPr>
        <p:spPr/>
        <p:txBody>
          <a:bodyPr/>
          <a:lstStyle/>
          <a:p>
            <a:endParaRPr lang="en-US"/>
          </a:p>
        </p:txBody>
      </p:sp>
      <p:sp>
        <p:nvSpPr>
          <p:cNvPr id="17" name="Slide Number Placeholder 16">
            <a:extLst>
              <a:ext uri="{FF2B5EF4-FFF2-40B4-BE49-F238E27FC236}">
                <a16:creationId xmlns:a16="http://schemas.microsoft.com/office/drawing/2014/main" id="{7E77D726-89A3-47B7-8AC2-C9B56E1EA289}"/>
              </a:ext>
            </a:extLst>
          </p:cNvPr>
          <p:cNvSpPr>
            <a:spLocks noGrp="1"/>
          </p:cNvSpPr>
          <p:nvPr>
            <p:ph type="sldNum" sz="quarter" idx="17"/>
          </p:nvPr>
        </p:nvSpPr>
        <p:spPr/>
        <p:txBody>
          <a:bodyPr/>
          <a:lstStyle/>
          <a:p>
            <a:fld id="{FF320FD5-1179-4A1B-88AD-D953F05965F4}" type="slidenum">
              <a:rPr lang="en-US" smtClean="0"/>
              <a:t>‹#›</a:t>
            </a:fld>
            <a:endParaRPr lang="en-US"/>
          </a:p>
        </p:txBody>
      </p:sp>
    </p:spTree>
    <p:extLst>
      <p:ext uri="{BB962C8B-B14F-4D97-AF65-F5344CB8AC3E}">
        <p14:creationId xmlns:p14="http://schemas.microsoft.com/office/powerpoint/2010/main" val="3597516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Blank 2">
    <p:spTree>
      <p:nvGrpSpPr>
        <p:cNvPr id="1" name=""/>
        <p:cNvGrpSpPr/>
        <p:nvPr/>
      </p:nvGrpSpPr>
      <p:grpSpPr>
        <a:xfrm>
          <a:off x="0" y="0"/>
          <a:ext cx="0" cy="0"/>
          <a:chOff x="0" y="0"/>
          <a:chExt cx="0" cy="0"/>
        </a:xfrm>
      </p:grpSpPr>
      <p:pic>
        <p:nvPicPr>
          <p:cNvPr id="18" name="Picture 17" descr="Shape, circle&#10;&#10;Description automatically generated">
            <a:extLst>
              <a:ext uri="{FF2B5EF4-FFF2-40B4-BE49-F238E27FC236}">
                <a16:creationId xmlns:a16="http://schemas.microsoft.com/office/drawing/2014/main" id="{479209DD-943F-40A3-BE67-568D7AFFA1A9}"/>
              </a:ext>
            </a:extLst>
          </p:cNvPr>
          <p:cNvPicPr>
            <a:picLocks noChangeAspect="1"/>
          </p:cNvPicPr>
          <p:nvPr/>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19" name="Picture 18" descr="Shape, circle&#10;&#10;Description automatically generated">
            <a:extLst>
              <a:ext uri="{FF2B5EF4-FFF2-40B4-BE49-F238E27FC236}">
                <a16:creationId xmlns:a16="http://schemas.microsoft.com/office/drawing/2014/main" id="{58BBFD0D-E49D-4D6F-8B9E-9CC0C43E1222}"/>
              </a:ext>
            </a:extLst>
          </p:cNvPr>
          <p:cNvPicPr>
            <a:picLocks noChangeAspect="1"/>
          </p:cNvPicPr>
          <p:nvPr/>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5" name="Oval 4">
            <a:extLst>
              <a:ext uri="{FF2B5EF4-FFF2-40B4-BE49-F238E27FC236}">
                <a16:creationId xmlns:a16="http://schemas.microsoft.com/office/drawing/2014/main" id="{06F819EA-B217-48B3-B2B1-2751E4E5BA3E}"/>
              </a:ext>
            </a:extLst>
          </p:cNvPr>
          <p:cNvSpPr/>
          <p:nvPr/>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C082D011-36B9-40ED-B869-8C337537A6C1}"/>
              </a:ext>
            </a:extLst>
          </p:cNvPr>
          <p:cNvSpPr>
            <a:spLocks noGrp="1"/>
          </p:cNvSpPr>
          <p:nvPr>
            <p:ph type="pic" sz="quarter" idx="13"/>
          </p:nvPr>
        </p:nvSpPr>
        <p:spPr>
          <a:xfrm rot="386686">
            <a:off x="8283840" y="812680"/>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p>
        </p:txBody>
      </p:sp>
      <p:sp>
        <p:nvSpPr>
          <p:cNvPr id="8" name="Picture Placeholder 9">
            <a:extLst>
              <a:ext uri="{FF2B5EF4-FFF2-40B4-BE49-F238E27FC236}">
                <a16:creationId xmlns:a16="http://schemas.microsoft.com/office/drawing/2014/main" id="{95985E1C-8F86-46BD-AB71-6EB09CF5B8C3}"/>
              </a:ext>
            </a:extLst>
          </p:cNvPr>
          <p:cNvSpPr>
            <a:spLocks noGrp="1"/>
          </p:cNvSpPr>
          <p:nvPr>
            <p:ph type="pic" sz="quarter" idx="14"/>
          </p:nvPr>
        </p:nvSpPr>
        <p:spPr>
          <a:xfrm rot="21288546">
            <a:off x="8351197" y="3413999"/>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9" name="Graphic 8" descr="Grid lines">
            <a:extLst>
              <a:ext uri="{FF2B5EF4-FFF2-40B4-BE49-F238E27FC236}">
                <a16:creationId xmlns:a16="http://schemas.microsoft.com/office/drawing/2014/main" id="{163AE603-C95D-4DDE-B34B-93955F9C722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0" name="Oval 9">
            <a:extLst>
              <a:ext uri="{FF2B5EF4-FFF2-40B4-BE49-F238E27FC236}">
                <a16:creationId xmlns:a16="http://schemas.microsoft.com/office/drawing/2014/main" id="{A79D7753-0650-4DB1-8866-957993B6D7D1}"/>
              </a:ext>
            </a:extLst>
          </p:cNvPr>
          <p:cNvSpPr/>
          <p:nvPr/>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(2)</a:t>
            </a:r>
          </a:p>
        </p:txBody>
      </p:sp>
      <p:sp>
        <p:nvSpPr>
          <p:cNvPr id="15" name="Date Placeholder 14">
            <a:extLst>
              <a:ext uri="{FF2B5EF4-FFF2-40B4-BE49-F238E27FC236}">
                <a16:creationId xmlns:a16="http://schemas.microsoft.com/office/drawing/2014/main" id="{013535A6-3393-4FBF-8BA0-5DA53B823292}"/>
              </a:ext>
            </a:extLst>
          </p:cNvPr>
          <p:cNvSpPr>
            <a:spLocks noGrp="1"/>
          </p:cNvSpPr>
          <p:nvPr>
            <p:ph type="dt" sz="half" idx="15"/>
          </p:nvPr>
        </p:nvSpPr>
        <p:spPr/>
        <p:txBody>
          <a:bodyPr/>
          <a:lstStyle/>
          <a:p>
            <a:fld id="{C287DE5E-1476-4079-946B-E2234F362D6D}" type="datetimeFigureOut">
              <a:rPr lang="en-US" smtClean="0"/>
              <a:t>6/10/2022</a:t>
            </a:fld>
            <a:endParaRPr lang="en-US"/>
          </a:p>
        </p:txBody>
      </p:sp>
      <p:sp>
        <p:nvSpPr>
          <p:cNvPr id="16" name="Footer Placeholder 15">
            <a:extLst>
              <a:ext uri="{FF2B5EF4-FFF2-40B4-BE49-F238E27FC236}">
                <a16:creationId xmlns:a16="http://schemas.microsoft.com/office/drawing/2014/main" id="{7E234428-7E96-4FE7-8942-9205369580F6}"/>
              </a:ext>
            </a:extLst>
          </p:cNvPr>
          <p:cNvSpPr>
            <a:spLocks noGrp="1"/>
          </p:cNvSpPr>
          <p:nvPr>
            <p:ph type="ftr" sz="quarter" idx="16"/>
          </p:nvPr>
        </p:nvSpPr>
        <p:spPr/>
        <p:txBody>
          <a:bodyPr/>
          <a:lstStyle/>
          <a:p>
            <a:endParaRPr lang="en-US"/>
          </a:p>
        </p:txBody>
      </p:sp>
      <p:sp>
        <p:nvSpPr>
          <p:cNvPr id="17" name="Slide Number Placeholder 16">
            <a:extLst>
              <a:ext uri="{FF2B5EF4-FFF2-40B4-BE49-F238E27FC236}">
                <a16:creationId xmlns:a16="http://schemas.microsoft.com/office/drawing/2014/main" id="{7E77D726-89A3-47B7-8AC2-C9B56E1EA289}"/>
              </a:ext>
            </a:extLst>
          </p:cNvPr>
          <p:cNvSpPr>
            <a:spLocks noGrp="1"/>
          </p:cNvSpPr>
          <p:nvPr>
            <p:ph type="sldNum" sz="quarter" idx="17"/>
          </p:nvPr>
        </p:nvSpPr>
        <p:spPr/>
        <p:txBody>
          <a:bodyPr/>
          <a:lstStyle/>
          <a:p>
            <a:fld id="{FF320FD5-1179-4A1B-88AD-D953F05965F4}" type="slidenum">
              <a:rPr lang="en-US" smtClean="0"/>
              <a:t>‹#›</a:t>
            </a:fld>
            <a:endParaRPr lang="en-US"/>
          </a:p>
        </p:txBody>
      </p:sp>
    </p:spTree>
    <p:extLst>
      <p:ext uri="{BB962C8B-B14F-4D97-AF65-F5344CB8AC3E}">
        <p14:creationId xmlns:p14="http://schemas.microsoft.com/office/powerpoint/2010/main" val="3814533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lank 3">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(3)</a:t>
            </a:r>
          </a:p>
        </p:txBody>
      </p:sp>
      <p:pic>
        <p:nvPicPr>
          <p:cNvPr id="18" name="Graphic 17" descr="An organic corner shape">
            <a:extLst>
              <a:ext uri="{FF2B5EF4-FFF2-40B4-BE49-F238E27FC236}">
                <a16:creationId xmlns:a16="http://schemas.microsoft.com/office/drawing/2014/main" id="{603D9619-B176-499A-8439-AC985FB84C1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19" name="Picture 18">
            <a:extLst>
              <a:ext uri="{FF2B5EF4-FFF2-40B4-BE49-F238E27FC236}">
                <a16:creationId xmlns:a16="http://schemas.microsoft.com/office/drawing/2014/main" id="{D776022C-68A9-46BA-805B-E772668E93DC}"/>
              </a:ext>
            </a:extLst>
          </p:cNvPr>
          <p:cNvPicPr>
            <a:picLocks noChangeAspect="1"/>
          </p:cNvPicPr>
          <p:nvPr/>
        </p:nvPicPr>
        <p:blipFill>
          <a:blip r:embed="rId4">
            <a:extLst>
              <a:ext uri="{28A0092B-C50C-407E-A947-70E740481C1C}">
                <a14:useLocalDpi xmlns:a14="http://schemas.microsoft.com/office/drawing/2010/main" val="0"/>
              </a:ext>
            </a:extLst>
          </a:blip>
          <a:srcRect l="16667" r="16667"/>
          <a:stretch/>
        </p:blipFill>
        <p:spPr>
          <a:xfrm>
            <a:off x="722314" y="886303"/>
            <a:ext cx="2255520" cy="2255520"/>
          </a:xfrm>
          <a:prstGeom prst="ellipse">
            <a:avLst/>
          </a:prstGeom>
          <a:ln w="76200">
            <a:solidFill>
              <a:schemeClr val="accent2"/>
            </a:solidFill>
          </a:ln>
        </p:spPr>
      </p:pic>
      <p:pic>
        <p:nvPicPr>
          <p:cNvPr id="20" name="Picture 19">
            <a:extLst>
              <a:ext uri="{FF2B5EF4-FFF2-40B4-BE49-F238E27FC236}">
                <a16:creationId xmlns:a16="http://schemas.microsoft.com/office/drawing/2014/main" id="{A3C44E2E-C748-4A8D-BA50-9CA5D500F606}"/>
              </a:ext>
            </a:extLst>
          </p:cNvPr>
          <p:cNvPicPr>
            <a:picLocks noChangeAspect="1"/>
          </p:cNvPicPr>
          <p:nvPr/>
        </p:nvPicPr>
        <p:blipFill>
          <a:blip r:embed="rId5">
            <a:extLst>
              <a:ext uri="{28A0092B-C50C-407E-A947-70E740481C1C}">
                <a14:useLocalDpi xmlns:a14="http://schemas.microsoft.com/office/drawing/2010/main" val="0"/>
              </a:ext>
            </a:extLst>
          </a:blip>
          <a:srcRect l="16748" r="16748"/>
          <a:stretch/>
        </p:blipFill>
        <p:spPr>
          <a:xfrm>
            <a:off x="1629095" y="3759361"/>
            <a:ext cx="1731326" cy="1731326"/>
          </a:xfrm>
          <a:prstGeom prst="ellipse">
            <a:avLst/>
          </a:prstGeom>
          <a:ln w="76200">
            <a:solidFill>
              <a:schemeClr val="tx2"/>
            </a:solidFill>
          </a:ln>
        </p:spPr>
      </p:pic>
      <p:pic>
        <p:nvPicPr>
          <p:cNvPr id="21" name="Graphic 20" descr="A circle filled with diagonal lines">
            <a:extLst>
              <a:ext uri="{FF2B5EF4-FFF2-40B4-BE49-F238E27FC236}">
                <a16:creationId xmlns:a16="http://schemas.microsoft.com/office/drawing/2014/main" id="{DEBA5AF1-83D9-4A20-81C9-AB6821DA9ED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22" name="Graphic 21" descr="A square made of dots">
            <a:extLst>
              <a:ext uri="{FF2B5EF4-FFF2-40B4-BE49-F238E27FC236}">
                <a16:creationId xmlns:a16="http://schemas.microsoft.com/office/drawing/2014/main" id="{CA5BDBA7-1B1B-46A2-966E-800C90298081}"/>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4777" t="13758" r="30556" b="40300"/>
          <a:stretch/>
        </p:blipFill>
        <p:spPr>
          <a:xfrm rot="5400000">
            <a:off x="486330" y="4207589"/>
            <a:ext cx="1127760" cy="2100421"/>
          </a:xfrm>
          <a:prstGeom prst="rect">
            <a:avLst/>
          </a:prstGeom>
        </p:spPr>
      </p:pic>
      <p:sp>
        <p:nvSpPr>
          <p:cNvPr id="2" name="Date Placeholder 1">
            <a:extLst>
              <a:ext uri="{FF2B5EF4-FFF2-40B4-BE49-F238E27FC236}">
                <a16:creationId xmlns:a16="http://schemas.microsoft.com/office/drawing/2014/main" id="{75007D48-0C35-4111-988C-9FFF28C22336}"/>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3" name="Footer Placeholder 2">
            <a:extLst>
              <a:ext uri="{FF2B5EF4-FFF2-40B4-BE49-F238E27FC236}">
                <a16:creationId xmlns:a16="http://schemas.microsoft.com/office/drawing/2014/main" id="{9657E83A-904E-4044-893F-7DF5B91478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031DB5-EF50-4B81-AAB9-D4BA3C1D124D}"/>
              </a:ext>
            </a:extLst>
          </p:cNvPr>
          <p:cNvSpPr>
            <a:spLocks noGrp="1"/>
          </p:cNvSpPr>
          <p:nvPr>
            <p:ph type="sldNum" sz="quarter" idx="12"/>
          </p:nvPr>
        </p:nvSpPr>
        <p:spPr/>
        <p:txBody>
          <a:bodyPr/>
          <a:lstStyle/>
          <a:p>
            <a:fld id="{FF320FD5-1179-4A1B-88AD-D953F05965F4}" type="slidenum">
              <a:rPr lang="en-US" smtClean="0"/>
              <a:t>‹#›</a:t>
            </a:fld>
            <a:endParaRPr lang="en-US"/>
          </a:p>
        </p:txBody>
      </p:sp>
    </p:spTree>
    <p:extLst>
      <p:ext uri="{BB962C8B-B14F-4D97-AF65-F5344CB8AC3E}">
        <p14:creationId xmlns:p14="http://schemas.microsoft.com/office/powerpoint/2010/main" val="1503526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lank 4">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(4)</a:t>
            </a:r>
          </a:p>
        </p:txBody>
      </p:sp>
      <p:pic>
        <p:nvPicPr>
          <p:cNvPr id="11" name="Graphic 10" descr="An organic corner shape">
            <a:extLst>
              <a:ext uri="{FF2B5EF4-FFF2-40B4-BE49-F238E27FC236}">
                <a16:creationId xmlns:a16="http://schemas.microsoft.com/office/drawing/2014/main" id="{264CDAEC-A9BB-4CA6-A21B-E140F430846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12" name="Graphic 11" descr="A circle filled with diagonal lines">
            <a:extLst>
              <a:ext uri="{FF2B5EF4-FFF2-40B4-BE49-F238E27FC236}">
                <a16:creationId xmlns:a16="http://schemas.microsoft.com/office/drawing/2014/main" id="{45CB4A73-B19C-4863-9F69-A53CEED964E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13" name="Straight Connector 12">
            <a:extLst>
              <a:ext uri="{FF2B5EF4-FFF2-40B4-BE49-F238E27FC236}">
                <a16:creationId xmlns:a16="http://schemas.microsoft.com/office/drawing/2014/main" id="{E66F8711-67C5-411F-A09C-9056FA789604}"/>
              </a:ext>
            </a:extLst>
          </p:cNvPr>
          <p:cNvCxnSpPr>
            <a:cxnSpLocks/>
          </p:cNvCxnSpPr>
          <p:nvPr/>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descr="A square made of dots">
            <a:extLst>
              <a:ext uri="{FF2B5EF4-FFF2-40B4-BE49-F238E27FC236}">
                <a16:creationId xmlns:a16="http://schemas.microsoft.com/office/drawing/2014/main" id="{722016FE-7B36-45CB-836C-DC16CBE78B9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10068560" y="-1"/>
            <a:ext cx="2123440" cy="1805375"/>
          </a:xfrm>
          <a:prstGeom prst="rect">
            <a:avLst/>
          </a:prstGeom>
        </p:spPr>
      </p:pic>
      <p:grpSp>
        <p:nvGrpSpPr>
          <p:cNvPr id="16" name="Group 15">
            <a:extLst>
              <a:ext uri="{FF2B5EF4-FFF2-40B4-BE49-F238E27FC236}">
                <a16:creationId xmlns:a16="http://schemas.microsoft.com/office/drawing/2014/main" id="{6D70B5BE-97CB-4945-A8FF-A7D2C3B9F856}"/>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17" name="Rectangle 16">
              <a:extLst>
                <a:ext uri="{FF2B5EF4-FFF2-40B4-BE49-F238E27FC236}">
                  <a16:creationId xmlns:a16="http://schemas.microsoft.com/office/drawing/2014/main" id="{D2180A69-0B4F-41DF-B135-7B5145524C44}"/>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D76A55B-3287-4125-AA75-197C4771AF31}"/>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35FC12B-1035-48F6-8C0D-25B4B08BC8E3}"/>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C91697E-17D8-49CA-AF99-5ADAF084E56C}"/>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6AF629A-7E8E-424A-BEC7-B134E2935A9C}"/>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B5BC8CE-974D-4E5F-95F6-8F9D1D58FC93}"/>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5FD62D7-DFD6-4D8A-89B6-147E2AF70874}"/>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a:extLst>
              <a:ext uri="{FF2B5EF4-FFF2-40B4-BE49-F238E27FC236}">
                <a16:creationId xmlns:a16="http://schemas.microsoft.com/office/drawing/2014/main" id="{A0076F1E-B7E8-4F9F-9A28-BBAD8E03ADFB}"/>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6" name="Footer Placeholder 5">
            <a:extLst>
              <a:ext uri="{FF2B5EF4-FFF2-40B4-BE49-F238E27FC236}">
                <a16:creationId xmlns:a16="http://schemas.microsoft.com/office/drawing/2014/main" id="{77396BB8-8EFD-4075-B278-19CBE70972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DC1D27-8DD7-4D3A-BB1C-79717B85EF5E}"/>
              </a:ext>
            </a:extLst>
          </p:cNvPr>
          <p:cNvSpPr>
            <a:spLocks noGrp="1"/>
          </p:cNvSpPr>
          <p:nvPr>
            <p:ph type="sldNum" sz="quarter" idx="12"/>
          </p:nvPr>
        </p:nvSpPr>
        <p:spPr/>
        <p:txBody>
          <a:bodyPr/>
          <a:lstStyle/>
          <a:p>
            <a:fld id="{FF320FD5-1179-4A1B-88AD-D953F05965F4}" type="slidenum">
              <a:rPr lang="en-US" smtClean="0"/>
              <a:t>‹#›</a:t>
            </a:fld>
            <a:endParaRPr lang="en-US"/>
          </a:p>
        </p:txBody>
      </p:sp>
    </p:spTree>
    <p:extLst>
      <p:ext uri="{BB962C8B-B14F-4D97-AF65-F5344CB8AC3E}">
        <p14:creationId xmlns:p14="http://schemas.microsoft.com/office/powerpoint/2010/main" val="3356864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lank 5">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(5)</a:t>
            </a:r>
          </a:p>
        </p:txBody>
      </p:sp>
      <p:pic>
        <p:nvPicPr>
          <p:cNvPr id="11" name="Picture 10">
            <a:extLst>
              <a:ext uri="{FF2B5EF4-FFF2-40B4-BE49-F238E27FC236}">
                <a16:creationId xmlns:a16="http://schemas.microsoft.com/office/drawing/2014/main" id="{BB6B5453-02BD-4550-8107-4D7C4D6A1536}"/>
              </a:ext>
            </a:extLst>
          </p:cNvPr>
          <p:cNvPicPr>
            <a:picLocks noChangeAspect="1"/>
          </p:cNvPicPr>
          <p:nvPr/>
        </p:nvPicPr>
        <p:blipFill rotWithShape="1">
          <a:blip r:embed="rId2"/>
          <a:srcRect l="35167" t="11305" b="10043"/>
          <a:stretch/>
        </p:blipFill>
        <p:spPr>
          <a:xfrm>
            <a:off x="-386596" y="0"/>
            <a:ext cx="4470916" cy="6892290"/>
          </a:xfrm>
          <a:prstGeom prst="rect">
            <a:avLst/>
          </a:prstGeom>
        </p:spPr>
      </p:pic>
      <p:pic>
        <p:nvPicPr>
          <p:cNvPr id="12" name="Picture 11" descr="A picture containing person, person&#10;&#10;Description automatically generated">
            <a:extLst>
              <a:ext uri="{FF2B5EF4-FFF2-40B4-BE49-F238E27FC236}">
                <a16:creationId xmlns:a16="http://schemas.microsoft.com/office/drawing/2014/main" id="{8F166864-F910-4A93-9220-1BE39E6BC71C}"/>
              </a:ext>
            </a:extLst>
          </p:cNvPr>
          <p:cNvPicPr>
            <a:picLocks noChangeAspect="1"/>
          </p:cNvPicPr>
          <p:nvPr/>
        </p:nvPicPr>
        <p:blipFill rotWithShape="1">
          <a:blip r:embed="rId3">
            <a:extLst>
              <a:ext uri="{28A0092B-C50C-407E-A947-70E740481C1C}">
                <a14:useLocalDpi xmlns:a14="http://schemas.microsoft.com/office/drawing/2010/main" val="0"/>
              </a:ext>
            </a:extLst>
          </a:blip>
          <a:srcRect l="51882" t="9187" r="-1"/>
          <a:stretch/>
        </p:blipFill>
        <p:spPr>
          <a:xfrm>
            <a:off x="0" y="0"/>
            <a:ext cx="3652004" cy="6892290"/>
          </a:xfrm>
          <a:prstGeom prst="flowChartDelay">
            <a:avLst/>
          </a:prstGeom>
        </p:spPr>
      </p:pic>
      <p:pic>
        <p:nvPicPr>
          <p:cNvPr id="24" name="Graphic 23" descr="A circle filled with diagonal lines">
            <a:extLst>
              <a:ext uri="{FF2B5EF4-FFF2-40B4-BE49-F238E27FC236}">
                <a16:creationId xmlns:a16="http://schemas.microsoft.com/office/drawing/2014/main" id="{EF265E78-51A3-4411-AB33-A26AEEBCC27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8934" t="11636" r="12364" b="45921"/>
          <a:stretch/>
        </p:blipFill>
        <p:spPr>
          <a:xfrm rot="5400000" flipV="1">
            <a:off x="10565628" y="-308386"/>
            <a:ext cx="1312242" cy="1940502"/>
          </a:xfrm>
          <a:prstGeom prst="rect">
            <a:avLst/>
          </a:prstGeom>
        </p:spPr>
      </p:pic>
      <p:pic>
        <p:nvPicPr>
          <p:cNvPr id="25" name="Graphic 24" descr="A square made of dots">
            <a:extLst>
              <a:ext uri="{FF2B5EF4-FFF2-40B4-BE49-F238E27FC236}">
                <a16:creationId xmlns:a16="http://schemas.microsoft.com/office/drawing/2014/main" id="{E9030905-C85D-4048-ABD2-E590BFB7281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5400000">
            <a:off x="486330" y="4207589"/>
            <a:ext cx="1127760" cy="2100421"/>
          </a:xfrm>
          <a:prstGeom prst="rect">
            <a:avLst/>
          </a:prstGeom>
        </p:spPr>
      </p:pic>
      <p:sp>
        <p:nvSpPr>
          <p:cNvPr id="8" name="Date Placeholder 7">
            <a:extLst>
              <a:ext uri="{FF2B5EF4-FFF2-40B4-BE49-F238E27FC236}">
                <a16:creationId xmlns:a16="http://schemas.microsoft.com/office/drawing/2014/main" id="{144F7245-BEC7-448E-B7F6-BF4480297FF3}"/>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9" name="Footer Placeholder 8">
            <a:extLst>
              <a:ext uri="{FF2B5EF4-FFF2-40B4-BE49-F238E27FC236}">
                <a16:creationId xmlns:a16="http://schemas.microsoft.com/office/drawing/2014/main" id="{52AA3E0E-88C4-4C3D-AACC-106B8F5A723A}"/>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2BD9DD4-410F-4142-909B-0B6080F29EED}"/>
              </a:ext>
            </a:extLst>
          </p:cNvPr>
          <p:cNvSpPr>
            <a:spLocks noGrp="1"/>
          </p:cNvSpPr>
          <p:nvPr>
            <p:ph type="sldNum" sz="quarter" idx="12"/>
          </p:nvPr>
        </p:nvSpPr>
        <p:spPr/>
        <p:txBody>
          <a:bodyPr/>
          <a:lstStyle/>
          <a:p>
            <a:fld id="{FF320FD5-1179-4A1B-88AD-D953F05965F4}" type="slidenum">
              <a:rPr lang="en-US" smtClean="0"/>
              <a:t>‹#›</a:t>
            </a:fld>
            <a:endParaRPr lang="en-US"/>
          </a:p>
        </p:txBody>
      </p:sp>
    </p:spTree>
    <p:extLst>
      <p:ext uri="{BB962C8B-B14F-4D97-AF65-F5344CB8AC3E}">
        <p14:creationId xmlns:p14="http://schemas.microsoft.com/office/powerpoint/2010/main" val="133880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2C27-4FBE-47F6-AA9B-4334BD71DBA2}"/>
              </a:ext>
            </a:extLst>
          </p:cNvPr>
          <p:cNvSpPr>
            <a:spLocks noGrp="1"/>
          </p:cNvSpPr>
          <p:nvPr>
            <p:ph type="title"/>
          </p:nvPr>
        </p:nvSpPr>
        <p:spPr>
          <a:xfrm>
            <a:off x="838200" y="457200"/>
            <a:ext cx="9111932" cy="132588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2C0E76-6D2F-4BFD-B5B1-A5FB8CD355F0}"/>
              </a:ext>
            </a:extLst>
          </p:cNvPr>
          <p:cNvSpPr>
            <a:spLocks noGrp="1"/>
          </p:cNvSpPr>
          <p:nvPr>
            <p:ph idx="1"/>
          </p:nvPr>
        </p:nvSpPr>
        <p:spPr>
          <a:xfrm>
            <a:off x="5183188" y="2057400"/>
            <a:ext cx="6169024"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4C3FF5-6992-471E-8E54-ED339C5F0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F937A-360F-42E0-A985-9606836D8B75}"/>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6" name="Footer Placeholder 5">
            <a:extLst>
              <a:ext uri="{FF2B5EF4-FFF2-40B4-BE49-F238E27FC236}">
                <a16:creationId xmlns:a16="http://schemas.microsoft.com/office/drawing/2014/main" id="{4CF57D59-C2CF-415A-A8ED-2BA333D79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5D851-6AFF-4260-9135-EB3EBD20A7AF}"/>
              </a:ext>
            </a:extLst>
          </p:cNvPr>
          <p:cNvSpPr>
            <a:spLocks noGrp="1"/>
          </p:cNvSpPr>
          <p:nvPr>
            <p:ph type="sldNum" sz="quarter" idx="12"/>
          </p:nvPr>
        </p:nvSpPr>
        <p:spPr/>
        <p:txBody>
          <a:bodyPr/>
          <a:lstStyle/>
          <a:p>
            <a:fld id="{FF320FD5-1179-4A1B-88AD-D953F05965F4}" type="slidenum">
              <a:rPr lang="en-US" smtClean="0"/>
              <a:t>‹#›</a:t>
            </a:fld>
            <a:endParaRPr lang="en-US"/>
          </a:p>
        </p:txBody>
      </p:sp>
    </p:spTree>
    <p:extLst>
      <p:ext uri="{BB962C8B-B14F-4D97-AF65-F5344CB8AC3E}">
        <p14:creationId xmlns:p14="http://schemas.microsoft.com/office/powerpoint/2010/main" val="2528362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8187-BEB2-466B-9FD4-08315C9D2E6F}"/>
              </a:ext>
            </a:extLst>
          </p:cNvPr>
          <p:cNvSpPr>
            <a:spLocks noGrp="1"/>
          </p:cNvSpPr>
          <p:nvPr>
            <p:ph type="title"/>
          </p:nvPr>
        </p:nvSpPr>
        <p:spPr>
          <a:xfrm>
            <a:off x="839788" y="457200"/>
            <a:ext cx="9111932" cy="132588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84DC2-B2AA-45EA-83C5-FD0E9D481D54}"/>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F3988EB-A211-4C90-B11D-C275F8CDB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39D7DA-EB69-4BEA-8864-807F239A0247}"/>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6" name="Footer Placeholder 5">
            <a:extLst>
              <a:ext uri="{FF2B5EF4-FFF2-40B4-BE49-F238E27FC236}">
                <a16:creationId xmlns:a16="http://schemas.microsoft.com/office/drawing/2014/main" id="{A07DDACA-EEC0-4F66-B17A-45607E80C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E951A-2A57-493A-A425-78AF73439C0A}"/>
              </a:ext>
            </a:extLst>
          </p:cNvPr>
          <p:cNvSpPr>
            <a:spLocks noGrp="1"/>
          </p:cNvSpPr>
          <p:nvPr>
            <p:ph type="sldNum" sz="quarter" idx="12"/>
          </p:nvPr>
        </p:nvSpPr>
        <p:spPr/>
        <p:txBody>
          <a:bodyPr/>
          <a:lstStyle/>
          <a:p>
            <a:fld id="{FF320FD5-1179-4A1B-88AD-D953F05965F4}" type="slidenum">
              <a:rPr lang="en-US" smtClean="0"/>
              <a:t>‹#›</a:t>
            </a:fld>
            <a:endParaRPr lang="en-US"/>
          </a:p>
        </p:txBody>
      </p:sp>
    </p:spTree>
    <p:extLst>
      <p:ext uri="{BB962C8B-B14F-4D97-AF65-F5344CB8AC3E}">
        <p14:creationId xmlns:p14="http://schemas.microsoft.com/office/powerpoint/2010/main" val="2232981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BB96-9DD8-42C6-A02C-15DFE827EA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F5C20F-9AC3-485F-8C85-E28BE126AA73}"/>
              </a:ext>
            </a:extLst>
          </p:cNvPr>
          <p:cNvSpPr>
            <a:spLocks noGrp="1"/>
          </p:cNvSpPr>
          <p:nvPr>
            <p:ph type="body" orient="vert" idx="1"/>
          </p:nvPr>
        </p:nvSpPr>
        <p:spPr>
          <a:xfrm>
            <a:off x="1455592" y="1920239"/>
            <a:ext cx="9700088" cy="38822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2392A7-A9DA-4483-ABAB-31B17AF906CF}"/>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5" name="Footer Placeholder 4">
            <a:extLst>
              <a:ext uri="{FF2B5EF4-FFF2-40B4-BE49-F238E27FC236}">
                <a16:creationId xmlns:a16="http://schemas.microsoft.com/office/drawing/2014/main" id="{BE6F1B1A-70F3-4330-8269-45F0C5170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41F5-0279-464D-835E-D4A4312D7EC9}"/>
              </a:ext>
            </a:extLst>
          </p:cNvPr>
          <p:cNvSpPr>
            <a:spLocks noGrp="1"/>
          </p:cNvSpPr>
          <p:nvPr>
            <p:ph type="sldNum" sz="quarter" idx="12"/>
          </p:nvPr>
        </p:nvSpPr>
        <p:spPr/>
        <p:txBody>
          <a:bodyPr/>
          <a:lstStyle/>
          <a:p>
            <a:fld id="{FF320FD5-1179-4A1B-88AD-D953F05965F4}" type="slidenum">
              <a:rPr lang="en-US" smtClean="0"/>
              <a:t>‹#›</a:t>
            </a:fld>
            <a:endParaRPr lang="en-US"/>
          </a:p>
        </p:txBody>
      </p:sp>
    </p:spTree>
    <p:extLst>
      <p:ext uri="{BB962C8B-B14F-4D97-AF65-F5344CB8AC3E}">
        <p14:creationId xmlns:p14="http://schemas.microsoft.com/office/powerpoint/2010/main" val="337021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D25FA-B111-4643-B71C-7B32C3814442}"/>
              </a:ext>
            </a:extLst>
          </p:cNvPr>
          <p:cNvSpPr>
            <a:spLocks noGrp="1"/>
          </p:cNvSpPr>
          <p:nvPr>
            <p:ph type="title" orient="vert"/>
          </p:nvPr>
        </p:nvSpPr>
        <p:spPr>
          <a:xfrm>
            <a:off x="8724900" y="1996439"/>
            <a:ext cx="2522220" cy="418052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725277-ACA1-4AA9-BDC6-35FD85ADC9A4}"/>
              </a:ext>
            </a:extLst>
          </p:cNvPr>
          <p:cNvSpPr>
            <a:spLocks noGrp="1"/>
          </p:cNvSpPr>
          <p:nvPr>
            <p:ph type="body" orient="vert" idx="1"/>
          </p:nvPr>
        </p:nvSpPr>
        <p:spPr>
          <a:xfrm>
            <a:off x="1402080" y="731519"/>
            <a:ext cx="7170420" cy="54454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DED14-2C31-45FC-B438-4F5C3674AAF2}"/>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5" name="Footer Placeholder 4">
            <a:extLst>
              <a:ext uri="{FF2B5EF4-FFF2-40B4-BE49-F238E27FC236}">
                <a16:creationId xmlns:a16="http://schemas.microsoft.com/office/drawing/2014/main" id="{F059B367-0E2F-48B1-ADAE-0BB082B3F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265A8-0535-440C-87A7-D6C7E18E8DE1}"/>
              </a:ext>
            </a:extLst>
          </p:cNvPr>
          <p:cNvSpPr>
            <a:spLocks noGrp="1"/>
          </p:cNvSpPr>
          <p:nvPr>
            <p:ph type="sldNum" sz="quarter" idx="12"/>
          </p:nvPr>
        </p:nvSpPr>
        <p:spPr/>
        <p:txBody>
          <a:bodyPr/>
          <a:lstStyle/>
          <a:p>
            <a:fld id="{FF320FD5-1179-4A1B-88AD-D953F05965F4}" type="slidenum">
              <a:rPr lang="en-US" smtClean="0"/>
              <a:t>‹#›</a:t>
            </a:fld>
            <a:endParaRPr lang="en-US"/>
          </a:p>
        </p:txBody>
      </p:sp>
    </p:spTree>
    <p:extLst>
      <p:ext uri="{BB962C8B-B14F-4D97-AF65-F5344CB8AC3E}">
        <p14:creationId xmlns:p14="http://schemas.microsoft.com/office/powerpoint/2010/main" val="1160196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MIss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2EFABFB2-8E4D-40CA-818A-E5799E5703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80" y="-1038"/>
            <a:ext cx="5735954" cy="6526998"/>
          </a:xfrm>
          <a:prstGeom prst="rect">
            <a:avLst/>
          </a:prstGeom>
        </p:spPr>
      </p:pic>
      <p:pic>
        <p:nvPicPr>
          <p:cNvPr id="21" name="Graphic 20" descr="An organic corner shape">
            <a:extLst>
              <a:ext uri="{FF2B5EF4-FFF2-40B4-BE49-F238E27FC236}">
                <a16:creationId xmlns:a16="http://schemas.microsoft.com/office/drawing/2014/main" id="{48611652-191E-48F6-8C6F-E6C5A677D2B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22" name="Graphic 21" descr="A circle filled with diagonal lines">
            <a:extLst>
              <a:ext uri="{FF2B5EF4-FFF2-40B4-BE49-F238E27FC236}">
                <a16:creationId xmlns:a16="http://schemas.microsoft.com/office/drawing/2014/main" id="{66E180A6-241B-4562-B90C-6E550277B26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23" name="Straight Connector 22">
            <a:extLst>
              <a:ext uri="{FF2B5EF4-FFF2-40B4-BE49-F238E27FC236}">
                <a16:creationId xmlns:a16="http://schemas.microsoft.com/office/drawing/2014/main" id="{A8F3CEFD-0959-442D-BF10-88A4BEEC1B07}"/>
              </a:ext>
            </a:extLst>
          </p:cNvPr>
          <p:cNvCxnSpPr>
            <a:cxnSpLocks/>
          </p:cNvCxnSpPr>
          <p:nvPr/>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BF9D1D-0CB9-45A8-AC0B-3AFE16682B61}"/>
              </a:ext>
            </a:extLst>
          </p:cNvPr>
          <p:cNvSpPr>
            <a:spLocks noGrp="1"/>
          </p:cNvSpPr>
          <p:nvPr>
            <p:ph type="title" hasCustomPrompt="1"/>
          </p:nvPr>
        </p:nvSpPr>
        <p:spPr>
          <a:xfrm>
            <a:off x="-101620" y="-1312401"/>
            <a:ext cx="5273040" cy="1105037"/>
          </a:xfrm>
        </p:spPr>
        <p:txBody>
          <a:bodyPr/>
          <a:lstStyle>
            <a:lvl1pPr algn="ctr">
              <a:defRPr spc="600"/>
            </a:lvl1pPr>
          </a:lstStyle>
          <a:p>
            <a:r>
              <a:rPr lang="en-US"/>
              <a:t>Mission</a:t>
            </a:r>
          </a:p>
        </p:txBody>
      </p:sp>
      <p:sp>
        <p:nvSpPr>
          <p:cNvPr id="3" name="Date Placeholder 2">
            <a:extLst>
              <a:ext uri="{FF2B5EF4-FFF2-40B4-BE49-F238E27FC236}">
                <a16:creationId xmlns:a16="http://schemas.microsoft.com/office/drawing/2014/main" id="{86DFA69D-190D-4130-8A36-5E35E5ED1EAA}"/>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4" name="Footer Placeholder 3">
            <a:extLst>
              <a:ext uri="{FF2B5EF4-FFF2-40B4-BE49-F238E27FC236}">
                <a16:creationId xmlns:a16="http://schemas.microsoft.com/office/drawing/2014/main" id="{0B528609-2664-49F4-9913-558CE43277B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9053C03F-58B1-41A2-BA16-9D6E5AA4D935}"/>
              </a:ext>
            </a:extLst>
          </p:cNvPr>
          <p:cNvSpPr>
            <a:spLocks noGrp="1"/>
          </p:cNvSpPr>
          <p:nvPr>
            <p:ph type="sldNum" sz="quarter" idx="12"/>
          </p:nvPr>
        </p:nvSpPr>
        <p:spPr/>
        <p:txBody>
          <a:bodyPr/>
          <a:lstStyle>
            <a:lvl1pPr>
              <a:defRPr>
                <a:solidFill>
                  <a:schemeClr val="bg1"/>
                </a:solidFill>
              </a:defRPr>
            </a:lvl1pPr>
          </a:lstStyle>
          <a:p>
            <a:fld id="{FF320FD5-1179-4A1B-88AD-D953F05965F4}" type="slidenum">
              <a:rPr lang="en-US" smtClean="0"/>
              <a:t>‹#›</a:t>
            </a:fld>
            <a:endParaRPr lang="en-US"/>
          </a:p>
        </p:txBody>
      </p:sp>
      <p:grpSp>
        <p:nvGrpSpPr>
          <p:cNvPr id="31" name="Group 30">
            <a:extLst>
              <a:ext uri="{FF2B5EF4-FFF2-40B4-BE49-F238E27FC236}">
                <a16:creationId xmlns:a16="http://schemas.microsoft.com/office/drawing/2014/main" id="{58B6982C-8912-4CE9-9FE2-508D1BBCA9A6}"/>
              </a:ext>
            </a:extLst>
          </p:cNvPr>
          <p:cNvGrpSpPr/>
          <p:nvPr/>
        </p:nvGrpSpPr>
        <p:grpSpPr>
          <a:xfrm rot="16200000">
            <a:off x="10469429" y="1181806"/>
            <a:ext cx="2584807" cy="869620"/>
            <a:chOff x="9177476" y="5772727"/>
            <a:chExt cx="2584807" cy="869620"/>
          </a:xfrm>
          <a:solidFill>
            <a:schemeClr val="tx2"/>
          </a:solidFill>
        </p:grpSpPr>
        <p:sp>
          <p:nvSpPr>
            <p:cNvPr id="32" name="Rectangle 31">
              <a:extLst>
                <a:ext uri="{FF2B5EF4-FFF2-40B4-BE49-F238E27FC236}">
                  <a16:creationId xmlns:a16="http://schemas.microsoft.com/office/drawing/2014/main" id="{B73FE4F4-8A2B-4704-BAF7-11F65B09931F}"/>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1294810-550C-40CE-90C4-3506A1678F4C}"/>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0771D2E-E358-40D5-B1C5-0CB73E3C3566}"/>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FDB7F4-76EA-4091-88CF-71CEF3BDFB1B}"/>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8DDA743-628F-4815-92FC-5BB88814E2CA}"/>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6971250-8A27-460C-A0DB-8B6B53D5D19D}"/>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994FA83-76B9-429C-93B7-7AE992DF7027}"/>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8F15FD0F-06EA-41CA-8BFB-DEE0ACE09374}"/>
              </a:ext>
            </a:extLst>
          </p:cNvPr>
          <p:cNvSpPr txBox="1"/>
          <p:nvPr/>
        </p:nvSpPr>
        <p:spPr>
          <a:xfrm>
            <a:off x="6095311" y="2492314"/>
            <a:ext cx="490281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rPr>
              <a:t>The mission of the BIE is to provide students at BIE-funded schools with a culturally relevant, high-quality education that prepares students with the knowledge, skills, and behaviors needed to flourish in the opportunities of tomorrow, become healthy and successful individuals, and lead their communities and sovereign nations to a thriving future that preserves their unique cultural identities.</a:t>
            </a:r>
          </a:p>
          <a:p>
            <a:pPr algn="ctr"/>
            <a:endParaRPr lang="en-US" sz="2000">
              <a:solidFill>
                <a:schemeClr val="bg1"/>
              </a:solidFill>
            </a:endParaRPr>
          </a:p>
        </p:txBody>
      </p:sp>
      <p:sp>
        <p:nvSpPr>
          <p:cNvPr id="42" name="TextBox 41">
            <a:extLst>
              <a:ext uri="{FF2B5EF4-FFF2-40B4-BE49-F238E27FC236}">
                <a16:creationId xmlns:a16="http://schemas.microsoft.com/office/drawing/2014/main" id="{950C1D84-898C-4C1C-BD79-D133E59C2F43}"/>
              </a:ext>
            </a:extLst>
          </p:cNvPr>
          <p:cNvSpPr txBox="1"/>
          <p:nvPr/>
        </p:nvSpPr>
        <p:spPr>
          <a:xfrm>
            <a:off x="6159193" y="1283566"/>
            <a:ext cx="4902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pc="600">
                <a:solidFill>
                  <a:schemeClr val="bg1"/>
                </a:solidFill>
                <a:latin typeface="+mj-lt"/>
              </a:rPr>
              <a:t>MISSION</a:t>
            </a:r>
          </a:p>
        </p:txBody>
      </p:sp>
    </p:spTree>
    <p:extLst>
      <p:ext uri="{BB962C8B-B14F-4D97-AF65-F5344CB8AC3E}">
        <p14:creationId xmlns:p14="http://schemas.microsoft.com/office/powerpoint/2010/main" val="904564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wo Category Titles">
    <p:spTree>
      <p:nvGrpSpPr>
        <p:cNvPr id="1" name=""/>
        <p:cNvGrpSpPr/>
        <p:nvPr/>
      </p:nvGrpSpPr>
      <p:grpSpPr>
        <a:xfrm>
          <a:off x="0" y="0"/>
          <a:ext cx="0" cy="0"/>
          <a:chOff x="0" y="0"/>
          <a:chExt cx="0" cy="0"/>
        </a:xfrm>
      </p:grpSpPr>
      <p:pic>
        <p:nvPicPr>
          <p:cNvPr id="32" name="Graphic 31" descr="An organic corner shape">
            <a:extLst>
              <a:ext uri="{FF2B5EF4-FFF2-40B4-BE49-F238E27FC236}">
                <a16:creationId xmlns:a16="http://schemas.microsoft.com/office/drawing/2014/main" id="{F0865FDB-6E63-4037-8BE3-D3ACC82EDD5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34" name="Graphic 33" descr="A square made of dots">
            <a:extLst>
              <a:ext uri="{FF2B5EF4-FFF2-40B4-BE49-F238E27FC236}">
                <a16:creationId xmlns:a16="http://schemas.microsoft.com/office/drawing/2014/main" id="{C450BFEA-8D6C-44FF-B4F4-025B66CBD6D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sp>
        <p:nvSpPr>
          <p:cNvPr id="2" name="Title 1">
            <a:extLst>
              <a:ext uri="{FF2B5EF4-FFF2-40B4-BE49-F238E27FC236}">
                <a16:creationId xmlns:a16="http://schemas.microsoft.com/office/drawing/2014/main" id="{94B67A70-7BDE-4994-805F-77BEB041C689}"/>
              </a:ext>
            </a:extLst>
          </p:cNvPr>
          <p:cNvSpPr>
            <a:spLocks noGrp="1"/>
          </p:cNvSpPr>
          <p:nvPr>
            <p:ph type="title"/>
          </p:nvPr>
        </p:nvSpPr>
        <p:spPr>
          <a:xfrm>
            <a:off x="840568" y="1807242"/>
            <a:ext cx="4770120" cy="1934982"/>
          </a:xfrm>
        </p:spPr>
        <p:txBody>
          <a:bodyPr anchor="b"/>
          <a:lstStyle/>
          <a:p>
            <a:r>
              <a:rPr lang="en-US"/>
              <a:t>Click to edit Master title style</a:t>
            </a:r>
          </a:p>
        </p:txBody>
      </p:sp>
      <p:pic>
        <p:nvPicPr>
          <p:cNvPr id="10" name="Picture 9" descr="A person reading a newspaper&#10;&#10;Description automatically generated with low confidence">
            <a:extLst>
              <a:ext uri="{FF2B5EF4-FFF2-40B4-BE49-F238E27FC236}">
                <a16:creationId xmlns:a16="http://schemas.microsoft.com/office/drawing/2014/main" id="{28D1BC92-0742-4FA8-BB48-489B1AF52F9E}"/>
              </a:ext>
            </a:extLst>
          </p:cNvPr>
          <p:cNvPicPr>
            <a:picLocks noChangeAspect="1"/>
          </p:cNvPicPr>
          <p:nvPr/>
        </p:nvPicPr>
        <p:blipFill rotWithShape="1">
          <a:blip r:embed="rId6">
            <a:extLst>
              <a:ext uri="{28A0092B-C50C-407E-A947-70E740481C1C}">
                <a14:useLocalDpi xmlns:a14="http://schemas.microsoft.com/office/drawing/2010/main" val="0"/>
              </a:ext>
            </a:extLst>
          </a:blip>
          <a:srcRect l="-85" r="39415"/>
          <a:stretch/>
        </p:blipFill>
        <p:spPr>
          <a:xfrm rot="10800000">
            <a:off x="5952744" y="0"/>
            <a:ext cx="6239256" cy="6858000"/>
          </a:xfrm>
          <a:prstGeom prst="flowChartDelay">
            <a:avLst/>
          </a:prstGeom>
        </p:spPr>
      </p:pic>
      <p:sp>
        <p:nvSpPr>
          <p:cNvPr id="17" name="Rectangle: Rounded Corners 16">
            <a:extLst>
              <a:ext uri="{FF2B5EF4-FFF2-40B4-BE49-F238E27FC236}">
                <a16:creationId xmlns:a16="http://schemas.microsoft.com/office/drawing/2014/main" id="{02E2E11C-8FCD-462C-B8C2-E5DA77936659}"/>
              </a:ext>
            </a:extLst>
          </p:cNvPr>
          <p:cNvSpPr/>
          <p:nvPr/>
        </p:nvSpPr>
        <p:spPr>
          <a:xfrm>
            <a:off x="838200" y="4343718"/>
            <a:ext cx="4143756" cy="1630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768F3CB-7C79-4A86-A69D-3D6BE10635D1}"/>
              </a:ext>
            </a:extLst>
          </p:cNvPr>
          <p:cNvSpPr/>
          <p:nvPr/>
        </p:nvSpPr>
        <p:spPr>
          <a:xfrm>
            <a:off x="5268631" y="4313238"/>
            <a:ext cx="4143756" cy="1630680"/>
          </a:xfrm>
          <a:prstGeom prst="roundRect">
            <a:avLst/>
          </a:prstGeo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 Placeholder 19">
            <a:extLst>
              <a:ext uri="{FF2B5EF4-FFF2-40B4-BE49-F238E27FC236}">
                <a16:creationId xmlns:a16="http://schemas.microsoft.com/office/drawing/2014/main" id="{107CF4DA-41F6-4B4F-8835-9771AE5B0A5B}"/>
              </a:ext>
            </a:extLst>
          </p:cNvPr>
          <p:cNvSpPr>
            <a:spLocks noGrp="1"/>
          </p:cNvSpPr>
          <p:nvPr>
            <p:ph type="body" sz="quarter" idx="11" hasCustomPrompt="1"/>
          </p:nvPr>
        </p:nvSpPr>
        <p:spPr>
          <a:xfrm>
            <a:off x="2198123" y="4709716"/>
            <a:ext cx="2388273" cy="837723"/>
          </a:xfrm>
        </p:spPr>
        <p:txBody>
          <a:bodyPr>
            <a:normAutofit/>
          </a:bodyPr>
          <a:lstStyle>
            <a:lvl3pPr marL="0" indent="0">
              <a:buNone/>
              <a:defRPr sz="2000">
                <a:solidFill>
                  <a:schemeClr val="bg1"/>
                </a:solidFill>
              </a:defRPr>
            </a:lvl3pPr>
          </a:lstStyle>
          <a:p>
            <a:pPr lvl="2"/>
            <a:r>
              <a:rPr lang="en-US"/>
              <a:t>Click to add text here</a:t>
            </a:r>
          </a:p>
        </p:txBody>
      </p:sp>
      <p:sp>
        <p:nvSpPr>
          <p:cNvPr id="24" name="Text Placeholder 19">
            <a:extLst>
              <a:ext uri="{FF2B5EF4-FFF2-40B4-BE49-F238E27FC236}">
                <a16:creationId xmlns:a16="http://schemas.microsoft.com/office/drawing/2014/main" id="{03708480-6214-42D4-AA21-5D0B51EBA4CE}"/>
              </a:ext>
            </a:extLst>
          </p:cNvPr>
          <p:cNvSpPr>
            <a:spLocks noGrp="1"/>
          </p:cNvSpPr>
          <p:nvPr>
            <p:ph type="body" sz="quarter" idx="12" hasCustomPrompt="1"/>
          </p:nvPr>
        </p:nvSpPr>
        <p:spPr>
          <a:xfrm>
            <a:off x="6684099" y="4709716"/>
            <a:ext cx="2388273" cy="837723"/>
          </a:xfrm>
        </p:spPr>
        <p:txBody>
          <a:bodyPr>
            <a:normAutofit/>
          </a:bodyPr>
          <a:lstStyle>
            <a:lvl3pPr marL="0" indent="0">
              <a:buNone/>
              <a:defRPr sz="2000">
                <a:solidFill>
                  <a:schemeClr val="bg1"/>
                </a:solidFill>
              </a:defRPr>
            </a:lvl3pPr>
          </a:lstStyle>
          <a:p>
            <a:pPr lvl="2"/>
            <a:r>
              <a:rPr lang="en-US"/>
              <a:t>Click to add text here</a:t>
            </a:r>
          </a:p>
        </p:txBody>
      </p:sp>
      <p:pic>
        <p:nvPicPr>
          <p:cNvPr id="33" name="Graphic 32" descr="A circle filled with diagonal lines">
            <a:extLst>
              <a:ext uri="{FF2B5EF4-FFF2-40B4-BE49-F238E27FC236}">
                <a16:creationId xmlns:a16="http://schemas.microsoft.com/office/drawing/2014/main" id="{15DA5350-A086-42DB-8702-B52C2A04FDE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9003" t="11635" r="12363" b="52733"/>
          <a:stretch/>
        </p:blipFill>
        <p:spPr>
          <a:xfrm rot="5400000" flipV="1">
            <a:off x="10037114" y="525789"/>
            <a:ext cx="2680677" cy="1629095"/>
          </a:xfrm>
          <a:prstGeom prst="rect">
            <a:avLst/>
          </a:prstGeom>
        </p:spPr>
      </p:pic>
    </p:spTree>
    <p:extLst>
      <p:ext uri="{BB962C8B-B14F-4D97-AF65-F5344CB8AC3E}">
        <p14:creationId xmlns:p14="http://schemas.microsoft.com/office/powerpoint/2010/main" val="3184761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Emphas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7D2F-21A2-4497-B701-B7DA7E7DDAE5}"/>
              </a:ext>
            </a:extLst>
          </p:cNvPr>
          <p:cNvSpPr>
            <a:spLocks noGrp="1"/>
          </p:cNvSpPr>
          <p:nvPr>
            <p:ph type="title" hasCustomPrompt="1"/>
          </p:nvPr>
        </p:nvSpPr>
        <p:spPr>
          <a:xfrm>
            <a:off x="1754907" y="1819563"/>
            <a:ext cx="9855201" cy="2761673"/>
          </a:xfrm>
        </p:spPr>
        <p:txBody>
          <a:bodyPr>
            <a:noAutofit/>
          </a:bodyPr>
          <a:lstStyle>
            <a:lvl1pPr>
              <a:defRPr sz="6000" b="1"/>
            </a:lvl1pPr>
          </a:lstStyle>
          <a:p>
            <a:r>
              <a:rPr lang="en-US"/>
              <a:t>“Insert A Quote or statement you want to emphasize.”</a:t>
            </a:r>
          </a:p>
        </p:txBody>
      </p:sp>
      <p:sp>
        <p:nvSpPr>
          <p:cNvPr id="4" name="Text Placeholder 3">
            <a:extLst>
              <a:ext uri="{FF2B5EF4-FFF2-40B4-BE49-F238E27FC236}">
                <a16:creationId xmlns:a16="http://schemas.microsoft.com/office/drawing/2014/main" id="{89FC3F81-613A-430C-8040-0798B375F45B}"/>
              </a:ext>
            </a:extLst>
          </p:cNvPr>
          <p:cNvSpPr>
            <a:spLocks noGrp="1"/>
          </p:cNvSpPr>
          <p:nvPr>
            <p:ph type="body" sz="quarter" idx="10" hasCustomPrompt="1"/>
          </p:nvPr>
        </p:nvSpPr>
        <p:spPr>
          <a:xfrm>
            <a:off x="6454774" y="4945064"/>
            <a:ext cx="5155333" cy="514704"/>
          </a:xfrm>
        </p:spPr>
        <p:txBody>
          <a:bodyPr/>
          <a:lstStyle>
            <a:lvl1pPr marL="0" indent="0">
              <a:buNone/>
              <a:defRPr/>
            </a:lvl1pPr>
            <a:lvl2pPr marL="457200" indent="0">
              <a:buNone/>
              <a:defRPr/>
            </a:lvl2pPr>
          </a:lstStyle>
          <a:p>
            <a:pPr lvl="1"/>
            <a:r>
              <a:rPr lang="en-US"/>
              <a:t>- Source</a:t>
            </a:r>
          </a:p>
        </p:txBody>
      </p:sp>
    </p:spTree>
    <p:extLst>
      <p:ext uri="{BB962C8B-B14F-4D97-AF65-F5344CB8AC3E}">
        <p14:creationId xmlns:p14="http://schemas.microsoft.com/office/powerpoint/2010/main" val="3291169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Quote/Emphasis 2">
    <p:spTree>
      <p:nvGrpSpPr>
        <p:cNvPr id="1" name=""/>
        <p:cNvGrpSpPr/>
        <p:nvPr/>
      </p:nvGrpSpPr>
      <p:grpSpPr>
        <a:xfrm>
          <a:off x="0" y="0"/>
          <a:ext cx="0" cy="0"/>
          <a:chOff x="0" y="0"/>
          <a:chExt cx="0" cy="0"/>
        </a:xfrm>
      </p:grpSpPr>
      <p:pic>
        <p:nvPicPr>
          <p:cNvPr id="5" name="Graphic 4" descr="An organic corner shape">
            <a:extLst>
              <a:ext uri="{FF2B5EF4-FFF2-40B4-BE49-F238E27FC236}">
                <a16:creationId xmlns:a16="http://schemas.microsoft.com/office/drawing/2014/main" id="{FD6A09BC-CBC1-45DD-AA9F-F869B3199E8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6" name="Graphic 5" descr="A square made of dots">
            <a:extLst>
              <a:ext uri="{FF2B5EF4-FFF2-40B4-BE49-F238E27FC236}">
                <a16:creationId xmlns:a16="http://schemas.microsoft.com/office/drawing/2014/main" id="{7C8A20ED-07FC-4BD9-984F-CCBC98246C8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pic>
        <p:nvPicPr>
          <p:cNvPr id="8" name="Graphic 7" descr="A circle filled with diagonal lines">
            <a:extLst>
              <a:ext uri="{FF2B5EF4-FFF2-40B4-BE49-F238E27FC236}">
                <a16:creationId xmlns:a16="http://schemas.microsoft.com/office/drawing/2014/main" id="{4B812ACF-EBE8-4B3E-993C-C4AFFE15908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sp>
        <p:nvSpPr>
          <p:cNvPr id="2" name="Title 1">
            <a:extLst>
              <a:ext uri="{FF2B5EF4-FFF2-40B4-BE49-F238E27FC236}">
                <a16:creationId xmlns:a16="http://schemas.microsoft.com/office/drawing/2014/main" id="{13AD7D2F-21A2-4497-B701-B7DA7E7DDAE5}"/>
              </a:ext>
            </a:extLst>
          </p:cNvPr>
          <p:cNvSpPr>
            <a:spLocks noGrp="1"/>
          </p:cNvSpPr>
          <p:nvPr>
            <p:ph type="title" hasCustomPrompt="1"/>
          </p:nvPr>
        </p:nvSpPr>
        <p:spPr>
          <a:xfrm>
            <a:off x="1754908" y="1819563"/>
            <a:ext cx="9873674" cy="2761673"/>
          </a:xfrm>
        </p:spPr>
        <p:txBody>
          <a:bodyPr>
            <a:noAutofit/>
          </a:bodyPr>
          <a:lstStyle>
            <a:lvl1pPr>
              <a:defRPr sz="6000" b="1"/>
            </a:lvl1pPr>
          </a:lstStyle>
          <a:p>
            <a:r>
              <a:rPr lang="en-US"/>
              <a:t>“Insert A Quote or statement you want to emphasize.”</a:t>
            </a:r>
          </a:p>
        </p:txBody>
      </p:sp>
      <p:sp>
        <p:nvSpPr>
          <p:cNvPr id="9" name="Text Placeholder 3">
            <a:extLst>
              <a:ext uri="{FF2B5EF4-FFF2-40B4-BE49-F238E27FC236}">
                <a16:creationId xmlns:a16="http://schemas.microsoft.com/office/drawing/2014/main" id="{EB054F8B-73D5-484B-A3D0-F8277A91F432}"/>
              </a:ext>
            </a:extLst>
          </p:cNvPr>
          <p:cNvSpPr>
            <a:spLocks noGrp="1"/>
          </p:cNvSpPr>
          <p:nvPr>
            <p:ph type="body" sz="quarter" idx="10" hasCustomPrompt="1"/>
          </p:nvPr>
        </p:nvSpPr>
        <p:spPr>
          <a:xfrm>
            <a:off x="6454774" y="4945064"/>
            <a:ext cx="5155333" cy="514704"/>
          </a:xfrm>
        </p:spPr>
        <p:txBody>
          <a:bodyPr/>
          <a:lstStyle>
            <a:lvl1pPr marL="0" indent="0">
              <a:buNone/>
              <a:defRPr/>
            </a:lvl1pPr>
            <a:lvl2pPr marL="457200" indent="0">
              <a:buNone/>
              <a:defRPr/>
            </a:lvl2pPr>
          </a:lstStyle>
          <a:p>
            <a:pPr lvl="1"/>
            <a:r>
              <a:rPr lang="en-US"/>
              <a:t>- Source</a:t>
            </a:r>
          </a:p>
        </p:txBody>
      </p:sp>
    </p:spTree>
    <p:extLst>
      <p:ext uri="{BB962C8B-B14F-4D97-AF65-F5344CB8AC3E}">
        <p14:creationId xmlns:p14="http://schemas.microsoft.com/office/powerpoint/2010/main" val="924012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Digital Media">
    <p:spTree>
      <p:nvGrpSpPr>
        <p:cNvPr id="1" name=""/>
        <p:cNvGrpSpPr/>
        <p:nvPr/>
      </p:nvGrpSpPr>
      <p:grpSpPr>
        <a:xfrm>
          <a:off x="0" y="0"/>
          <a:ext cx="0" cy="0"/>
          <a:chOff x="0" y="0"/>
          <a:chExt cx="0" cy="0"/>
        </a:xfrm>
      </p:grpSpPr>
      <p:pic>
        <p:nvPicPr>
          <p:cNvPr id="45" name="Graphic 44" descr="An organic corner shape">
            <a:extLst>
              <a:ext uri="{FF2B5EF4-FFF2-40B4-BE49-F238E27FC236}">
                <a16:creationId xmlns:a16="http://schemas.microsoft.com/office/drawing/2014/main" id="{A9B0C62D-8739-4E54-8E3D-AFE42036848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46" name="Graphic 45" descr="A square made of dots">
            <a:extLst>
              <a:ext uri="{FF2B5EF4-FFF2-40B4-BE49-F238E27FC236}">
                <a16:creationId xmlns:a16="http://schemas.microsoft.com/office/drawing/2014/main" id="{9BCDFFBA-6394-4457-9789-55E37DA610C1}"/>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pic>
        <p:nvPicPr>
          <p:cNvPr id="47" name="Graphic 46" descr="A circle filled with diagonal lines">
            <a:extLst>
              <a:ext uri="{FF2B5EF4-FFF2-40B4-BE49-F238E27FC236}">
                <a16:creationId xmlns:a16="http://schemas.microsoft.com/office/drawing/2014/main" id="{375079BB-17CF-46A7-927E-4C3D5DBAF14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29" name="Picture 28" descr="Logo, icon&#10;&#10;Description automatically generated">
            <a:extLst>
              <a:ext uri="{FF2B5EF4-FFF2-40B4-BE49-F238E27FC236}">
                <a16:creationId xmlns:a16="http://schemas.microsoft.com/office/drawing/2014/main" id="{9EFE57F0-215F-433C-8462-875563B99B3B}"/>
              </a:ext>
            </a:extLst>
          </p:cNvPr>
          <p:cNvPicPr>
            <a:picLocks noChangeAspect="1"/>
          </p:cNvPicPr>
          <p:nvPr/>
        </p:nvPicPr>
        <p:blipFill>
          <a:blip r:embed="rId8"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607207" y="4769288"/>
            <a:ext cx="457200" cy="457200"/>
          </a:xfrm>
          <a:prstGeom prst="rect">
            <a:avLst/>
          </a:prstGeom>
        </p:spPr>
      </p:pic>
      <p:pic>
        <p:nvPicPr>
          <p:cNvPr id="33" name="Picture 32" descr="Logo&#10;&#10;Description automatically generated">
            <a:extLst>
              <a:ext uri="{FF2B5EF4-FFF2-40B4-BE49-F238E27FC236}">
                <a16:creationId xmlns:a16="http://schemas.microsoft.com/office/drawing/2014/main" id="{576B91F5-7E74-439F-A1F9-518CFC6111D1}"/>
              </a:ext>
            </a:extLst>
          </p:cNvPr>
          <p:cNvPicPr>
            <a:picLocks noChangeAspect="1"/>
          </p:cNvPicPr>
          <p:nvPr/>
        </p:nvPicPr>
        <p:blipFill>
          <a:blip r:embed="rId9"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3659033"/>
            <a:ext cx="457200" cy="457200"/>
          </a:xfrm>
          <a:prstGeom prst="rect">
            <a:avLst/>
          </a:prstGeom>
        </p:spPr>
      </p:pic>
      <p:pic>
        <p:nvPicPr>
          <p:cNvPr id="35" name="Picture 34" descr="Icon&#10;&#10;Description automatically generated">
            <a:extLst>
              <a:ext uri="{FF2B5EF4-FFF2-40B4-BE49-F238E27FC236}">
                <a16:creationId xmlns:a16="http://schemas.microsoft.com/office/drawing/2014/main" id="{E8F2C734-8FB6-4297-9DB4-D30771565670}"/>
              </a:ext>
            </a:extLst>
          </p:cNvPr>
          <p:cNvPicPr>
            <a:picLocks noChangeAspect="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4769288"/>
            <a:ext cx="457200" cy="457200"/>
          </a:xfrm>
          <a:prstGeom prst="rect">
            <a:avLst/>
          </a:prstGeom>
        </p:spPr>
      </p:pic>
      <p:pic>
        <p:nvPicPr>
          <p:cNvPr id="37" name="Picture 36" descr="Icon&#10;&#10;Description automatically generated">
            <a:extLst>
              <a:ext uri="{FF2B5EF4-FFF2-40B4-BE49-F238E27FC236}">
                <a16:creationId xmlns:a16="http://schemas.microsoft.com/office/drawing/2014/main" id="{A0F92822-5C46-48AB-9801-EA008DC6F12C}"/>
              </a:ext>
            </a:extLst>
          </p:cNvPr>
          <p:cNvPicPr>
            <a:picLocks noChangeAspect="1"/>
          </p:cNvPicPr>
          <p:nvPr/>
        </p:nvPicPr>
        <p:blipFill>
          <a:blip r:embed="rId11"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81843" y="3653179"/>
            <a:ext cx="457200" cy="457200"/>
          </a:xfrm>
          <a:prstGeom prst="rect">
            <a:avLst/>
          </a:prstGeom>
        </p:spPr>
      </p:pic>
      <p:pic>
        <p:nvPicPr>
          <p:cNvPr id="39" name="Picture 38">
            <a:extLst>
              <a:ext uri="{FF2B5EF4-FFF2-40B4-BE49-F238E27FC236}">
                <a16:creationId xmlns:a16="http://schemas.microsoft.com/office/drawing/2014/main" id="{51F4659B-D38F-4CE1-80E3-AEC81E4D01A1}"/>
              </a:ext>
            </a:extLst>
          </p:cNvPr>
          <p:cNvPicPr>
            <a:picLocks noChangeAspect="1"/>
          </p:cNvPicPr>
          <p:nvPr/>
        </p:nvPicPr>
        <p:blipFill>
          <a:blip r:embed="rId12" cstate="hq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615214" y="2228959"/>
            <a:ext cx="992009" cy="992009"/>
          </a:xfrm>
          <a:prstGeom prst="rect">
            <a:avLst/>
          </a:prstGeom>
        </p:spPr>
      </p:pic>
      <p:sp>
        <p:nvSpPr>
          <p:cNvPr id="40" name="Title 39">
            <a:extLst>
              <a:ext uri="{FF2B5EF4-FFF2-40B4-BE49-F238E27FC236}">
                <a16:creationId xmlns:a16="http://schemas.microsoft.com/office/drawing/2014/main" id="{7057E90E-5502-496E-A452-2CF52D9DEEA8}"/>
              </a:ext>
            </a:extLst>
          </p:cNvPr>
          <p:cNvSpPr>
            <a:spLocks noGrp="1"/>
          </p:cNvSpPr>
          <p:nvPr>
            <p:ph type="title" hasCustomPrompt="1"/>
          </p:nvPr>
        </p:nvSpPr>
        <p:spPr>
          <a:xfrm>
            <a:off x="2327563" y="585651"/>
            <a:ext cx="7860146" cy="1105037"/>
          </a:xfrm>
        </p:spPr>
        <p:txBody>
          <a:bodyPr>
            <a:normAutofit/>
          </a:bodyPr>
          <a:lstStyle>
            <a:lvl1pPr>
              <a:defRPr sz="5400" b="1"/>
            </a:lvl1pPr>
          </a:lstStyle>
          <a:p>
            <a:r>
              <a:rPr lang="en-US"/>
              <a:t>Connect With Us!</a:t>
            </a:r>
          </a:p>
        </p:txBody>
      </p:sp>
      <p:sp>
        <p:nvSpPr>
          <p:cNvPr id="41" name="TextBox 40">
            <a:extLst>
              <a:ext uri="{FF2B5EF4-FFF2-40B4-BE49-F238E27FC236}">
                <a16:creationId xmlns:a16="http://schemas.microsoft.com/office/drawing/2014/main" id="{C9BFF8D3-6784-4E3E-9495-B2599E04154C}"/>
              </a:ext>
            </a:extLst>
          </p:cNvPr>
          <p:cNvSpPr txBox="1"/>
          <p:nvPr/>
        </p:nvSpPr>
        <p:spPr>
          <a:xfrm>
            <a:off x="3511661" y="3674124"/>
            <a:ext cx="30650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@BureauIndEdu</a:t>
            </a:r>
          </a:p>
          <a:p>
            <a:endParaRPr lang="en-US" sz="2400" b="1">
              <a:latin typeface="+mj-lt"/>
            </a:endParaRPr>
          </a:p>
          <a:p>
            <a:endParaRPr lang="en-US" sz="2400" b="1">
              <a:latin typeface="+mj-lt"/>
            </a:endParaRPr>
          </a:p>
          <a:p>
            <a:r>
              <a:rPr lang="en-US" sz="2400" b="1">
                <a:latin typeface="+mj-lt"/>
              </a:rPr>
              <a:t>/</a:t>
            </a:r>
            <a:r>
              <a:rPr lang="en-US" sz="2400" b="1" err="1">
                <a:latin typeface="+mj-lt"/>
              </a:rPr>
              <a:t>BureauIndianEdu</a:t>
            </a:r>
            <a:endParaRPr lang="en-US" sz="2400" b="1">
              <a:latin typeface="+mj-lt"/>
            </a:endParaRPr>
          </a:p>
        </p:txBody>
      </p:sp>
      <p:sp>
        <p:nvSpPr>
          <p:cNvPr id="42" name="TextBox 41">
            <a:extLst>
              <a:ext uri="{FF2B5EF4-FFF2-40B4-BE49-F238E27FC236}">
                <a16:creationId xmlns:a16="http://schemas.microsoft.com/office/drawing/2014/main" id="{A1F244C2-E7BC-4C50-9AB4-106803BB8CDF}"/>
              </a:ext>
            </a:extLst>
          </p:cNvPr>
          <p:cNvSpPr txBox="1"/>
          <p:nvPr/>
        </p:nvSpPr>
        <p:spPr>
          <a:xfrm>
            <a:off x="7228763" y="3676270"/>
            <a:ext cx="414660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@BureauofIndianEducation</a:t>
            </a:r>
          </a:p>
          <a:p>
            <a:endParaRPr lang="en-US" sz="2400" b="1">
              <a:latin typeface="+mj-lt"/>
            </a:endParaRPr>
          </a:p>
          <a:p>
            <a:endParaRPr lang="en-US" sz="2400" b="1">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a:t>
            </a:r>
            <a:r>
              <a:rPr lang="en-US" sz="2400" b="1" err="1">
                <a:latin typeface="+mj-lt"/>
              </a:rPr>
              <a:t>BureauofIndianEducation</a:t>
            </a:r>
            <a:endParaRPr lang="en-US" sz="2400" b="1">
              <a:latin typeface="+mj-lt"/>
            </a:endParaRPr>
          </a:p>
          <a:p>
            <a:endParaRPr lang="en-US" sz="2400" b="1">
              <a:latin typeface="+mj-lt"/>
            </a:endParaRPr>
          </a:p>
        </p:txBody>
      </p:sp>
      <p:sp>
        <p:nvSpPr>
          <p:cNvPr id="44" name="TextBox 43">
            <a:extLst>
              <a:ext uri="{FF2B5EF4-FFF2-40B4-BE49-F238E27FC236}">
                <a16:creationId xmlns:a16="http://schemas.microsoft.com/office/drawing/2014/main" id="{BDD09183-3B0D-4FCC-9485-BD2AE1278D71}"/>
              </a:ext>
            </a:extLst>
          </p:cNvPr>
          <p:cNvSpPr txBox="1"/>
          <p:nvPr/>
        </p:nvSpPr>
        <p:spPr>
          <a:xfrm>
            <a:off x="5450629" y="2344371"/>
            <a:ext cx="2623127" cy="461665"/>
          </a:xfrm>
          <a:prstGeom prst="rect">
            <a:avLst/>
          </a:prstGeom>
          <a:noFill/>
        </p:spPr>
        <p:txBody>
          <a:bodyPr wrap="square">
            <a:spAutoFit/>
          </a:bodyPr>
          <a:lstStyle/>
          <a:p>
            <a:pPr algn="ctr"/>
            <a:r>
              <a:rPr lang="en-US" sz="2400" b="1">
                <a:latin typeface="+mj-lt"/>
                <a:hlinkClick r:id="rId13"/>
              </a:rPr>
              <a:t>www.bie.edu</a:t>
            </a:r>
            <a:endParaRPr lang="en-US" sz="2400" b="1">
              <a:latin typeface="+mj-lt"/>
            </a:endParaRPr>
          </a:p>
        </p:txBody>
      </p:sp>
      <p:cxnSp>
        <p:nvCxnSpPr>
          <p:cNvPr id="48" name="Straight Connector 47">
            <a:extLst>
              <a:ext uri="{FF2B5EF4-FFF2-40B4-BE49-F238E27FC236}">
                <a16:creationId xmlns:a16="http://schemas.microsoft.com/office/drawing/2014/main" id="{758E748B-619E-4CAC-B085-CBBAA607F83C}"/>
              </a:ext>
            </a:extLst>
          </p:cNvPr>
          <p:cNvCxnSpPr>
            <a:cxnSpLocks/>
          </p:cNvCxnSpPr>
          <p:nvPr/>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F2B81C0-46CF-4CFF-BCE1-715224C52873}"/>
              </a:ext>
            </a:extLst>
          </p:cNvPr>
          <p:cNvSpPr/>
          <p:nvPr/>
        </p:nvSpPr>
        <p:spPr>
          <a:xfrm rot="20435240">
            <a:off x="420900" y="2620825"/>
            <a:ext cx="2452384" cy="4296925"/>
          </a:xfrm>
          <a:prstGeom prst="rect">
            <a:avLst/>
          </a:prstGeom>
          <a:blipFill>
            <a:blip r:embed="rId14"/>
            <a:stretch>
              <a:fillRect l="-1125" r="-1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Tree>
    <p:extLst>
      <p:ext uri="{BB962C8B-B14F-4D97-AF65-F5344CB8AC3E}">
        <p14:creationId xmlns:p14="http://schemas.microsoft.com/office/powerpoint/2010/main" val="1946624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1_Digital Media">
    <p:spTree>
      <p:nvGrpSpPr>
        <p:cNvPr id="1" name=""/>
        <p:cNvGrpSpPr/>
        <p:nvPr/>
      </p:nvGrpSpPr>
      <p:grpSpPr>
        <a:xfrm>
          <a:off x="0" y="0"/>
          <a:ext cx="0" cy="0"/>
          <a:chOff x="0" y="0"/>
          <a:chExt cx="0" cy="0"/>
        </a:xfrm>
      </p:grpSpPr>
      <p:pic>
        <p:nvPicPr>
          <p:cNvPr id="45" name="Graphic 44" descr="An organic corner shape">
            <a:extLst>
              <a:ext uri="{FF2B5EF4-FFF2-40B4-BE49-F238E27FC236}">
                <a16:creationId xmlns:a16="http://schemas.microsoft.com/office/drawing/2014/main" id="{A9B0C62D-8739-4E54-8E3D-AFE42036848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46" name="Graphic 45" descr="A square made of dots">
            <a:extLst>
              <a:ext uri="{FF2B5EF4-FFF2-40B4-BE49-F238E27FC236}">
                <a16:creationId xmlns:a16="http://schemas.microsoft.com/office/drawing/2014/main" id="{9BCDFFBA-6394-4457-9789-55E37DA610C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pic>
        <p:nvPicPr>
          <p:cNvPr id="47" name="Graphic 46" descr="A circle filled with diagonal lines">
            <a:extLst>
              <a:ext uri="{FF2B5EF4-FFF2-40B4-BE49-F238E27FC236}">
                <a16:creationId xmlns:a16="http://schemas.microsoft.com/office/drawing/2014/main" id="{375079BB-17CF-46A7-927E-4C3D5DBAF14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29" name="Picture 28" descr="Logo, icon&#10;&#10;Description automatically generated">
            <a:extLst>
              <a:ext uri="{FF2B5EF4-FFF2-40B4-BE49-F238E27FC236}">
                <a16:creationId xmlns:a16="http://schemas.microsoft.com/office/drawing/2014/main" id="{9EFE57F0-215F-433C-8462-875563B99B3B}"/>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607207" y="4769288"/>
            <a:ext cx="457200" cy="457200"/>
          </a:xfrm>
          <a:prstGeom prst="rect">
            <a:avLst/>
          </a:prstGeom>
        </p:spPr>
      </p:pic>
      <p:pic>
        <p:nvPicPr>
          <p:cNvPr id="33" name="Picture 32" descr="Logo&#10;&#10;Description automatically generated">
            <a:extLst>
              <a:ext uri="{FF2B5EF4-FFF2-40B4-BE49-F238E27FC236}">
                <a16:creationId xmlns:a16="http://schemas.microsoft.com/office/drawing/2014/main" id="{576B91F5-7E74-439F-A1F9-518CFC6111D1}"/>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3659033"/>
            <a:ext cx="457200" cy="457200"/>
          </a:xfrm>
          <a:prstGeom prst="rect">
            <a:avLst/>
          </a:prstGeom>
        </p:spPr>
      </p:pic>
      <p:pic>
        <p:nvPicPr>
          <p:cNvPr id="35" name="Picture 34" descr="Icon&#10;&#10;Description automatically generated">
            <a:extLst>
              <a:ext uri="{FF2B5EF4-FFF2-40B4-BE49-F238E27FC236}">
                <a16:creationId xmlns:a16="http://schemas.microsoft.com/office/drawing/2014/main" id="{E8F2C734-8FB6-4297-9DB4-D30771565670}"/>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4769288"/>
            <a:ext cx="457200" cy="457200"/>
          </a:xfrm>
          <a:prstGeom prst="rect">
            <a:avLst/>
          </a:prstGeom>
        </p:spPr>
      </p:pic>
      <p:pic>
        <p:nvPicPr>
          <p:cNvPr id="37" name="Picture 36" descr="Icon&#10;&#10;Description automatically generated">
            <a:extLst>
              <a:ext uri="{FF2B5EF4-FFF2-40B4-BE49-F238E27FC236}">
                <a16:creationId xmlns:a16="http://schemas.microsoft.com/office/drawing/2014/main" id="{A0F92822-5C46-48AB-9801-EA008DC6F12C}"/>
              </a:ext>
            </a:extLst>
          </p:cNvPr>
          <p:cNvPicPr>
            <a:picLocks noChangeAspect="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81843" y="3653179"/>
            <a:ext cx="457200" cy="457200"/>
          </a:xfrm>
          <a:prstGeom prst="rect">
            <a:avLst/>
          </a:prstGeom>
        </p:spPr>
      </p:pic>
      <p:pic>
        <p:nvPicPr>
          <p:cNvPr id="39" name="Picture 38">
            <a:extLst>
              <a:ext uri="{FF2B5EF4-FFF2-40B4-BE49-F238E27FC236}">
                <a16:creationId xmlns:a16="http://schemas.microsoft.com/office/drawing/2014/main" id="{51F4659B-D38F-4CE1-80E3-AEC81E4D01A1}"/>
              </a:ext>
            </a:extLst>
          </p:cNvPr>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615214" y="2228959"/>
            <a:ext cx="992009" cy="992009"/>
          </a:xfrm>
          <a:prstGeom prst="rect">
            <a:avLst/>
          </a:prstGeom>
        </p:spPr>
      </p:pic>
      <p:sp>
        <p:nvSpPr>
          <p:cNvPr id="40" name="Title 39">
            <a:extLst>
              <a:ext uri="{FF2B5EF4-FFF2-40B4-BE49-F238E27FC236}">
                <a16:creationId xmlns:a16="http://schemas.microsoft.com/office/drawing/2014/main" id="{7057E90E-5502-496E-A452-2CF52D9DEEA8}"/>
              </a:ext>
            </a:extLst>
          </p:cNvPr>
          <p:cNvSpPr>
            <a:spLocks noGrp="1"/>
          </p:cNvSpPr>
          <p:nvPr>
            <p:ph type="title" hasCustomPrompt="1"/>
          </p:nvPr>
        </p:nvSpPr>
        <p:spPr>
          <a:xfrm>
            <a:off x="2327563" y="585651"/>
            <a:ext cx="7860146" cy="1105037"/>
          </a:xfrm>
        </p:spPr>
        <p:txBody>
          <a:bodyPr>
            <a:normAutofit/>
          </a:bodyPr>
          <a:lstStyle>
            <a:lvl1pPr>
              <a:defRPr sz="5400" b="1"/>
            </a:lvl1pPr>
          </a:lstStyle>
          <a:p>
            <a:r>
              <a:rPr lang="en-US"/>
              <a:t>Connect With Us!</a:t>
            </a:r>
          </a:p>
        </p:txBody>
      </p:sp>
      <p:sp>
        <p:nvSpPr>
          <p:cNvPr id="41" name="TextBox 40">
            <a:extLst>
              <a:ext uri="{FF2B5EF4-FFF2-40B4-BE49-F238E27FC236}">
                <a16:creationId xmlns:a16="http://schemas.microsoft.com/office/drawing/2014/main" id="{C9BFF8D3-6784-4E3E-9495-B2599E04154C}"/>
              </a:ext>
            </a:extLst>
          </p:cNvPr>
          <p:cNvSpPr txBox="1"/>
          <p:nvPr/>
        </p:nvSpPr>
        <p:spPr>
          <a:xfrm>
            <a:off x="3511661" y="3674124"/>
            <a:ext cx="30650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@BureauIndEdu</a:t>
            </a:r>
          </a:p>
          <a:p>
            <a:endParaRPr lang="en-US" sz="2400" b="1">
              <a:latin typeface="+mj-lt"/>
            </a:endParaRPr>
          </a:p>
          <a:p>
            <a:endParaRPr lang="en-US" sz="2400" b="1">
              <a:latin typeface="+mj-lt"/>
            </a:endParaRPr>
          </a:p>
          <a:p>
            <a:r>
              <a:rPr lang="en-US" sz="2400" b="1">
                <a:latin typeface="+mj-lt"/>
              </a:rPr>
              <a:t>/</a:t>
            </a:r>
            <a:r>
              <a:rPr lang="en-US" sz="2400" b="1" err="1">
                <a:latin typeface="+mj-lt"/>
              </a:rPr>
              <a:t>BureauIndianEdu</a:t>
            </a:r>
            <a:endParaRPr lang="en-US" sz="2400" b="1">
              <a:latin typeface="+mj-lt"/>
            </a:endParaRPr>
          </a:p>
        </p:txBody>
      </p:sp>
      <p:sp>
        <p:nvSpPr>
          <p:cNvPr id="42" name="TextBox 41">
            <a:extLst>
              <a:ext uri="{FF2B5EF4-FFF2-40B4-BE49-F238E27FC236}">
                <a16:creationId xmlns:a16="http://schemas.microsoft.com/office/drawing/2014/main" id="{A1F244C2-E7BC-4C50-9AB4-106803BB8CDF}"/>
              </a:ext>
            </a:extLst>
          </p:cNvPr>
          <p:cNvSpPr txBox="1"/>
          <p:nvPr/>
        </p:nvSpPr>
        <p:spPr>
          <a:xfrm>
            <a:off x="7228763" y="3676270"/>
            <a:ext cx="414660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@BureauofIndianEducation</a:t>
            </a:r>
          </a:p>
          <a:p>
            <a:endParaRPr lang="en-US" sz="2400" b="1">
              <a:latin typeface="+mj-lt"/>
            </a:endParaRPr>
          </a:p>
          <a:p>
            <a:endParaRPr lang="en-US" sz="2400" b="1">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a:t>
            </a:r>
            <a:r>
              <a:rPr lang="en-US" sz="2400" b="1" err="1">
                <a:latin typeface="+mj-lt"/>
              </a:rPr>
              <a:t>BureauofIndianEducation</a:t>
            </a:r>
            <a:endParaRPr lang="en-US" sz="2400" b="1">
              <a:latin typeface="+mj-lt"/>
            </a:endParaRPr>
          </a:p>
          <a:p>
            <a:endParaRPr lang="en-US" sz="2400" b="1">
              <a:latin typeface="+mj-lt"/>
            </a:endParaRPr>
          </a:p>
        </p:txBody>
      </p:sp>
      <p:sp>
        <p:nvSpPr>
          <p:cNvPr id="44" name="TextBox 43">
            <a:extLst>
              <a:ext uri="{FF2B5EF4-FFF2-40B4-BE49-F238E27FC236}">
                <a16:creationId xmlns:a16="http://schemas.microsoft.com/office/drawing/2014/main" id="{BDD09183-3B0D-4FCC-9485-BD2AE1278D71}"/>
              </a:ext>
            </a:extLst>
          </p:cNvPr>
          <p:cNvSpPr txBox="1"/>
          <p:nvPr/>
        </p:nvSpPr>
        <p:spPr>
          <a:xfrm>
            <a:off x="5450629" y="2344371"/>
            <a:ext cx="2623127" cy="461665"/>
          </a:xfrm>
          <a:prstGeom prst="rect">
            <a:avLst/>
          </a:prstGeom>
          <a:noFill/>
        </p:spPr>
        <p:txBody>
          <a:bodyPr wrap="square">
            <a:spAutoFit/>
          </a:bodyPr>
          <a:lstStyle/>
          <a:p>
            <a:pPr algn="ctr"/>
            <a:r>
              <a:rPr lang="en-US" sz="2400" b="1">
                <a:latin typeface="+mj-lt"/>
                <a:hlinkClick r:id="rId13"/>
              </a:rPr>
              <a:t>www.bie.edu</a:t>
            </a:r>
            <a:endParaRPr lang="en-US" sz="2400" b="1">
              <a:latin typeface="+mj-lt"/>
            </a:endParaRPr>
          </a:p>
        </p:txBody>
      </p:sp>
      <p:cxnSp>
        <p:nvCxnSpPr>
          <p:cNvPr id="48" name="Straight Connector 47">
            <a:extLst>
              <a:ext uri="{FF2B5EF4-FFF2-40B4-BE49-F238E27FC236}">
                <a16:creationId xmlns:a16="http://schemas.microsoft.com/office/drawing/2014/main" id="{758E748B-619E-4CAC-B085-CBBAA607F83C}"/>
              </a:ext>
            </a:extLst>
          </p:cNvPr>
          <p:cNvCxnSpPr>
            <a:cxnSpLocks/>
          </p:cNvCxnSpPr>
          <p:nvPr/>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F2B81C0-46CF-4CFF-BCE1-715224C52873}"/>
              </a:ext>
            </a:extLst>
          </p:cNvPr>
          <p:cNvSpPr/>
          <p:nvPr/>
        </p:nvSpPr>
        <p:spPr>
          <a:xfrm rot="20435240">
            <a:off x="420900" y="2620825"/>
            <a:ext cx="2452384" cy="4296925"/>
          </a:xfrm>
          <a:prstGeom prst="rect">
            <a:avLst/>
          </a:prstGeom>
          <a:blipFill>
            <a:blip r:embed="rId14"/>
            <a:stretch>
              <a:fillRect l="-1125" r="-1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Tree>
    <p:extLst>
      <p:ext uri="{BB962C8B-B14F-4D97-AF65-F5344CB8AC3E}">
        <p14:creationId xmlns:p14="http://schemas.microsoft.com/office/powerpoint/2010/main" val="3610974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ontact Information">
    <p:spTree>
      <p:nvGrpSpPr>
        <p:cNvPr id="1" name=""/>
        <p:cNvGrpSpPr/>
        <p:nvPr/>
      </p:nvGrpSpPr>
      <p:grpSpPr>
        <a:xfrm>
          <a:off x="0" y="0"/>
          <a:ext cx="0" cy="0"/>
          <a:chOff x="0" y="0"/>
          <a:chExt cx="0" cy="0"/>
        </a:xfrm>
      </p:grpSpPr>
      <p:pic>
        <p:nvPicPr>
          <p:cNvPr id="11" name="Graphic 10" descr="Customer review with solid fill">
            <a:extLst>
              <a:ext uri="{FF2B5EF4-FFF2-40B4-BE49-F238E27FC236}">
                <a16:creationId xmlns:a16="http://schemas.microsoft.com/office/drawing/2014/main" id="{149B2C69-65D6-44A3-98A6-D2FBDF1A9B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15654" y="3161295"/>
            <a:ext cx="3331580" cy="3331580"/>
          </a:xfrm>
          <a:prstGeom prst="rect">
            <a:avLst/>
          </a:prstGeom>
        </p:spPr>
      </p:pic>
      <p:pic>
        <p:nvPicPr>
          <p:cNvPr id="22" name="Graphic 21" descr="An organic corner shape">
            <a:extLst>
              <a:ext uri="{FF2B5EF4-FFF2-40B4-BE49-F238E27FC236}">
                <a16:creationId xmlns:a16="http://schemas.microsoft.com/office/drawing/2014/main" id="{4FA8E2E9-4112-4DE5-86C2-233513BE9BF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23" name="Graphic 22" descr="A circle filled with diagonal lines">
            <a:extLst>
              <a:ext uri="{FF2B5EF4-FFF2-40B4-BE49-F238E27FC236}">
                <a16:creationId xmlns:a16="http://schemas.microsoft.com/office/drawing/2014/main" id="{9A35C895-99A7-46CC-A81C-63ABF4385F5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24" name="Straight Connector 23">
            <a:extLst>
              <a:ext uri="{FF2B5EF4-FFF2-40B4-BE49-F238E27FC236}">
                <a16:creationId xmlns:a16="http://schemas.microsoft.com/office/drawing/2014/main" id="{970B86EC-AFFC-4854-98CB-4B4E454F9512}"/>
              </a:ext>
            </a:extLst>
          </p:cNvPr>
          <p:cNvCxnSpPr>
            <a:cxnSpLocks/>
          </p:cNvCxnSpPr>
          <p:nvPr/>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5" name="Graphic 24" descr="A square made of dots">
            <a:extLst>
              <a:ext uri="{FF2B5EF4-FFF2-40B4-BE49-F238E27FC236}">
                <a16:creationId xmlns:a16="http://schemas.microsoft.com/office/drawing/2014/main" id="{33E989C8-BB79-4F03-9C36-8B9D4F54F520}"/>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3332" t="46819" r="40223" b="13693"/>
          <a:stretch/>
        </p:blipFill>
        <p:spPr>
          <a:xfrm>
            <a:off x="10068560" y="-1"/>
            <a:ext cx="2123440" cy="1805375"/>
          </a:xfrm>
          <a:prstGeom prst="rect">
            <a:avLst/>
          </a:prstGeom>
        </p:spPr>
      </p:pic>
      <p:grpSp>
        <p:nvGrpSpPr>
          <p:cNvPr id="26" name="Group 25">
            <a:extLst>
              <a:ext uri="{FF2B5EF4-FFF2-40B4-BE49-F238E27FC236}">
                <a16:creationId xmlns:a16="http://schemas.microsoft.com/office/drawing/2014/main" id="{76CBF405-2A9B-4C97-9A57-6C00599BE4EF}"/>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27" name="Rectangle 26">
              <a:extLst>
                <a:ext uri="{FF2B5EF4-FFF2-40B4-BE49-F238E27FC236}">
                  <a16:creationId xmlns:a16="http://schemas.microsoft.com/office/drawing/2014/main" id="{934BEE70-C1F8-4B01-96C2-5CB59E6F37DA}"/>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8225E60-935E-417F-92A2-5B2F5AA889E0}"/>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126E63-C0F2-46D5-9CB5-A89941B436BC}"/>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BF1EBE4-2A3C-46DD-BEF2-4268DE053428}"/>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DAB9E1-7FF4-4D92-B28A-9013B2320E83}"/>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6535D9-57DB-4EFF-A731-6063477B40EB}"/>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12B85A-8588-42EA-A745-4EBFCC64792A}"/>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C1A2026-B319-4345-99C3-5A91C49FD4DF}"/>
              </a:ext>
            </a:extLst>
          </p:cNvPr>
          <p:cNvSpPr>
            <a:spLocks noGrp="1"/>
          </p:cNvSpPr>
          <p:nvPr>
            <p:ph type="title" hasCustomPrompt="1"/>
          </p:nvPr>
        </p:nvSpPr>
        <p:spPr>
          <a:xfrm>
            <a:off x="839788" y="365125"/>
            <a:ext cx="9050972" cy="1325563"/>
          </a:xfrm>
        </p:spPr>
        <p:txBody>
          <a:bodyPr/>
          <a:lstStyle>
            <a:lvl1pPr>
              <a:defRPr b="1"/>
            </a:lvl1pPr>
          </a:lstStyle>
          <a:p>
            <a:r>
              <a:rPr lang="en-US"/>
              <a:t>Contact Information</a:t>
            </a:r>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hasCustomPrompt="1"/>
          </p:nvPr>
        </p:nvSpPr>
        <p:spPr>
          <a:xfrm>
            <a:off x="1415737" y="1879598"/>
            <a:ext cx="4599537" cy="621101"/>
          </a:xfrm>
        </p:spPr>
        <p:txBody>
          <a:bodyPr anchor="b"/>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Submit Comments To:</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hasCustomPrompt="1"/>
          </p:nvPr>
        </p:nvSpPr>
        <p:spPr>
          <a:xfrm>
            <a:off x="6377528" y="1870073"/>
            <a:ext cx="4599537" cy="621101"/>
          </a:xfrm>
        </p:spPr>
        <p:txBody>
          <a:bodyPr anchor="b"/>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For Further Information Contact:</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hasCustomPrompt="1"/>
          </p:nvPr>
        </p:nvSpPr>
        <p:spPr>
          <a:xfrm>
            <a:off x="6377529" y="2670561"/>
            <a:ext cx="4587240" cy="3231743"/>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a:lvl5pPr>
          </a:lstStyle>
          <a:p>
            <a:pPr lvl="0"/>
            <a:r>
              <a:rPr lang="en-US"/>
              <a:t>Second level</a:t>
            </a:r>
          </a:p>
          <a:p>
            <a:pPr lvl="1"/>
            <a:r>
              <a:rPr lang="en-US"/>
              <a:t>Third level</a:t>
            </a:r>
          </a:p>
          <a:p>
            <a:pPr lvl="2"/>
            <a:r>
              <a:rPr lang="en-US"/>
              <a:t>Fourth level</a:t>
            </a:r>
          </a:p>
          <a:p>
            <a:pPr lvl="3"/>
            <a:r>
              <a:rPr lang="en-US"/>
              <a:t>Fifth level</a:t>
            </a:r>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hasCustomPrompt="1"/>
          </p:nvPr>
        </p:nvSpPr>
        <p:spPr>
          <a:xfrm>
            <a:off x="1428035" y="2657443"/>
            <a:ext cx="4587240" cy="3220088"/>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a:lvl5pPr>
          </a:lstStyle>
          <a:p>
            <a:pPr lvl="0"/>
            <a:r>
              <a:rPr lang="en-US"/>
              <a:t>Second level</a:t>
            </a:r>
          </a:p>
          <a:p>
            <a:pPr lvl="1"/>
            <a:r>
              <a:rPr lang="en-US"/>
              <a:t>Third level</a:t>
            </a:r>
          </a:p>
          <a:p>
            <a:pPr lvl="2"/>
            <a:r>
              <a:rPr lang="en-US"/>
              <a:t>Fourth level</a:t>
            </a:r>
          </a:p>
          <a:p>
            <a:pPr lvl="3"/>
            <a:r>
              <a:rPr lang="en-US"/>
              <a:t>Fifth level</a:t>
            </a:r>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p:txBody>
          <a:bodyPr/>
          <a:lstStyle/>
          <a:p>
            <a:fld id="{C287DE5E-1476-4079-946B-E2234F362D6D}" type="datetimeFigureOut">
              <a:rPr lang="en-US" smtClean="0"/>
              <a:t>6/10/2022</a:t>
            </a:fld>
            <a:endParaRPr lang="en-US"/>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p:txBody>
          <a:bodyPr/>
          <a:lstStyle/>
          <a:p>
            <a:endParaRPr lang="en-US"/>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p:txBody>
          <a:bodyPr/>
          <a:lstStyle/>
          <a:p>
            <a:fld id="{FF320FD5-1179-4A1B-88AD-D953F05965F4}" type="slidenum">
              <a:rPr lang="en-US" smtClean="0"/>
              <a:t>‹#›</a:t>
            </a:fld>
            <a:endParaRPr lang="en-US"/>
          </a:p>
        </p:txBody>
      </p:sp>
    </p:spTree>
    <p:extLst>
      <p:ext uri="{BB962C8B-B14F-4D97-AF65-F5344CB8AC3E}">
        <p14:creationId xmlns:p14="http://schemas.microsoft.com/office/powerpoint/2010/main" val="38527966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8BF7-B745-4C54-B15B-B1FF506701EC}"/>
              </a:ext>
            </a:extLst>
          </p:cNvPr>
          <p:cNvSpPr>
            <a:spLocks noGrp="1"/>
          </p:cNvSpPr>
          <p:nvPr>
            <p:ph type="title" hasCustomPrompt="1"/>
          </p:nvPr>
        </p:nvSpPr>
        <p:spPr>
          <a:xfrm>
            <a:off x="0" y="-1232989"/>
            <a:ext cx="9082603" cy="1105037"/>
          </a:xfrm>
        </p:spPr>
        <p:txBody>
          <a:bodyPr/>
          <a:lstStyle>
            <a:lvl1pPr>
              <a:defRPr/>
            </a:lvl1pPr>
          </a:lstStyle>
          <a:p>
            <a:r>
              <a:rPr lang="en-US"/>
              <a:t>Thank You (Hidden)</a:t>
            </a:r>
          </a:p>
        </p:txBody>
      </p:sp>
      <p:pic>
        <p:nvPicPr>
          <p:cNvPr id="26" name="Picture 25" descr="Text&#10;&#10;Description automatically generated">
            <a:extLst>
              <a:ext uri="{FF2B5EF4-FFF2-40B4-BE49-F238E27FC236}">
                <a16:creationId xmlns:a16="http://schemas.microsoft.com/office/drawing/2014/main" id="{819A420E-241A-4CF1-84F6-234E22FD6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169" y="527052"/>
            <a:ext cx="9199661" cy="5803895"/>
          </a:xfrm>
          <a:prstGeom prst="rect">
            <a:avLst/>
          </a:prstGeom>
        </p:spPr>
      </p:pic>
    </p:spTree>
    <p:extLst>
      <p:ext uri="{BB962C8B-B14F-4D97-AF65-F5344CB8AC3E}">
        <p14:creationId xmlns:p14="http://schemas.microsoft.com/office/powerpoint/2010/main" val="193664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2983E7-E8C9-447C-926D-B6E83DA04ABE}"/>
              </a:ext>
            </a:extLst>
          </p:cNvPr>
          <p:cNvSpPr>
            <a:spLocks noGrp="1"/>
          </p:cNvSpPr>
          <p:nvPr>
            <p:ph type="dt" sz="half" idx="10"/>
          </p:nvPr>
        </p:nvSpPr>
        <p:spPr>
          <a:xfrm>
            <a:off x="838200" y="6356350"/>
            <a:ext cx="2743200" cy="365125"/>
          </a:xfrm>
          <a:prstGeom prst="rect">
            <a:avLst/>
          </a:prstGeom>
        </p:spPr>
        <p:txBody>
          <a:bodyPr/>
          <a:lstStyle/>
          <a:p>
            <a:fld id="{C287DE5E-1476-4079-946B-E2234F362D6D}" type="datetimeFigureOut">
              <a:rPr lang="en-US" smtClean="0"/>
              <a:t>6/10/2022</a:t>
            </a:fld>
            <a:endParaRPr lang="en-US"/>
          </a:p>
        </p:txBody>
      </p:sp>
      <p:sp>
        <p:nvSpPr>
          <p:cNvPr id="3" name="Footer Placeholder 2">
            <a:extLst>
              <a:ext uri="{FF2B5EF4-FFF2-40B4-BE49-F238E27FC236}">
                <a16:creationId xmlns:a16="http://schemas.microsoft.com/office/drawing/2014/main" id="{C64E505B-C287-49C9-A59E-FC1D6E5C6D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79365-0262-4F0F-9F68-ADDFC1F11E71}"/>
              </a:ext>
            </a:extLst>
          </p:cNvPr>
          <p:cNvSpPr>
            <a:spLocks noGrp="1"/>
          </p:cNvSpPr>
          <p:nvPr>
            <p:ph type="sldNum" sz="quarter" idx="12"/>
          </p:nvPr>
        </p:nvSpPr>
        <p:spPr>
          <a:xfrm>
            <a:off x="8610600" y="6356350"/>
            <a:ext cx="2743200" cy="365125"/>
          </a:xfrm>
          <a:prstGeom prst="rect">
            <a:avLst/>
          </a:prstGeom>
        </p:spPr>
        <p:txBody>
          <a:bodyPr/>
          <a:lstStyle/>
          <a:p>
            <a:fld id="{FF320FD5-1179-4A1B-88AD-D953F05965F4}" type="slidenum">
              <a:rPr lang="en-US" smtClean="0"/>
              <a:t>‹#›</a:t>
            </a:fld>
            <a:endParaRPr lang="en-US"/>
          </a:p>
        </p:txBody>
      </p:sp>
    </p:spTree>
    <p:extLst>
      <p:ext uri="{BB962C8B-B14F-4D97-AF65-F5344CB8AC3E}">
        <p14:creationId xmlns:p14="http://schemas.microsoft.com/office/powerpoint/2010/main" val="1527179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861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Presentat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D789E51-AE86-46F1-91E5-0042D027FD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1433" y="3163130"/>
            <a:ext cx="3200400" cy="3200400"/>
          </a:xfrm>
          <a:prstGeom prst="rect">
            <a:avLst/>
          </a:prstGeom>
        </p:spPr>
      </p:pic>
      <p:pic>
        <p:nvPicPr>
          <p:cNvPr id="6" name="Graphic 5" descr="An organic corner shape">
            <a:extLst>
              <a:ext uri="{FF2B5EF4-FFF2-40B4-BE49-F238E27FC236}">
                <a16:creationId xmlns:a16="http://schemas.microsoft.com/office/drawing/2014/main" id="{1FE5ADDA-D7E7-4F5E-80FD-CE5D99238F7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7" name="Graphic 6" descr="A circle filled with diagonal lines">
            <a:extLst>
              <a:ext uri="{FF2B5EF4-FFF2-40B4-BE49-F238E27FC236}">
                <a16:creationId xmlns:a16="http://schemas.microsoft.com/office/drawing/2014/main" id="{EF741E51-C2AA-481E-BCA9-AAA24E31AEB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16" name="Straight Connector 15">
            <a:extLst>
              <a:ext uri="{FF2B5EF4-FFF2-40B4-BE49-F238E27FC236}">
                <a16:creationId xmlns:a16="http://schemas.microsoft.com/office/drawing/2014/main" id="{BAFDDBD1-8A05-438C-BF89-7368383F9E2A}"/>
              </a:ext>
            </a:extLst>
          </p:cNvPr>
          <p:cNvCxnSpPr>
            <a:cxnSpLocks/>
          </p:cNvCxnSpPr>
          <p:nvPr/>
        </p:nvCxnSpPr>
        <p:spPr>
          <a:xfrm flipH="1" flipV="1">
            <a:off x="1702685" y="1919938"/>
            <a:ext cx="6765675" cy="3947"/>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F9E18172-D501-4DBE-A480-38C9C284FED8}"/>
              </a:ext>
            </a:extLst>
          </p:cNvPr>
          <p:cNvSpPr>
            <a:spLocks noGrp="1"/>
          </p:cNvSpPr>
          <p:nvPr>
            <p:ph type="body" sz="quarter" idx="13" hasCustomPrompt="1"/>
          </p:nvPr>
        </p:nvSpPr>
        <p:spPr>
          <a:xfrm>
            <a:off x="1702685" y="3429000"/>
            <a:ext cx="6643058" cy="1855302"/>
          </a:xfrm>
        </p:spPr>
        <p:txBody>
          <a:bodyPr anchor="ctr">
            <a:noAutofit/>
          </a:bodyPr>
          <a:lstStyle>
            <a:lvl1pPr>
              <a:defRPr>
                <a:solidFill>
                  <a:schemeClr val="bg1"/>
                </a:solidFill>
              </a:defRPr>
            </a:lvl1pPr>
            <a:lvl2pPr marL="0" indent="0" algn="l">
              <a:buNone/>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a:t>Name of Presenter</a:t>
            </a:r>
          </a:p>
          <a:p>
            <a:pPr lvl="1"/>
            <a:r>
              <a:rPr lang="en-US"/>
              <a:t>Position/Title</a:t>
            </a:r>
          </a:p>
          <a:p>
            <a:pPr lvl="1"/>
            <a:r>
              <a:rPr lang="en-US"/>
              <a:t>School/Department/Organization Info</a:t>
            </a:r>
          </a:p>
        </p:txBody>
      </p:sp>
      <p:pic>
        <p:nvPicPr>
          <p:cNvPr id="25" name="Graphic 24" descr="An organic corner shape">
            <a:extLst>
              <a:ext uri="{FF2B5EF4-FFF2-40B4-BE49-F238E27FC236}">
                <a16:creationId xmlns:a16="http://schemas.microsoft.com/office/drawing/2014/main" id="{9AA1C633-2E90-44DB-87D4-CE4A21F3280B}"/>
              </a:ext>
            </a:extLst>
          </p:cNvPr>
          <p:cNvPicPr>
            <a:picLocks noChangeAspect="1"/>
          </p:cNvPicPr>
          <p:nvPr/>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b="65540"/>
          <a:stretch/>
        </p:blipFill>
        <p:spPr>
          <a:xfrm>
            <a:off x="7620000" y="-1038"/>
            <a:ext cx="4572000" cy="1575516"/>
          </a:xfrm>
          <a:prstGeom prst="rect">
            <a:avLst/>
          </a:prstGeom>
        </p:spPr>
      </p:pic>
      <p:grpSp>
        <p:nvGrpSpPr>
          <p:cNvPr id="8" name="Group 7">
            <a:extLst>
              <a:ext uri="{FF2B5EF4-FFF2-40B4-BE49-F238E27FC236}">
                <a16:creationId xmlns:a16="http://schemas.microsoft.com/office/drawing/2014/main" id="{7CD2890C-5884-4D26-8362-39EA7F7C1847}"/>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9" name="Rectangle 8">
              <a:extLst>
                <a:ext uri="{FF2B5EF4-FFF2-40B4-BE49-F238E27FC236}">
                  <a16:creationId xmlns:a16="http://schemas.microsoft.com/office/drawing/2014/main" id="{C405C67F-4E50-4599-88FB-4D9E29A78352}"/>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9F7EC05-D291-4414-992A-84A2B43C81B6}"/>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8FB9A3-F079-4123-B7F5-95DD642D54BA}"/>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558173-9B13-4F39-B7BB-F9C798637E99}"/>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94A99F-C668-45A7-AB95-381C92823E25}"/>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D6977C-7FDA-4FC3-95D3-F692954DF795}"/>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32CF65-D7A9-4C91-A38F-669323782F5A}"/>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itle 28">
            <a:extLst>
              <a:ext uri="{FF2B5EF4-FFF2-40B4-BE49-F238E27FC236}">
                <a16:creationId xmlns:a16="http://schemas.microsoft.com/office/drawing/2014/main" id="{396859DC-C857-43D2-B80C-3BFB3D501438}"/>
              </a:ext>
            </a:extLst>
          </p:cNvPr>
          <p:cNvSpPr>
            <a:spLocks noGrp="1"/>
          </p:cNvSpPr>
          <p:nvPr>
            <p:ph type="title" hasCustomPrompt="1"/>
          </p:nvPr>
        </p:nvSpPr>
        <p:spPr>
          <a:xfrm>
            <a:off x="1702685" y="2130681"/>
            <a:ext cx="9042786" cy="968513"/>
          </a:xfrm>
        </p:spPr>
        <p:txBody>
          <a:bodyPr/>
          <a:lstStyle>
            <a:lvl1pPr>
              <a:defRPr>
                <a:solidFill>
                  <a:schemeClr val="bg1"/>
                </a:solidFill>
              </a:defRPr>
            </a:lvl1pPr>
          </a:lstStyle>
          <a:p>
            <a:r>
              <a:rPr lang="en-US"/>
              <a:t>Presentation title</a:t>
            </a:r>
          </a:p>
        </p:txBody>
      </p:sp>
      <p:pic>
        <p:nvPicPr>
          <p:cNvPr id="3" name="Picture 2">
            <a:extLst>
              <a:ext uri="{FF2B5EF4-FFF2-40B4-BE49-F238E27FC236}">
                <a16:creationId xmlns:a16="http://schemas.microsoft.com/office/drawing/2014/main" id="{E2EA4674-7A1F-4354-8B70-98A8F0ABC35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44312" y="512082"/>
            <a:ext cx="5779766" cy="1229279"/>
          </a:xfrm>
          <a:prstGeom prst="rect">
            <a:avLst/>
          </a:prstGeom>
        </p:spPr>
      </p:pic>
    </p:spTree>
    <p:extLst>
      <p:ext uri="{BB962C8B-B14F-4D97-AF65-F5344CB8AC3E}">
        <p14:creationId xmlns:p14="http://schemas.microsoft.com/office/powerpoint/2010/main" val="149698333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Presenter Page">
    <p:spTree>
      <p:nvGrpSpPr>
        <p:cNvPr id="1" name=""/>
        <p:cNvGrpSpPr/>
        <p:nvPr/>
      </p:nvGrpSpPr>
      <p:grpSpPr>
        <a:xfrm>
          <a:off x="0" y="0"/>
          <a:ext cx="0" cy="0"/>
          <a:chOff x="0" y="0"/>
          <a:chExt cx="0" cy="0"/>
        </a:xfrm>
      </p:grpSpPr>
      <p:pic>
        <p:nvPicPr>
          <p:cNvPr id="63" name="Graphic 62" descr="An organic corner shape">
            <a:extLst>
              <a:ext uri="{FF2B5EF4-FFF2-40B4-BE49-F238E27FC236}">
                <a16:creationId xmlns:a16="http://schemas.microsoft.com/office/drawing/2014/main" id="{C17D362D-3536-4F1A-B190-DE3722E5EEF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64" name="Graphic 63" descr="A square made of dots">
            <a:extLst>
              <a:ext uri="{FF2B5EF4-FFF2-40B4-BE49-F238E27FC236}">
                <a16:creationId xmlns:a16="http://schemas.microsoft.com/office/drawing/2014/main" id="{94B258D1-E93F-4313-A8F7-E00FA8E6B351}"/>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grpSp>
        <p:nvGrpSpPr>
          <p:cNvPr id="55" name="Group 54">
            <a:extLst>
              <a:ext uri="{FF2B5EF4-FFF2-40B4-BE49-F238E27FC236}">
                <a16:creationId xmlns:a16="http://schemas.microsoft.com/office/drawing/2014/main" id="{5029AE00-2768-4B05-A79B-1C13721F37C6}"/>
              </a:ext>
            </a:extLst>
          </p:cNvPr>
          <p:cNvGrpSpPr/>
          <p:nvPr/>
        </p:nvGrpSpPr>
        <p:grpSpPr>
          <a:xfrm rot="16200000">
            <a:off x="10469429" y="1181806"/>
            <a:ext cx="2584807" cy="869620"/>
            <a:chOff x="9177476" y="5772727"/>
            <a:chExt cx="2584807" cy="869620"/>
          </a:xfrm>
          <a:solidFill>
            <a:schemeClr val="accent6"/>
          </a:solidFill>
        </p:grpSpPr>
        <p:sp>
          <p:nvSpPr>
            <p:cNvPr id="56" name="Rectangle 55">
              <a:extLst>
                <a:ext uri="{FF2B5EF4-FFF2-40B4-BE49-F238E27FC236}">
                  <a16:creationId xmlns:a16="http://schemas.microsoft.com/office/drawing/2014/main" id="{28E9071F-D59A-4EC3-9782-25BB347BC8C5}"/>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E7C622B-D4B3-4E11-ABC5-1784BB92AF0B}"/>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74FA137-A8A5-4BCB-9D63-DE69D360126D}"/>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312AD42-2075-4C18-97F5-BEACD15E6E81}"/>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2D5CBB8-7DB8-4B10-A6A2-910B2901E7DC}"/>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3F06F53-EE0A-4126-BF62-0E1A02D793BC}"/>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597B41A-E7A2-4F2C-AE2D-48DFF07CC8C7}"/>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3173755" y="1981415"/>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2789309" y="4855584"/>
            <a:ext cx="3512092" cy="403539"/>
          </a:xfrm>
        </p:spPr>
        <p:txBody>
          <a:bodyPr>
            <a:normAutofit/>
          </a:bodyPr>
          <a:lstStyle>
            <a:lvl2pPr marL="0" indent="0" algn="ctr">
              <a:buNone/>
              <a:defRPr sz="2400"/>
            </a:lvl2pPr>
          </a:lstStyle>
          <a:p>
            <a:pPr lvl="1"/>
            <a:r>
              <a:rPr lang="en-US"/>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2789309" y="5357761"/>
            <a:ext cx="3512092" cy="799085"/>
          </a:xfrm>
        </p:spPr>
        <p:txBody>
          <a:bodyPr>
            <a:normAutofit/>
          </a:bodyPr>
          <a:lstStyle>
            <a:lvl4pPr marL="0" indent="0" algn="ctr">
              <a:buNone/>
              <a:defRPr sz="2000"/>
            </a:lvl4pPr>
          </a:lstStyle>
          <a:p>
            <a:pPr lvl="3"/>
            <a:r>
              <a:rPr lang="en-US"/>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p:nvCxnSpPr>
        <p:spPr>
          <a:xfrm>
            <a:off x="7915750" y="7793008"/>
            <a:ext cx="49875"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Picture Placeholder 6">
            <a:extLst>
              <a:ext uri="{FF2B5EF4-FFF2-40B4-BE49-F238E27FC236}">
                <a16:creationId xmlns:a16="http://schemas.microsoft.com/office/drawing/2014/main" id="{1062A3C7-C36C-4628-8565-B0A7BC9F17D3}"/>
              </a:ext>
            </a:extLst>
          </p:cNvPr>
          <p:cNvSpPr>
            <a:spLocks noGrp="1"/>
          </p:cNvSpPr>
          <p:nvPr>
            <p:ph type="pic" sz="quarter" idx="13"/>
          </p:nvPr>
        </p:nvSpPr>
        <p:spPr>
          <a:xfrm>
            <a:off x="7467387" y="1981415"/>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49" name="Text Placeholder 8">
            <a:extLst>
              <a:ext uri="{FF2B5EF4-FFF2-40B4-BE49-F238E27FC236}">
                <a16:creationId xmlns:a16="http://schemas.microsoft.com/office/drawing/2014/main" id="{4F5B4A46-EC08-4014-8474-56C1F6259662}"/>
              </a:ext>
            </a:extLst>
          </p:cNvPr>
          <p:cNvSpPr>
            <a:spLocks noGrp="1"/>
          </p:cNvSpPr>
          <p:nvPr>
            <p:ph type="body" sz="quarter" idx="14" hasCustomPrompt="1"/>
          </p:nvPr>
        </p:nvSpPr>
        <p:spPr>
          <a:xfrm>
            <a:off x="7082941" y="4855584"/>
            <a:ext cx="3512092" cy="403539"/>
          </a:xfrm>
        </p:spPr>
        <p:txBody>
          <a:bodyPr>
            <a:normAutofit/>
          </a:bodyPr>
          <a:lstStyle>
            <a:lvl2pPr marL="0" indent="0" algn="ctr">
              <a:buNone/>
              <a:defRPr sz="2400"/>
            </a:lvl2pPr>
          </a:lstStyle>
          <a:p>
            <a:pPr lvl="1"/>
            <a:r>
              <a:rPr lang="en-US"/>
              <a:t>Name of Presenter</a:t>
            </a:r>
          </a:p>
        </p:txBody>
      </p:sp>
      <p:sp>
        <p:nvSpPr>
          <p:cNvPr id="50" name="Text Placeholder 10">
            <a:extLst>
              <a:ext uri="{FF2B5EF4-FFF2-40B4-BE49-F238E27FC236}">
                <a16:creationId xmlns:a16="http://schemas.microsoft.com/office/drawing/2014/main" id="{8A89C8B6-E9F4-4764-9748-224B3E502979}"/>
              </a:ext>
            </a:extLst>
          </p:cNvPr>
          <p:cNvSpPr>
            <a:spLocks noGrp="1"/>
          </p:cNvSpPr>
          <p:nvPr>
            <p:ph type="body" sz="quarter" idx="15" hasCustomPrompt="1"/>
          </p:nvPr>
        </p:nvSpPr>
        <p:spPr>
          <a:xfrm>
            <a:off x="7082941" y="5357761"/>
            <a:ext cx="3512092" cy="799085"/>
          </a:xfrm>
        </p:spPr>
        <p:txBody>
          <a:bodyPr>
            <a:normAutofit/>
          </a:bodyPr>
          <a:lstStyle>
            <a:lvl4pPr marL="0" indent="0" algn="ctr">
              <a:buNone/>
              <a:defRPr sz="2000"/>
            </a:lvl4pPr>
          </a:lstStyle>
          <a:p>
            <a:pPr lvl="3"/>
            <a:r>
              <a:rPr lang="en-US"/>
              <a:t>Title/Department</a:t>
            </a:r>
          </a:p>
        </p:txBody>
      </p:sp>
      <p:sp>
        <p:nvSpPr>
          <p:cNvPr id="5" name="Title 4">
            <a:extLst>
              <a:ext uri="{FF2B5EF4-FFF2-40B4-BE49-F238E27FC236}">
                <a16:creationId xmlns:a16="http://schemas.microsoft.com/office/drawing/2014/main" id="{811157E1-FDDB-4FB2-A177-E52C0239BE3C}"/>
              </a:ext>
            </a:extLst>
          </p:cNvPr>
          <p:cNvSpPr>
            <a:spLocks noGrp="1"/>
          </p:cNvSpPr>
          <p:nvPr>
            <p:ph type="title"/>
          </p:nvPr>
        </p:nvSpPr>
        <p:spPr>
          <a:xfrm>
            <a:off x="2289695" y="491696"/>
            <a:ext cx="7612609" cy="1105037"/>
          </a:xfrm>
        </p:spPr>
        <p:txBody>
          <a:bodyPr/>
          <a:lstStyle/>
          <a:p>
            <a:r>
              <a:rPr lang="en-US"/>
              <a:t>Click to edit Master title style</a:t>
            </a:r>
          </a:p>
        </p:txBody>
      </p:sp>
    </p:spTree>
    <p:extLst>
      <p:ext uri="{BB962C8B-B14F-4D97-AF65-F5344CB8AC3E}">
        <p14:creationId xmlns:p14="http://schemas.microsoft.com/office/powerpoint/2010/main" val="25093830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MIss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2EFABFB2-8E4D-40CA-818A-E5799E5703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80" y="-1038"/>
            <a:ext cx="5735954" cy="6526998"/>
          </a:xfrm>
          <a:prstGeom prst="rect">
            <a:avLst/>
          </a:prstGeom>
        </p:spPr>
      </p:pic>
      <p:pic>
        <p:nvPicPr>
          <p:cNvPr id="21" name="Graphic 20" descr="An organic corner shape">
            <a:extLst>
              <a:ext uri="{FF2B5EF4-FFF2-40B4-BE49-F238E27FC236}">
                <a16:creationId xmlns:a16="http://schemas.microsoft.com/office/drawing/2014/main" id="{48611652-191E-48F6-8C6F-E6C5A677D2B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22" name="Graphic 21" descr="A circle filled with diagonal lines">
            <a:extLst>
              <a:ext uri="{FF2B5EF4-FFF2-40B4-BE49-F238E27FC236}">
                <a16:creationId xmlns:a16="http://schemas.microsoft.com/office/drawing/2014/main" id="{66E180A6-241B-4562-B90C-6E550277B26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23" name="Straight Connector 22">
            <a:extLst>
              <a:ext uri="{FF2B5EF4-FFF2-40B4-BE49-F238E27FC236}">
                <a16:creationId xmlns:a16="http://schemas.microsoft.com/office/drawing/2014/main" id="{A8F3CEFD-0959-442D-BF10-88A4BEEC1B07}"/>
              </a:ext>
            </a:extLst>
          </p:cNvPr>
          <p:cNvCxnSpPr>
            <a:cxnSpLocks/>
          </p:cNvCxnSpPr>
          <p:nvPr/>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BBF9D1D-0CB9-45A8-AC0B-3AFE16682B61}"/>
              </a:ext>
            </a:extLst>
          </p:cNvPr>
          <p:cNvSpPr>
            <a:spLocks noGrp="1"/>
          </p:cNvSpPr>
          <p:nvPr>
            <p:ph type="title" hasCustomPrompt="1"/>
          </p:nvPr>
        </p:nvSpPr>
        <p:spPr>
          <a:xfrm>
            <a:off x="-101620" y="-1312401"/>
            <a:ext cx="5273040" cy="1105037"/>
          </a:xfrm>
        </p:spPr>
        <p:txBody>
          <a:bodyPr/>
          <a:lstStyle>
            <a:lvl1pPr algn="ctr">
              <a:defRPr spc="600"/>
            </a:lvl1pPr>
          </a:lstStyle>
          <a:p>
            <a:r>
              <a:rPr lang="en-US"/>
              <a:t>Mission</a:t>
            </a:r>
          </a:p>
        </p:txBody>
      </p:sp>
      <p:sp>
        <p:nvSpPr>
          <p:cNvPr id="3" name="Date Placeholder 2">
            <a:extLst>
              <a:ext uri="{FF2B5EF4-FFF2-40B4-BE49-F238E27FC236}">
                <a16:creationId xmlns:a16="http://schemas.microsoft.com/office/drawing/2014/main" id="{86DFA69D-190D-4130-8A36-5E35E5ED1EAA}"/>
              </a:ext>
            </a:extLst>
          </p:cNvPr>
          <p:cNvSpPr>
            <a:spLocks noGrp="1"/>
          </p:cNvSpPr>
          <p:nvPr>
            <p:ph type="dt" sz="half" idx="10"/>
          </p:nvPr>
        </p:nvSpPr>
        <p:spPr/>
        <p:txBody>
          <a:bodyPr/>
          <a:lstStyle/>
          <a:p>
            <a:fld id="{9E7F3E95-5449-464B-9A17-EBCF3AFEBB5B}" type="datetimeFigureOut">
              <a:rPr lang="en-US" smtClean="0"/>
              <a:t>6/10/2022</a:t>
            </a:fld>
            <a:endParaRPr lang="en-US"/>
          </a:p>
        </p:txBody>
      </p:sp>
      <p:sp>
        <p:nvSpPr>
          <p:cNvPr id="4" name="Footer Placeholder 3">
            <a:extLst>
              <a:ext uri="{FF2B5EF4-FFF2-40B4-BE49-F238E27FC236}">
                <a16:creationId xmlns:a16="http://schemas.microsoft.com/office/drawing/2014/main" id="{0B528609-2664-49F4-9913-558CE43277B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9053C03F-58B1-41A2-BA16-9D6E5AA4D935}"/>
              </a:ext>
            </a:extLst>
          </p:cNvPr>
          <p:cNvSpPr>
            <a:spLocks noGrp="1"/>
          </p:cNvSpPr>
          <p:nvPr>
            <p:ph type="sldNum" sz="quarter" idx="12"/>
          </p:nvPr>
        </p:nvSpPr>
        <p:spPr/>
        <p:txBody>
          <a:bodyPr/>
          <a:lstStyle>
            <a:lvl1pPr>
              <a:defRPr>
                <a:solidFill>
                  <a:schemeClr val="bg1"/>
                </a:solidFill>
              </a:defRPr>
            </a:lvl1pPr>
          </a:lstStyle>
          <a:p>
            <a:fld id="{5B4CAECD-02FE-4C4A-9471-426DCC91B0DD}" type="slidenum">
              <a:rPr lang="en-US" smtClean="0"/>
              <a:pPr/>
              <a:t>‹#›</a:t>
            </a:fld>
            <a:endParaRPr lang="en-US"/>
          </a:p>
        </p:txBody>
      </p:sp>
      <p:grpSp>
        <p:nvGrpSpPr>
          <p:cNvPr id="31" name="Group 30">
            <a:extLst>
              <a:ext uri="{FF2B5EF4-FFF2-40B4-BE49-F238E27FC236}">
                <a16:creationId xmlns:a16="http://schemas.microsoft.com/office/drawing/2014/main" id="{58B6982C-8912-4CE9-9FE2-508D1BBCA9A6}"/>
              </a:ext>
            </a:extLst>
          </p:cNvPr>
          <p:cNvGrpSpPr/>
          <p:nvPr/>
        </p:nvGrpSpPr>
        <p:grpSpPr>
          <a:xfrm rot="16200000">
            <a:off x="10469429" y="1181806"/>
            <a:ext cx="2584807" cy="869620"/>
            <a:chOff x="9177476" y="5772727"/>
            <a:chExt cx="2584807" cy="869620"/>
          </a:xfrm>
          <a:solidFill>
            <a:schemeClr val="tx2"/>
          </a:solidFill>
        </p:grpSpPr>
        <p:sp>
          <p:nvSpPr>
            <p:cNvPr id="32" name="Rectangle 31">
              <a:extLst>
                <a:ext uri="{FF2B5EF4-FFF2-40B4-BE49-F238E27FC236}">
                  <a16:creationId xmlns:a16="http://schemas.microsoft.com/office/drawing/2014/main" id="{B73FE4F4-8A2B-4704-BAF7-11F65B09931F}"/>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1294810-550C-40CE-90C4-3506A1678F4C}"/>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0771D2E-E358-40D5-B1C5-0CB73E3C3566}"/>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FDB7F4-76EA-4091-88CF-71CEF3BDFB1B}"/>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8DDA743-628F-4815-92FC-5BB88814E2CA}"/>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6971250-8A27-460C-A0DB-8B6B53D5D19D}"/>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994FA83-76B9-429C-93B7-7AE992DF7027}"/>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8F15FD0F-06EA-41CA-8BFB-DEE0ACE09374}"/>
              </a:ext>
            </a:extLst>
          </p:cNvPr>
          <p:cNvSpPr txBox="1"/>
          <p:nvPr/>
        </p:nvSpPr>
        <p:spPr>
          <a:xfrm>
            <a:off x="6095311" y="2492314"/>
            <a:ext cx="490281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bg1"/>
                </a:solidFill>
              </a:rPr>
              <a:t>The mission of the BIE is to provide students at BIE-funded schools with a culturally relevant, high-quality education that prepares students with the knowledge, skills, and behaviors needed to flourish in the opportunities of tomorrow, become healthy and successful individuals, and lead their communities and sovereign nations to a thriving future that preserves their unique cultural identities.</a:t>
            </a:r>
          </a:p>
          <a:p>
            <a:pPr algn="ctr"/>
            <a:endParaRPr lang="en-US" sz="2000">
              <a:solidFill>
                <a:schemeClr val="bg1"/>
              </a:solidFill>
            </a:endParaRPr>
          </a:p>
        </p:txBody>
      </p:sp>
      <p:sp>
        <p:nvSpPr>
          <p:cNvPr id="42" name="TextBox 41">
            <a:extLst>
              <a:ext uri="{FF2B5EF4-FFF2-40B4-BE49-F238E27FC236}">
                <a16:creationId xmlns:a16="http://schemas.microsoft.com/office/drawing/2014/main" id="{950C1D84-898C-4C1C-BD79-D133E59C2F43}"/>
              </a:ext>
            </a:extLst>
          </p:cNvPr>
          <p:cNvSpPr txBox="1"/>
          <p:nvPr/>
        </p:nvSpPr>
        <p:spPr>
          <a:xfrm>
            <a:off x="6159193" y="1283566"/>
            <a:ext cx="4902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spc="600">
                <a:solidFill>
                  <a:schemeClr val="bg1"/>
                </a:solidFill>
                <a:latin typeface="+mj-lt"/>
              </a:rPr>
              <a:t>MISSION</a:t>
            </a:r>
          </a:p>
        </p:txBody>
      </p:sp>
    </p:spTree>
    <p:extLst>
      <p:ext uri="{BB962C8B-B14F-4D97-AF65-F5344CB8AC3E}">
        <p14:creationId xmlns:p14="http://schemas.microsoft.com/office/powerpoint/2010/main" val="1394184410"/>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o-Presenter Page">
    <p:spTree>
      <p:nvGrpSpPr>
        <p:cNvPr id="1" name=""/>
        <p:cNvGrpSpPr/>
        <p:nvPr/>
      </p:nvGrpSpPr>
      <p:grpSpPr>
        <a:xfrm>
          <a:off x="0" y="0"/>
          <a:ext cx="0" cy="0"/>
          <a:chOff x="0" y="0"/>
          <a:chExt cx="0" cy="0"/>
        </a:xfrm>
      </p:grpSpPr>
      <p:pic>
        <p:nvPicPr>
          <p:cNvPr id="63" name="Graphic 62" descr="An organic corner shape">
            <a:extLst>
              <a:ext uri="{FF2B5EF4-FFF2-40B4-BE49-F238E27FC236}">
                <a16:creationId xmlns:a16="http://schemas.microsoft.com/office/drawing/2014/main" id="{C17D362D-3536-4F1A-B190-DE3722E5EEF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64" name="Graphic 63" descr="A square made of dots">
            <a:extLst>
              <a:ext uri="{FF2B5EF4-FFF2-40B4-BE49-F238E27FC236}">
                <a16:creationId xmlns:a16="http://schemas.microsoft.com/office/drawing/2014/main" id="{94B258D1-E93F-4313-A8F7-E00FA8E6B351}"/>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grpSp>
        <p:nvGrpSpPr>
          <p:cNvPr id="55" name="Group 54">
            <a:extLst>
              <a:ext uri="{FF2B5EF4-FFF2-40B4-BE49-F238E27FC236}">
                <a16:creationId xmlns:a16="http://schemas.microsoft.com/office/drawing/2014/main" id="{5029AE00-2768-4B05-A79B-1C13721F37C6}"/>
              </a:ext>
            </a:extLst>
          </p:cNvPr>
          <p:cNvGrpSpPr/>
          <p:nvPr/>
        </p:nvGrpSpPr>
        <p:grpSpPr>
          <a:xfrm rot="16200000">
            <a:off x="10469429" y="1181806"/>
            <a:ext cx="2584807" cy="869620"/>
            <a:chOff x="9177476" y="5772727"/>
            <a:chExt cx="2584807" cy="869620"/>
          </a:xfrm>
          <a:solidFill>
            <a:schemeClr val="accent6"/>
          </a:solidFill>
        </p:grpSpPr>
        <p:sp>
          <p:nvSpPr>
            <p:cNvPr id="56" name="Rectangle 55">
              <a:extLst>
                <a:ext uri="{FF2B5EF4-FFF2-40B4-BE49-F238E27FC236}">
                  <a16:creationId xmlns:a16="http://schemas.microsoft.com/office/drawing/2014/main" id="{28E9071F-D59A-4EC3-9782-25BB347BC8C5}"/>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E7C622B-D4B3-4E11-ABC5-1784BB92AF0B}"/>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74FA137-A8A5-4BCB-9D63-DE69D360126D}"/>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7312AD42-2075-4C18-97F5-BEACD15E6E81}"/>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2D5CBB8-7DB8-4B10-A6A2-910B2901E7DC}"/>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3F06F53-EE0A-4126-BF62-0E1A02D793BC}"/>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597B41A-E7A2-4F2C-AE2D-48DFF07CC8C7}"/>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3173755" y="1981415"/>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2789309" y="4855584"/>
            <a:ext cx="3512092" cy="403539"/>
          </a:xfrm>
        </p:spPr>
        <p:txBody>
          <a:bodyPr>
            <a:normAutofit/>
          </a:bodyPr>
          <a:lstStyle>
            <a:lvl2pPr marL="0" indent="0" algn="ctr">
              <a:buNone/>
              <a:defRPr sz="2400"/>
            </a:lvl2pPr>
          </a:lstStyle>
          <a:p>
            <a:pPr lvl="1"/>
            <a:r>
              <a:rPr lang="en-US"/>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2789309" y="5357761"/>
            <a:ext cx="3512092" cy="799085"/>
          </a:xfrm>
        </p:spPr>
        <p:txBody>
          <a:bodyPr>
            <a:normAutofit/>
          </a:bodyPr>
          <a:lstStyle>
            <a:lvl4pPr marL="0" indent="0" algn="ctr">
              <a:buNone/>
              <a:defRPr sz="2000"/>
            </a:lvl4pPr>
          </a:lstStyle>
          <a:p>
            <a:pPr lvl="3"/>
            <a:r>
              <a:rPr lang="en-US"/>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p:nvCxnSpPr>
        <p:spPr>
          <a:xfrm>
            <a:off x="7915750" y="7793008"/>
            <a:ext cx="49875"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Picture Placeholder 6">
            <a:extLst>
              <a:ext uri="{FF2B5EF4-FFF2-40B4-BE49-F238E27FC236}">
                <a16:creationId xmlns:a16="http://schemas.microsoft.com/office/drawing/2014/main" id="{1062A3C7-C36C-4628-8565-B0A7BC9F17D3}"/>
              </a:ext>
            </a:extLst>
          </p:cNvPr>
          <p:cNvSpPr>
            <a:spLocks noGrp="1"/>
          </p:cNvSpPr>
          <p:nvPr>
            <p:ph type="pic" sz="quarter" idx="13"/>
          </p:nvPr>
        </p:nvSpPr>
        <p:spPr>
          <a:xfrm>
            <a:off x="7467387" y="1981415"/>
            <a:ext cx="2743200" cy="2743200"/>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49" name="Text Placeholder 8">
            <a:extLst>
              <a:ext uri="{FF2B5EF4-FFF2-40B4-BE49-F238E27FC236}">
                <a16:creationId xmlns:a16="http://schemas.microsoft.com/office/drawing/2014/main" id="{4F5B4A46-EC08-4014-8474-56C1F6259662}"/>
              </a:ext>
            </a:extLst>
          </p:cNvPr>
          <p:cNvSpPr>
            <a:spLocks noGrp="1"/>
          </p:cNvSpPr>
          <p:nvPr>
            <p:ph type="body" sz="quarter" idx="14" hasCustomPrompt="1"/>
          </p:nvPr>
        </p:nvSpPr>
        <p:spPr>
          <a:xfrm>
            <a:off x="7082941" y="4855584"/>
            <a:ext cx="3512092" cy="403539"/>
          </a:xfrm>
        </p:spPr>
        <p:txBody>
          <a:bodyPr>
            <a:normAutofit/>
          </a:bodyPr>
          <a:lstStyle>
            <a:lvl2pPr marL="0" indent="0" algn="ctr">
              <a:buNone/>
              <a:defRPr sz="2400"/>
            </a:lvl2pPr>
          </a:lstStyle>
          <a:p>
            <a:pPr lvl="1"/>
            <a:r>
              <a:rPr lang="en-US"/>
              <a:t>Name of Presenter</a:t>
            </a:r>
          </a:p>
        </p:txBody>
      </p:sp>
      <p:sp>
        <p:nvSpPr>
          <p:cNvPr id="50" name="Text Placeholder 10">
            <a:extLst>
              <a:ext uri="{FF2B5EF4-FFF2-40B4-BE49-F238E27FC236}">
                <a16:creationId xmlns:a16="http://schemas.microsoft.com/office/drawing/2014/main" id="{8A89C8B6-E9F4-4764-9748-224B3E502979}"/>
              </a:ext>
            </a:extLst>
          </p:cNvPr>
          <p:cNvSpPr>
            <a:spLocks noGrp="1"/>
          </p:cNvSpPr>
          <p:nvPr>
            <p:ph type="body" sz="quarter" idx="15" hasCustomPrompt="1"/>
          </p:nvPr>
        </p:nvSpPr>
        <p:spPr>
          <a:xfrm>
            <a:off x="7082941" y="5357761"/>
            <a:ext cx="3512092" cy="799085"/>
          </a:xfrm>
        </p:spPr>
        <p:txBody>
          <a:bodyPr>
            <a:normAutofit/>
          </a:bodyPr>
          <a:lstStyle>
            <a:lvl4pPr marL="0" indent="0" algn="ctr">
              <a:buNone/>
              <a:defRPr sz="2000"/>
            </a:lvl4pPr>
          </a:lstStyle>
          <a:p>
            <a:pPr lvl="3"/>
            <a:r>
              <a:rPr lang="en-US"/>
              <a:t>Title/Department</a:t>
            </a:r>
          </a:p>
        </p:txBody>
      </p:sp>
      <p:sp>
        <p:nvSpPr>
          <p:cNvPr id="5" name="Title 4">
            <a:extLst>
              <a:ext uri="{FF2B5EF4-FFF2-40B4-BE49-F238E27FC236}">
                <a16:creationId xmlns:a16="http://schemas.microsoft.com/office/drawing/2014/main" id="{811157E1-FDDB-4FB2-A177-E52C0239BE3C}"/>
              </a:ext>
            </a:extLst>
          </p:cNvPr>
          <p:cNvSpPr>
            <a:spLocks noGrp="1"/>
          </p:cNvSpPr>
          <p:nvPr>
            <p:ph type="title"/>
          </p:nvPr>
        </p:nvSpPr>
        <p:spPr>
          <a:xfrm>
            <a:off x="2289695" y="491696"/>
            <a:ext cx="7612609" cy="1105037"/>
          </a:xfrm>
        </p:spPr>
        <p:txBody>
          <a:bodyPr/>
          <a:lstStyle/>
          <a:p>
            <a:r>
              <a:rPr lang="en-US"/>
              <a:t>Click to edit Master title style</a:t>
            </a:r>
          </a:p>
        </p:txBody>
      </p:sp>
    </p:spTree>
    <p:extLst>
      <p:ext uri="{BB962C8B-B14F-4D97-AF65-F5344CB8AC3E}">
        <p14:creationId xmlns:p14="http://schemas.microsoft.com/office/powerpoint/2010/main" val="3744527068"/>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eam Page">
    <p:spTree>
      <p:nvGrpSpPr>
        <p:cNvPr id="1" name=""/>
        <p:cNvGrpSpPr/>
        <p:nvPr/>
      </p:nvGrpSpPr>
      <p:grpSpPr>
        <a:xfrm>
          <a:off x="0" y="0"/>
          <a:ext cx="0" cy="0"/>
          <a:chOff x="0" y="0"/>
          <a:chExt cx="0" cy="0"/>
        </a:xfrm>
      </p:grpSpPr>
      <p:pic>
        <p:nvPicPr>
          <p:cNvPr id="51" name="Graphic 50" descr="An organic corner shape">
            <a:extLst>
              <a:ext uri="{FF2B5EF4-FFF2-40B4-BE49-F238E27FC236}">
                <a16:creationId xmlns:a16="http://schemas.microsoft.com/office/drawing/2014/main" id="{D0C2E89C-3998-42A9-BC3E-EA3EE4BDB74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54" name="Graphic 53" descr="A square made of dots">
            <a:extLst>
              <a:ext uri="{FF2B5EF4-FFF2-40B4-BE49-F238E27FC236}">
                <a16:creationId xmlns:a16="http://schemas.microsoft.com/office/drawing/2014/main" id="{0CCAD805-4AC3-47BB-8EB6-A677644E76B6}"/>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332" t="46819" r="40223" b="13693"/>
          <a:stretch/>
        </p:blipFill>
        <p:spPr>
          <a:xfrm>
            <a:off x="10068560" y="-1"/>
            <a:ext cx="2123440" cy="1805375"/>
          </a:xfrm>
          <a:prstGeom prst="rect">
            <a:avLst/>
          </a:prstGeom>
        </p:spPr>
      </p:pic>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1303572" y="2487984"/>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2913297" y="2487985"/>
            <a:ext cx="3512092" cy="403539"/>
          </a:xfrm>
        </p:spPr>
        <p:txBody>
          <a:bodyPr>
            <a:normAutofit/>
          </a:bodyPr>
          <a:lstStyle>
            <a:lvl2pPr marL="0" indent="0">
              <a:buNone/>
              <a:defRPr sz="2400"/>
            </a:lvl2pPr>
          </a:lstStyle>
          <a:p>
            <a:pPr lvl="1"/>
            <a:r>
              <a:rPr lang="en-US"/>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2913297" y="2990162"/>
            <a:ext cx="3512092" cy="799085"/>
          </a:xfrm>
        </p:spPr>
        <p:txBody>
          <a:bodyPr>
            <a:normAutofit/>
          </a:bodyPr>
          <a:lstStyle>
            <a:lvl4pPr marL="0" indent="0">
              <a:buNone/>
              <a:defRPr sz="2000"/>
            </a:lvl4pPr>
          </a:lstStyle>
          <a:p>
            <a:pPr lvl="3"/>
            <a:r>
              <a:rPr lang="en-US"/>
              <a:t>Title/Department</a:t>
            </a:r>
          </a:p>
        </p:txBody>
      </p:sp>
      <p:sp>
        <p:nvSpPr>
          <p:cNvPr id="32" name="Picture Placeholder 6">
            <a:extLst>
              <a:ext uri="{FF2B5EF4-FFF2-40B4-BE49-F238E27FC236}">
                <a16:creationId xmlns:a16="http://schemas.microsoft.com/office/drawing/2014/main" id="{F4F4B68B-E8AF-4FEE-8A56-1AE0F7F072A7}"/>
              </a:ext>
            </a:extLst>
          </p:cNvPr>
          <p:cNvSpPr>
            <a:spLocks noGrp="1"/>
          </p:cNvSpPr>
          <p:nvPr>
            <p:ph type="pic" sz="quarter" idx="13"/>
          </p:nvPr>
        </p:nvSpPr>
        <p:spPr>
          <a:xfrm>
            <a:off x="1302062" y="4112489"/>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3" name="Text Placeholder 8">
            <a:extLst>
              <a:ext uri="{FF2B5EF4-FFF2-40B4-BE49-F238E27FC236}">
                <a16:creationId xmlns:a16="http://schemas.microsoft.com/office/drawing/2014/main" id="{27AAB866-C9A0-48F1-B0A2-B8A2E7F164BC}"/>
              </a:ext>
            </a:extLst>
          </p:cNvPr>
          <p:cNvSpPr>
            <a:spLocks noGrp="1"/>
          </p:cNvSpPr>
          <p:nvPr>
            <p:ph type="body" sz="quarter" idx="14" hasCustomPrompt="1"/>
          </p:nvPr>
        </p:nvSpPr>
        <p:spPr>
          <a:xfrm>
            <a:off x="2911787" y="4112490"/>
            <a:ext cx="3512092" cy="403539"/>
          </a:xfrm>
        </p:spPr>
        <p:txBody>
          <a:bodyPr>
            <a:normAutofit/>
          </a:bodyPr>
          <a:lstStyle>
            <a:lvl2pPr marL="0" indent="0">
              <a:buNone/>
              <a:defRPr sz="2400"/>
            </a:lvl2pPr>
          </a:lstStyle>
          <a:p>
            <a:pPr lvl="1"/>
            <a:r>
              <a:rPr lang="en-US"/>
              <a:t>Name of Presenter</a:t>
            </a:r>
          </a:p>
        </p:txBody>
      </p:sp>
      <p:sp>
        <p:nvSpPr>
          <p:cNvPr id="34" name="Text Placeholder 10">
            <a:extLst>
              <a:ext uri="{FF2B5EF4-FFF2-40B4-BE49-F238E27FC236}">
                <a16:creationId xmlns:a16="http://schemas.microsoft.com/office/drawing/2014/main" id="{6347D377-C2A9-407F-BF33-D6CB010319B6}"/>
              </a:ext>
            </a:extLst>
          </p:cNvPr>
          <p:cNvSpPr>
            <a:spLocks noGrp="1"/>
          </p:cNvSpPr>
          <p:nvPr>
            <p:ph type="body" sz="quarter" idx="15" hasCustomPrompt="1"/>
          </p:nvPr>
        </p:nvSpPr>
        <p:spPr>
          <a:xfrm>
            <a:off x="2911787" y="4614667"/>
            <a:ext cx="3512092" cy="799085"/>
          </a:xfrm>
        </p:spPr>
        <p:txBody>
          <a:bodyPr>
            <a:normAutofit/>
          </a:bodyPr>
          <a:lstStyle>
            <a:lvl4pPr marL="0" indent="0">
              <a:buNone/>
              <a:defRPr sz="2000"/>
            </a:lvl4pPr>
          </a:lstStyle>
          <a:p>
            <a:pPr lvl="3"/>
            <a:r>
              <a:rPr lang="en-US"/>
              <a:t>Title/Department</a:t>
            </a:r>
          </a:p>
        </p:txBody>
      </p:sp>
      <p:sp>
        <p:nvSpPr>
          <p:cNvPr id="35" name="Picture Placeholder 6">
            <a:extLst>
              <a:ext uri="{FF2B5EF4-FFF2-40B4-BE49-F238E27FC236}">
                <a16:creationId xmlns:a16="http://schemas.microsoft.com/office/drawing/2014/main" id="{F6E4F088-FA78-48A2-B97D-22F216FB6D6F}"/>
              </a:ext>
            </a:extLst>
          </p:cNvPr>
          <p:cNvSpPr>
            <a:spLocks noGrp="1"/>
          </p:cNvSpPr>
          <p:nvPr>
            <p:ph type="pic" sz="quarter" idx="16"/>
          </p:nvPr>
        </p:nvSpPr>
        <p:spPr>
          <a:xfrm>
            <a:off x="6728540" y="2484272"/>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6" name="Text Placeholder 8">
            <a:extLst>
              <a:ext uri="{FF2B5EF4-FFF2-40B4-BE49-F238E27FC236}">
                <a16:creationId xmlns:a16="http://schemas.microsoft.com/office/drawing/2014/main" id="{551A2504-4472-4216-ACA8-19349A6D4CD3}"/>
              </a:ext>
            </a:extLst>
          </p:cNvPr>
          <p:cNvSpPr>
            <a:spLocks noGrp="1"/>
          </p:cNvSpPr>
          <p:nvPr>
            <p:ph type="body" sz="quarter" idx="17" hasCustomPrompt="1"/>
          </p:nvPr>
        </p:nvSpPr>
        <p:spPr>
          <a:xfrm>
            <a:off x="8338265" y="2484273"/>
            <a:ext cx="3512092" cy="403539"/>
          </a:xfrm>
        </p:spPr>
        <p:txBody>
          <a:bodyPr>
            <a:normAutofit/>
          </a:bodyPr>
          <a:lstStyle>
            <a:lvl2pPr marL="0" indent="0">
              <a:buNone/>
              <a:defRPr sz="2400"/>
            </a:lvl2pPr>
          </a:lstStyle>
          <a:p>
            <a:pPr lvl="1"/>
            <a:r>
              <a:rPr lang="en-US"/>
              <a:t>Name of Presenter</a:t>
            </a:r>
          </a:p>
        </p:txBody>
      </p:sp>
      <p:sp>
        <p:nvSpPr>
          <p:cNvPr id="37" name="Text Placeholder 10">
            <a:extLst>
              <a:ext uri="{FF2B5EF4-FFF2-40B4-BE49-F238E27FC236}">
                <a16:creationId xmlns:a16="http://schemas.microsoft.com/office/drawing/2014/main" id="{BA67BB0D-9D0F-4743-9970-874EC59E1D55}"/>
              </a:ext>
            </a:extLst>
          </p:cNvPr>
          <p:cNvSpPr>
            <a:spLocks noGrp="1"/>
          </p:cNvSpPr>
          <p:nvPr>
            <p:ph type="body" sz="quarter" idx="18" hasCustomPrompt="1"/>
          </p:nvPr>
        </p:nvSpPr>
        <p:spPr>
          <a:xfrm>
            <a:off x="8338265" y="2986450"/>
            <a:ext cx="3512092" cy="799085"/>
          </a:xfrm>
        </p:spPr>
        <p:txBody>
          <a:bodyPr>
            <a:normAutofit/>
          </a:bodyPr>
          <a:lstStyle>
            <a:lvl4pPr marL="0" indent="0">
              <a:buNone/>
              <a:defRPr sz="2000"/>
            </a:lvl4pPr>
          </a:lstStyle>
          <a:p>
            <a:pPr lvl="3"/>
            <a:r>
              <a:rPr lang="en-US"/>
              <a:t>Title/Department</a:t>
            </a:r>
          </a:p>
        </p:txBody>
      </p:sp>
      <p:sp>
        <p:nvSpPr>
          <p:cNvPr id="38" name="Picture Placeholder 6">
            <a:extLst>
              <a:ext uri="{FF2B5EF4-FFF2-40B4-BE49-F238E27FC236}">
                <a16:creationId xmlns:a16="http://schemas.microsoft.com/office/drawing/2014/main" id="{E1E783E0-B65E-47B5-90B6-5EE78C10B54E}"/>
              </a:ext>
            </a:extLst>
          </p:cNvPr>
          <p:cNvSpPr>
            <a:spLocks noGrp="1"/>
          </p:cNvSpPr>
          <p:nvPr>
            <p:ph type="pic" sz="quarter" idx="19"/>
          </p:nvPr>
        </p:nvSpPr>
        <p:spPr>
          <a:xfrm>
            <a:off x="6727030" y="4108777"/>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9" name="Text Placeholder 8">
            <a:extLst>
              <a:ext uri="{FF2B5EF4-FFF2-40B4-BE49-F238E27FC236}">
                <a16:creationId xmlns:a16="http://schemas.microsoft.com/office/drawing/2014/main" id="{797D2295-FC2A-4E36-852C-678BF6117464}"/>
              </a:ext>
            </a:extLst>
          </p:cNvPr>
          <p:cNvSpPr>
            <a:spLocks noGrp="1"/>
          </p:cNvSpPr>
          <p:nvPr>
            <p:ph type="body" sz="quarter" idx="20" hasCustomPrompt="1"/>
          </p:nvPr>
        </p:nvSpPr>
        <p:spPr>
          <a:xfrm>
            <a:off x="8336755" y="4108778"/>
            <a:ext cx="3512092" cy="403539"/>
          </a:xfrm>
        </p:spPr>
        <p:txBody>
          <a:bodyPr>
            <a:normAutofit/>
          </a:bodyPr>
          <a:lstStyle>
            <a:lvl2pPr marL="0" indent="0">
              <a:buNone/>
              <a:defRPr sz="2400"/>
            </a:lvl2pPr>
          </a:lstStyle>
          <a:p>
            <a:pPr lvl="1"/>
            <a:r>
              <a:rPr lang="en-US"/>
              <a:t>Name of Presenter</a:t>
            </a:r>
          </a:p>
        </p:txBody>
      </p:sp>
      <p:sp>
        <p:nvSpPr>
          <p:cNvPr id="40" name="Text Placeholder 10">
            <a:extLst>
              <a:ext uri="{FF2B5EF4-FFF2-40B4-BE49-F238E27FC236}">
                <a16:creationId xmlns:a16="http://schemas.microsoft.com/office/drawing/2014/main" id="{5DBC033D-2450-4F12-9D6F-EB0F20E8BC25}"/>
              </a:ext>
            </a:extLst>
          </p:cNvPr>
          <p:cNvSpPr>
            <a:spLocks noGrp="1"/>
          </p:cNvSpPr>
          <p:nvPr>
            <p:ph type="body" sz="quarter" idx="21" hasCustomPrompt="1"/>
          </p:nvPr>
        </p:nvSpPr>
        <p:spPr>
          <a:xfrm>
            <a:off x="8336755" y="4610955"/>
            <a:ext cx="3512092" cy="799085"/>
          </a:xfrm>
        </p:spPr>
        <p:txBody>
          <a:bodyPr>
            <a:normAutofit/>
          </a:bodyPr>
          <a:lstStyle>
            <a:lvl4pPr marL="0" indent="0">
              <a:buNone/>
              <a:defRPr sz="2000"/>
            </a:lvl4pPr>
          </a:lstStyle>
          <a:p>
            <a:pPr lvl="3"/>
            <a:r>
              <a:rPr lang="en-US"/>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p:nvCxnSpPr>
        <p:spPr>
          <a:xfrm>
            <a:off x="7915750" y="7793008"/>
            <a:ext cx="49875"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DD82077-70BE-48AD-9F75-BDAFD60A3E6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3761259"/>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6/10/2022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2224866590"/>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DD8FC5B-DD65-4FC2-892B-715E2CD4975F}"/>
              </a:ext>
            </a:extLst>
          </p:cNvPr>
          <p:cNvPicPr>
            <a:picLocks noChangeAspect="1"/>
          </p:cNvPicPr>
          <p:nvPr/>
        </p:nvPicPr>
        <p:blipFill rotWithShape="1">
          <a:blip r:embed="rId2"/>
          <a:srcRect l="35167" t="11305" b="10043"/>
          <a:stretch/>
        </p:blipFill>
        <p:spPr>
          <a:xfrm>
            <a:off x="-386596" y="0"/>
            <a:ext cx="4470916" cy="6892290"/>
          </a:xfrm>
          <a:prstGeom prst="rect">
            <a:avLst/>
          </a:prstGeom>
        </p:spPr>
      </p:pic>
      <p:pic>
        <p:nvPicPr>
          <p:cNvPr id="11" name="Picture 10" descr="A picture containing person, person&#10;&#10;Description automatically generated">
            <a:extLst>
              <a:ext uri="{FF2B5EF4-FFF2-40B4-BE49-F238E27FC236}">
                <a16:creationId xmlns:a16="http://schemas.microsoft.com/office/drawing/2014/main" id="{62BED6C7-18AA-4E05-A997-A979AE22DD92}"/>
              </a:ext>
            </a:extLst>
          </p:cNvPr>
          <p:cNvPicPr>
            <a:picLocks noChangeAspect="1"/>
          </p:cNvPicPr>
          <p:nvPr/>
        </p:nvPicPr>
        <p:blipFill rotWithShape="1">
          <a:blip r:embed="rId3">
            <a:extLst>
              <a:ext uri="{28A0092B-C50C-407E-A947-70E740481C1C}">
                <a14:useLocalDpi xmlns:a14="http://schemas.microsoft.com/office/drawing/2010/main" val="0"/>
              </a:ext>
            </a:extLst>
          </a:blip>
          <a:srcRect l="51882" t="9187" r="-1"/>
          <a:stretch/>
        </p:blipFill>
        <p:spPr>
          <a:xfrm>
            <a:off x="0" y="0"/>
            <a:ext cx="3652004" cy="6892290"/>
          </a:xfrm>
          <a:prstGeom prst="flowChartDelay">
            <a:avLst/>
          </a:prstGeom>
        </p:spPr>
      </p:pic>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4160520" y="1136555"/>
            <a:ext cx="7589520" cy="2373408"/>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4160521" y="3642360"/>
            <a:ext cx="7589520" cy="16154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6/10/2022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a:p>
        </p:txBody>
      </p:sp>
      <p:pic>
        <p:nvPicPr>
          <p:cNvPr id="24" name="Graphic 23" descr="A circle filled with diagonal lines">
            <a:extLst>
              <a:ext uri="{FF2B5EF4-FFF2-40B4-BE49-F238E27FC236}">
                <a16:creationId xmlns:a16="http://schemas.microsoft.com/office/drawing/2014/main" id="{FC27D4C3-3527-438D-A767-3C8E071FC12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8934" t="11636" r="12364" b="45921"/>
          <a:stretch/>
        </p:blipFill>
        <p:spPr>
          <a:xfrm rot="5400000" flipV="1">
            <a:off x="10565628" y="-308386"/>
            <a:ext cx="1312242" cy="1940502"/>
          </a:xfrm>
          <a:prstGeom prst="rect">
            <a:avLst/>
          </a:prstGeom>
        </p:spPr>
      </p:pic>
      <p:pic>
        <p:nvPicPr>
          <p:cNvPr id="25" name="Graphic 24" descr="A square made of dots">
            <a:extLst>
              <a:ext uri="{FF2B5EF4-FFF2-40B4-BE49-F238E27FC236}">
                <a16:creationId xmlns:a16="http://schemas.microsoft.com/office/drawing/2014/main" id="{0F731061-97E8-407A-9A0B-001B7B2F98DD}"/>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5400000">
            <a:off x="486330" y="4207589"/>
            <a:ext cx="1127760" cy="2100421"/>
          </a:xfrm>
          <a:prstGeom prst="rect">
            <a:avLst/>
          </a:prstGeom>
        </p:spPr>
      </p:pic>
    </p:spTree>
    <p:extLst>
      <p:ext uri="{BB962C8B-B14F-4D97-AF65-F5344CB8AC3E}">
        <p14:creationId xmlns:p14="http://schemas.microsoft.com/office/powerpoint/2010/main" val="226406889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BED6C7-18AA-4E05-A997-A979AE22DD92}"/>
              </a:ext>
            </a:extLst>
          </p:cNvPr>
          <p:cNvPicPr>
            <a:picLocks noChangeAspect="1"/>
          </p:cNvPicPr>
          <p:nvPr/>
        </p:nvPicPr>
        <p:blipFill rotWithShape="1">
          <a:blip r:embed="rId2">
            <a:extLst>
              <a:ext uri="{28A0092B-C50C-407E-A947-70E740481C1C}">
                <a14:useLocalDpi xmlns:a14="http://schemas.microsoft.com/office/drawing/2010/main" val="0"/>
              </a:ext>
            </a:extLst>
          </a:blip>
          <a:srcRect l="18343" r="46333"/>
          <a:stretch/>
        </p:blipFill>
        <p:spPr>
          <a:xfrm flipH="1">
            <a:off x="8539996" y="0"/>
            <a:ext cx="3652004" cy="6892290"/>
          </a:xfrm>
          <a:prstGeom prst="flowChartDelay">
            <a:avLst/>
          </a:prstGeom>
        </p:spPr>
      </p:pic>
      <p:pic>
        <p:nvPicPr>
          <p:cNvPr id="27" name="Picture 26">
            <a:extLst>
              <a:ext uri="{FF2B5EF4-FFF2-40B4-BE49-F238E27FC236}">
                <a16:creationId xmlns:a16="http://schemas.microsoft.com/office/drawing/2014/main" id="{BDD8FC5B-DD65-4FC2-892B-715E2CD4975F}"/>
              </a:ext>
            </a:extLst>
          </p:cNvPr>
          <p:cNvPicPr>
            <a:picLocks noChangeAspect="1"/>
          </p:cNvPicPr>
          <p:nvPr/>
        </p:nvPicPr>
        <p:blipFill rotWithShape="1">
          <a:blip r:embed="rId3">
            <a:duotone>
              <a:prstClr val="black"/>
              <a:schemeClr val="accent3">
                <a:tint val="45000"/>
                <a:satMod val="400000"/>
              </a:schemeClr>
            </a:duotone>
          </a:blip>
          <a:srcRect l="35167" t="11305" b="10043"/>
          <a:stretch/>
        </p:blipFill>
        <p:spPr>
          <a:xfrm flipH="1">
            <a:off x="8153400" y="0"/>
            <a:ext cx="4470916" cy="6892290"/>
          </a:xfrm>
          <a:prstGeom prst="rect">
            <a:avLst/>
          </a:prstGeom>
        </p:spPr>
      </p:pic>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757177" y="1312242"/>
            <a:ext cx="7055734" cy="2373408"/>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757178" y="3818047"/>
            <a:ext cx="7055734" cy="16154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9E7F3E95-5449-464B-9A17-EBCF3AFEBB5B}" type="datetimeFigureOut">
              <a:rPr lang="en-US" smtClean="0"/>
              <a:t>6/10/2022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5B4CAECD-02FE-4C4A-9471-426DCC91B0DD}" type="slidenum">
              <a:rPr lang="en-US" smtClean="0"/>
              <a:t>‹#›</a:t>
            </a:fld>
            <a:endParaRPr lang="en-US"/>
          </a:p>
        </p:txBody>
      </p:sp>
      <p:pic>
        <p:nvPicPr>
          <p:cNvPr id="24" name="Graphic 23" descr="A circle filled with diagonal lines">
            <a:extLst>
              <a:ext uri="{FF2B5EF4-FFF2-40B4-BE49-F238E27FC236}">
                <a16:creationId xmlns:a16="http://schemas.microsoft.com/office/drawing/2014/main" id="{FC27D4C3-3527-438D-A767-3C8E071FC12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8934" t="11636" r="12364" b="45921"/>
          <a:stretch/>
        </p:blipFill>
        <p:spPr>
          <a:xfrm rot="16200000" flipH="1" flipV="1">
            <a:off x="314130" y="-314130"/>
            <a:ext cx="1312242" cy="1940502"/>
          </a:xfrm>
          <a:prstGeom prst="rect">
            <a:avLst/>
          </a:prstGeom>
        </p:spPr>
      </p:pic>
      <p:pic>
        <p:nvPicPr>
          <p:cNvPr id="25" name="Graphic 24" descr="A square made of dots">
            <a:extLst>
              <a:ext uri="{FF2B5EF4-FFF2-40B4-BE49-F238E27FC236}">
                <a16:creationId xmlns:a16="http://schemas.microsoft.com/office/drawing/2014/main" id="{0F731061-97E8-407A-9A0B-001B7B2F98DD}"/>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16200000" flipH="1">
            <a:off x="9026326" y="4207589"/>
            <a:ext cx="1127760" cy="2100421"/>
          </a:xfrm>
          <a:prstGeom prst="rect">
            <a:avLst/>
          </a:prstGeom>
        </p:spPr>
      </p:pic>
    </p:spTree>
    <p:extLst>
      <p:ext uri="{BB962C8B-B14F-4D97-AF65-F5344CB8AC3E}">
        <p14:creationId xmlns:p14="http://schemas.microsoft.com/office/powerpoint/2010/main" val="2893524410"/>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1455592" y="1825625"/>
            <a:ext cx="9623888"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ED912-A6E7-465F-BCFC-43B5611D8902}"/>
              </a:ext>
            </a:extLst>
          </p:cNvPr>
          <p:cNvSpPr>
            <a:spLocks noGrp="1"/>
          </p:cNvSpPr>
          <p:nvPr>
            <p:ph type="dt" sz="half" idx="10"/>
          </p:nvPr>
        </p:nvSpPr>
        <p:spPr/>
        <p:txBody>
          <a:bodyPr/>
          <a:lstStyle/>
          <a:p>
            <a:fld id="{9E7F3E95-5449-464B-9A17-EBCF3AFEBB5B}" type="datetimeFigureOut">
              <a:rPr lang="en-US" smtClean="0"/>
              <a:t>6/10/2022</a:t>
            </a:fld>
            <a:endParaRPr lang="en-US"/>
          </a:p>
        </p:txBody>
      </p:sp>
      <p:sp>
        <p:nvSpPr>
          <p:cNvPr id="5" name="Footer Placeholder 4">
            <a:extLst>
              <a:ext uri="{FF2B5EF4-FFF2-40B4-BE49-F238E27FC236}">
                <a16:creationId xmlns:a16="http://schemas.microsoft.com/office/drawing/2014/main" id="{69C5E22B-649D-4E6E-A4C4-B31035B50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3035C-9E1A-43C1-81FB-B27D0C04D350}"/>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8" name="Title 7">
            <a:extLst>
              <a:ext uri="{FF2B5EF4-FFF2-40B4-BE49-F238E27FC236}">
                <a16:creationId xmlns:a16="http://schemas.microsoft.com/office/drawing/2014/main" id="{4FFEE128-D22C-40F6-BF3D-EC7513B482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8739729"/>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itle and Content 2">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36C4D3AC-3543-4C11-BBD5-2B6A2B70039F}"/>
              </a:ext>
            </a:extLst>
          </p:cNvPr>
          <p:cNvPicPr>
            <a:picLocks noChangeAspect="1"/>
          </p:cNvPicPr>
          <p:nvPr/>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6" name="Picture 5" descr="Shape, circle&#10;&#10;Description automatically generated">
            <a:extLst>
              <a:ext uri="{FF2B5EF4-FFF2-40B4-BE49-F238E27FC236}">
                <a16:creationId xmlns:a16="http://schemas.microsoft.com/office/drawing/2014/main" id="{6D888D2E-CBA1-46CC-A061-FA7FF57BD4A5}"/>
              </a:ext>
            </a:extLst>
          </p:cNvPr>
          <p:cNvPicPr>
            <a:picLocks noChangeAspect="1"/>
          </p:cNvPicPr>
          <p:nvPr/>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18" name="Oval 17">
            <a:extLst>
              <a:ext uri="{FF2B5EF4-FFF2-40B4-BE49-F238E27FC236}">
                <a16:creationId xmlns:a16="http://schemas.microsoft.com/office/drawing/2014/main" id="{7C90AF15-69DC-4560-96BA-4E27BB84C3F3}"/>
              </a:ext>
            </a:extLst>
          </p:cNvPr>
          <p:cNvSpPr/>
          <p:nvPr/>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838200" y="1825625"/>
            <a:ext cx="6111240"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88976CE6-40C5-4EFC-AEDA-75E3922CF078}"/>
              </a:ext>
            </a:extLst>
          </p:cNvPr>
          <p:cNvSpPr>
            <a:spLocks noGrp="1"/>
          </p:cNvSpPr>
          <p:nvPr>
            <p:ph type="pic" sz="quarter" idx="13"/>
          </p:nvPr>
        </p:nvSpPr>
        <p:spPr>
          <a:xfrm rot="386686">
            <a:off x="8280587" y="782897"/>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p>
        </p:txBody>
      </p:sp>
      <p:sp>
        <p:nvSpPr>
          <p:cNvPr id="11" name="Picture Placeholder 9">
            <a:extLst>
              <a:ext uri="{FF2B5EF4-FFF2-40B4-BE49-F238E27FC236}">
                <a16:creationId xmlns:a16="http://schemas.microsoft.com/office/drawing/2014/main" id="{AF9FB945-AEE2-4D5B-9FFC-F04A0F418C01}"/>
              </a:ext>
            </a:extLst>
          </p:cNvPr>
          <p:cNvSpPr>
            <a:spLocks noGrp="1"/>
          </p:cNvSpPr>
          <p:nvPr>
            <p:ph type="pic" sz="quarter" idx="14"/>
          </p:nvPr>
        </p:nvSpPr>
        <p:spPr>
          <a:xfrm rot="21288546">
            <a:off x="8347944" y="3384216"/>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13" name="Graphic 12" descr="Grid lines">
            <a:extLst>
              <a:ext uri="{FF2B5EF4-FFF2-40B4-BE49-F238E27FC236}">
                <a16:creationId xmlns:a16="http://schemas.microsoft.com/office/drawing/2014/main" id="{6273BC6E-DF37-4151-9373-A53163C8B803}"/>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9" name="Oval 18">
            <a:extLst>
              <a:ext uri="{FF2B5EF4-FFF2-40B4-BE49-F238E27FC236}">
                <a16:creationId xmlns:a16="http://schemas.microsoft.com/office/drawing/2014/main" id="{9D78829A-F820-4959-A794-529717DB7BCD}"/>
              </a:ext>
            </a:extLst>
          </p:cNvPr>
          <p:cNvSpPr/>
          <p:nvPr/>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ate Placeholder 23">
            <a:extLst>
              <a:ext uri="{FF2B5EF4-FFF2-40B4-BE49-F238E27FC236}">
                <a16:creationId xmlns:a16="http://schemas.microsoft.com/office/drawing/2014/main" id="{F40B23F7-B13D-47B8-BA82-EC4EC5C630F6}"/>
              </a:ext>
            </a:extLst>
          </p:cNvPr>
          <p:cNvSpPr>
            <a:spLocks noGrp="1"/>
          </p:cNvSpPr>
          <p:nvPr>
            <p:ph type="dt" sz="half" idx="15"/>
          </p:nvPr>
        </p:nvSpPr>
        <p:spPr/>
        <p:txBody>
          <a:bodyPr/>
          <a:lstStyle/>
          <a:p>
            <a:fld id="{9E7F3E95-5449-464B-9A17-EBCF3AFEBB5B}" type="datetimeFigureOut">
              <a:rPr lang="en-US" smtClean="0"/>
              <a:pPr/>
              <a:t>6/10/2022</a:t>
            </a:fld>
            <a:endParaRPr lang="en-US"/>
          </a:p>
        </p:txBody>
      </p:sp>
      <p:sp>
        <p:nvSpPr>
          <p:cNvPr id="25" name="Footer Placeholder 24">
            <a:extLst>
              <a:ext uri="{FF2B5EF4-FFF2-40B4-BE49-F238E27FC236}">
                <a16:creationId xmlns:a16="http://schemas.microsoft.com/office/drawing/2014/main" id="{276EF49D-4D8B-4E9F-8384-C308D59E8C73}"/>
              </a:ext>
            </a:extLst>
          </p:cNvPr>
          <p:cNvSpPr>
            <a:spLocks noGrp="1"/>
          </p:cNvSpPr>
          <p:nvPr>
            <p:ph type="ftr" sz="quarter" idx="16"/>
          </p:nvPr>
        </p:nvSpPr>
        <p:spPr/>
        <p:txBody>
          <a:bodyPr/>
          <a:lstStyle/>
          <a:p>
            <a:endParaRPr lang="en-US"/>
          </a:p>
        </p:txBody>
      </p:sp>
      <p:sp>
        <p:nvSpPr>
          <p:cNvPr id="26" name="Slide Number Placeholder 25">
            <a:extLst>
              <a:ext uri="{FF2B5EF4-FFF2-40B4-BE49-F238E27FC236}">
                <a16:creationId xmlns:a16="http://schemas.microsoft.com/office/drawing/2014/main" id="{0F3C96ED-A555-4D9A-9AAC-4BB3BEDA66F9}"/>
              </a:ext>
            </a:extLst>
          </p:cNvPr>
          <p:cNvSpPr>
            <a:spLocks noGrp="1"/>
          </p:cNvSpPr>
          <p:nvPr>
            <p:ph type="sldNum" sz="quarter" idx="17"/>
          </p:nvPr>
        </p:nvSpPr>
        <p:spPr/>
        <p:txBody>
          <a:bodyPr/>
          <a:lstStyle/>
          <a:p>
            <a:fld id="{5B4CAECD-02FE-4C4A-9471-426DCC91B0DD}" type="slidenum">
              <a:rPr lang="en-US" smtClean="0"/>
              <a:pPr/>
              <a:t>‹#›</a:t>
            </a:fld>
            <a:endParaRPr lang="en-US"/>
          </a:p>
        </p:txBody>
      </p:sp>
      <p:sp>
        <p:nvSpPr>
          <p:cNvPr id="27" name="Title 26">
            <a:extLst>
              <a:ext uri="{FF2B5EF4-FFF2-40B4-BE49-F238E27FC236}">
                <a16:creationId xmlns:a16="http://schemas.microsoft.com/office/drawing/2014/main" id="{BC0EB494-FD50-4D24-802D-CF95A8D502C1}"/>
              </a:ext>
            </a:extLst>
          </p:cNvPr>
          <p:cNvSpPr>
            <a:spLocks noGrp="1"/>
          </p:cNvSpPr>
          <p:nvPr>
            <p:ph type="title"/>
          </p:nvPr>
        </p:nvSpPr>
        <p:spPr>
          <a:xfrm>
            <a:off x="838201" y="585651"/>
            <a:ext cx="6720840" cy="1105037"/>
          </a:xfrm>
        </p:spPr>
        <p:txBody>
          <a:bodyPr/>
          <a:lstStyle/>
          <a:p>
            <a:r>
              <a:rPr lang="en-US"/>
              <a:t>Click to edit Master title style</a:t>
            </a:r>
          </a:p>
        </p:txBody>
      </p:sp>
    </p:spTree>
    <p:extLst>
      <p:ext uri="{BB962C8B-B14F-4D97-AF65-F5344CB8AC3E}">
        <p14:creationId xmlns:p14="http://schemas.microsoft.com/office/powerpoint/2010/main" val="2078971"/>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B734A-A207-4090-BEFF-D38E5590205A}"/>
              </a:ext>
            </a:extLst>
          </p:cNvPr>
          <p:cNvSpPr>
            <a:spLocks noGrp="1"/>
          </p:cNvSpPr>
          <p:nvPr>
            <p:ph type="title"/>
          </p:nvPr>
        </p:nvSpPr>
        <p:spPr>
          <a:xfrm>
            <a:off x="1325880" y="1709739"/>
            <a:ext cx="10021570" cy="2374582"/>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4696A4-BEE2-4540-A22E-F88A7AB61CF5}"/>
              </a:ext>
            </a:extLst>
          </p:cNvPr>
          <p:cNvSpPr>
            <a:spLocks noGrp="1"/>
          </p:cNvSpPr>
          <p:nvPr>
            <p:ph type="body" idx="1"/>
          </p:nvPr>
        </p:nvSpPr>
        <p:spPr>
          <a:xfrm>
            <a:off x="2209800" y="4343401"/>
            <a:ext cx="9137650" cy="134111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125C29-ECB0-4540-B912-84BF77C12578}"/>
              </a:ext>
            </a:extLst>
          </p:cNvPr>
          <p:cNvSpPr>
            <a:spLocks noGrp="1"/>
          </p:cNvSpPr>
          <p:nvPr>
            <p:ph type="dt" sz="half" idx="10"/>
          </p:nvPr>
        </p:nvSpPr>
        <p:spPr/>
        <p:txBody>
          <a:bodyPr/>
          <a:lstStyle/>
          <a:p>
            <a:fld id="{9E7F3E95-5449-464B-9A17-EBCF3AFEBB5B}" type="datetimeFigureOut">
              <a:rPr lang="en-US" smtClean="0"/>
              <a:t>6/10/2022</a:t>
            </a:fld>
            <a:endParaRPr lang="en-US"/>
          </a:p>
        </p:txBody>
      </p:sp>
      <p:sp>
        <p:nvSpPr>
          <p:cNvPr id="5" name="Footer Placeholder 4">
            <a:extLst>
              <a:ext uri="{FF2B5EF4-FFF2-40B4-BE49-F238E27FC236}">
                <a16:creationId xmlns:a16="http://schemas.microsoft.com/office/drawing/2014/main" id="{4DC05CD3-1633-4625-A6F7-A8ABF0473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60550-01EA-4E06-9ADF-DEF8973C4435}"/>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746427949"/>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2">
    <p:spTree>
      <p:nvGrpSpPr>
        <p:cNvPr id="1" name=""/>
        <p:cNvGrpSpPr/>
        <p:nvPr/>
      </p:nvGrpSpPr>
      <p:grpSpPr>
        <a:xfrm>
          <a:off x="0" y="0"/>
          <a:ext cx="0" cy="0"/>
          <a:chOff x="0" y="0"/>
          <a:chExt cx="0" cy="0"/>
        </a:xfrm>
      </p:grpSpPr>
      <p:pic>
        <p:nvPicPr>
          <p:cNvPr id="7" name="Graphic 6" descr="An organic corner shape">
            <a:extLst>
              <a:ext uri="{FF2B5EF4-FFF2-40B4-BE49-F238E27FC236}">
                <a16:creationId xmlns:a16="http://schemas.microsoft.com/office/drawing/2014/main" id="{89652F2B-FF14-4E8F-AB16-F9204C156DF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sp>
        <p:nvSpPr>
          <p:cNvPr id="2" name="Title 1">
            <a:extLst>
              <a:ext uri="{FF2B5EF4-FFF2-40B4-BE49-F238E27FC236}">
                <a16:creationId xmlns:a16="http://schemas.microsoft.com/office/drawing/2014/main" id="{39EB734A-A207-4090-BEFF-D38E5590205A}"/>
              </a:ext>
            </a:extLst>
          </p:cNvPr>
          <p:cNvSpPr>
            <a:spLocks noGrp="1"/>
          </p:cNvSpPr>
          <p:nvPr>
            <p:ph type="title"/>
          </p:nvPr>
        </p:nvSpPr>
        <p:spPr>
          <a:xfrm>
            <a:off x="3700149" y="1439071"/>
            <a:ext cx="6827520" cy="2374582"/>
          </a:xfrm>
        </p:spPr>
        <p:txBody>
          <a:bodyPr anchor="b">
            <a:normAutofit/>
          </a:bodyPr>
          <a:lstStyle>
            <a:lvl1pPr algn="ctr">
              <a:defRPr sz="4800"/>
            </a:lvl1pPr>
          </a:lstStyle>
          <a:p>
            <a:r>
              <a:rPr lang="en-US"/>
              <a:t>Click to edit Master title style</a:t>
            </a:r>
          </a:p>
        </p:txBody>
      </p:sp>
      <p:sp>
        <p:nvSpPr>
          <p:cNvPr id="3" name="Text Placeholder 2">
            <a:extLst>
              <a:ext uri="{FF2B5EF4-FFF2-40B4-BE49-F238E27FC236}">
                <a16:creationId xmlns:a16="http://schemas.microsoft.com/office/drawing/2014/main" id="{7B4696A4-BEE2-4540-A22E-F88A7AB61CF5}"/>
              </a:ext>
            </a:extLst>
          </p:cNvPr>
          <p:cNvSpPr>
            <a:spLocks noGrp="1"/>
          </p:cNvSpPr>
          <p:nvPr>
            <p:ph type="body" idx="1"/>
          </p:nvPr>
        </p:nvSpPr>
        <p:spPr>
          <a:xfrm>
            <a:off x="3700149" y="4149568"/>
            <a:ext cx="6827520" cy="1341119"/>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125C29-ECB0-4540-B912-84BF77C12578}"/>
              </a:ext>
            </a:extLst>
          </p:cNvPr>
          <p:cNvSpPr>
            <a:spLocks noGrp="1"/>
          </p:cNvSpPr>
          <p:nvPr>
            <p:ph type="dt" sz="half" idx="10"/>
          </p:nvPr>
        </p:nvSpPr>
        <p:spPr/>
        <p:txBody>
          <a:bodyPr/>
          <a:lstStyle/>
          <a:p>
            <a:fld id="{9E7F3E95-5449-464B-9A17-EBCF3AFEBB5B}" type="datetimeFigureOut">
              <a:rPr lang="en-US" smtClean="0"/>
              <a:t>6/10/2022</a:t>
            </a:fld>
            <a:endParaRPr lang="en-US"/>
          </a:p>
        </p:txBody>
      </p:sp>
      <p:sp>
        <p:nvSpPr>
          <p:cNvPr id="5" name="Footer Placeholder 4">
            <a:extLst>
              <a:ext uri="{FF2B5EF4-FFF2-40B4-BE49-F238E27FC236}">
                <a16:creationId xmlns:a16="http://schemas.microsoft.com/office/drawing/2014/main" id="{4DC05CD3-1633-4625-A6F7-A8ABF0473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60550-01EA-4E06-9ADF-DEF8973C4435}"/>
              </a:ext>
            </a:extLst>
          </p:cNvPr>
          <p:cNvSpPr>
            <a:spLocks noGrp="1"/>
          </p:cNvSpPr>
          <p:nvPr>
            <p:ph type="sldNum" sz="quarter" idx="12"/>
          </p:nvPr>
        </p:nvSpPr>
        <p:spPr/>
        <p:txBody>
          <a:bodyPr/>
          <a:lstStyle/>
          <a:p>
            <a:fld id="{5B4CAECD-02FE-4C4A-9471-426DCC91B0DD}" type="slidenum">
              <a:rPr lang="en-US" smtClean="0"/>
              <a:t>‹#›</a:t>
            </a:fld>
            <a:endParaRPr lang="en-US"/>
          </a:p>
        </p:txBody>
      </p:sp>
      <p:pic>
        <p:nvPicPr>
          <p:cNvPr id="9" name="Picture 8" descr="A person smiling at the camera&#10;&#10;Description automatically generated with low confidence">
            <a:extLst>
              <a:ext uri="{FF2B5EF4-FFF2-40B4-BE49-F238E27FC236}">
                <a16:creationId xmlns:a16="http://schemas.microsoft.com/office/drawing/2014/main" id="{1A715E1E-6684-4B08-BC24-86D832884D7C}"/>
              </a:ext>
            </a:extLst>
          </p:cNvPr>
          <p:cNvPicPr>
            <a:picLocks noChangeAspect="1"/>
          </p:cNvPicPr>
          <p:nvPr/>
        </p:nvPicPr>
        <p:blipFill rotWithShape="1">
          <a:blip r:embed="rId4">
            <a:extLst>
              <a:ext uri="{28A0092B-C50C-407E-A947-70E740481C1C}">
                <a14:useLocalDpi xmlns:a14="http://schemas.microsoft.com/office/drawing/2010/main" val="0"/>
              </a:ext>
            </a:extLst>
          </a:blip>
          <a:srcRect l="35520" t="3567" r="2365" b="3260"/>
          <a:stretch/>
        </p:blipFill>
        <p:spPr>
          <a:xfrm>
            <a:off x="722314" y="886303"/>
            <a:ext cx="2255520" cy="2255520"/>
          </a:xfrm>
          <a:prstGeom prst="ellipse">
            <a:avLst/>
          </a:prstGeom>
          <a:ln w="76200">
            <a:solidFill>
              <a:schemeClr val="accent2"/>
            </a:solidFill>
          </a:ln>
        </p:spPr>
      </p:pic>
      <p:pic>
        <p:nvPicPr>
          <p:cNvPr id="10" name="Picture 9">
            <a:extLst>
              <a:ext uri="{FF2B5EF4-FFF2-40B4-BE49-F238E27FC236}">
                <a16:creationId xmlns:a16="http://schemas.microsoft.com/office/drawing/2014/main" id="{B19645E2-53CE-4263-9F65-90A598D925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29095" y="3759361"/>
            <a:ext cx="1731326" cy="1731326"/>
          </a:xfrm>
          <a:prstGeom prst="ellipse">
            <a:avLst/>
          </a:prstGeom>
          <a:ln w="76200">
            <a:solidFill>
              <a:schemeClr val="tx2"/>
            </a:solidFill>
          </a:ln>
        </p:spPr>
      </p:pic>
      <p:pic>
        <p:nvPicPr>
          <p:cNvPr id="11" name="Graphic 10" descr="A circle filled with diagonal lines">
            <a:extLst>
              <a:ext uri="{FF2B5EF4-FFF2-40B4-BE49-F238E27FC236}">
                <a16:creationId xmlns:a16="http://schemas.microsoft.com/office/drawing/2014/main" id="{3382B7CF-9D25-4D82-9EC6-011512508F5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12" name="Graphic 11" descr="A square made of dots">
            <a:extLst>
              <a:ext uri="{FF2B5EF4-FFF2-40B4-BE49-F238E27FC236}">
                <a16:creationId xmlns:a16="http://schemas.microsoft.com/office/drawing/2014/main" id="{E47CB702-00B8-488C-B79C-D164DDD08017}"/>
              </a:ext>
            </a:extLst>
          </p:cNvPr>
          <p:cNvPicPr>
            <a:picLocks noChangeAspect="1"/>
          </p:cNvPicPr>
          <p:nvPr/>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44777" t="13758" r="30556" b="40300"/>
          <a:stretch/>
        </p:blipFill>
        <p:spPr>
          <a:xfrm rot="5400000">
            <a:off x="486330" y="4207589"/>
            <a:ext cx="1127760" cy="2100421"/>
          </a:xfrm>
          <a:prstGeom prst="rect">
            <a:avLst/>
          </a:prstGeom>
        </p:spPr>
      </p:pic>
    </p:spTree>
    <p:extLst>
      <p:ext uri="{BB962C8B-B14F-4D97-AF65-F5344CB8AC3E}">
        <p14:creationId xmlns:p14="http://schemas.microsoft.com/office/powerpoint/2010/main" val="409960125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eam Page">
    <p:spTree>
      <p:nvGrpSpPr>
        <p:cNvPr id="1" name=""/>
        <p:cNvGrpSpPr/>
        <p:nvPr/>
      </p:nvGrpSpPr>
      <p:grpSpPr>
        <a:xfrm>
          <a:off x="0" y="0"/>
          <a:ext cx="0" cy="0"/>
          <a:chOff x="0" y="0"/>
          <a:chExt cx="0" cy="0"/>
        </a:xfrm>
      </p:grpSpPr>
      <p:pic>
        <p:nvPicPr>
          <p:cNvPr id="51" name="Graphic 50" descr="An organic corner shape">
            <a:extLst>
              <a:ext uri="{FF2B5EF4-FFF2-40B4-BE49-F238E27FC236}">
                <a16:creationId xmlns:a16="http://schemas.microsoft.com/office/drawing/2014/main" id="{D0C2E89C-3998-42A9-BC3E-EA3EE4BDB74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54" name="Graphic 53" descr="A square made of dots">
            <a:extLst>
              <a:ext uri="{FF2B5EF4-FFF2-40B4-BE49-F238E27FC236}">
                <a16:creationId xmlns:a16="http://schemas.microsoft.com/office/drawing/2014/main" id="{0CCAD805-4AC3-47BB-8EB6-A677644E76B6}"/>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3332" t="46819" r="40223" b="13693"/>
          <a:stretch/>
        </p:blipFill>
        <p:spPr>
          <a:xfrm>
            <a:off x="10068560" y="-1"/>
            <a:ext cx="2123440" cy="1805375"/>
          </a:xfrm>
          <a:prstGeom prst="rect">
            <a:avLst/>
          </a:prstGeom>
        </p:spPr>
      </p:pic>
      <p:sp>
        <p:nvSpPr>
          <p:cNvPr id="7" name="Picture Placeholder 6">
            <a:extLst>
              <a:ext uri="{FF2B5EF4-FFF2-40B4-BE49-F238E27FC236}">
                <a16:creationId xmlns:a16="http://schemas.microsoft.com/office/drawing/2014/main" id="{96388559-3CDE-4EF2-8D3C-469A4F3420C9}"/>
              </a:ext>
            </a:extLst>
          </p:cNvPr>
          <p:cNvSpPr>
            <a:spLocks noGrp="1"/>
          </p:cNvSpPr>
          <p:nvPr>
            <p:ph type="pic" sz="quarter" idx="10"/>
          </p:nvPr>
        </p:nvSpPr>
        <p:spPr>
          <a:xfrm>
            <a:off x="1303572" y="2487984"/>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9" name="Text Placeholder 8">
            <a:extLst>
              <a:ext uri="{FF2B5EF4-FFF2-40B4-BE49-F238E27FC236}">
                <a16:creationId xmlns:a16="http://schemas.microsoft.com/office/drawing/2014/main" id="{E9B06C60-37B6-43A0-B3AE-53178614A3E1}"/>
              </a:ext>
            </a:extLst>
          </p:cNvPr>
          <p:cNvSpPr>
            <a:spLocks noGrp="1"/>
          </p:cNvSpPr>
          <p:nvPr>
            <p:ph type="body" sz="quarter" idx="11" hasCustomPrompt="1"/>
          </p:nvPr>
        </p:nvSpPr>
        <p:spPr>
          <a:xfrm>
            <a:off x="2913297" y="2487985"/>
            <a:ext cx="3512092" cy="403539"/>
          </a:xfrm>
        </p:spPr>
        <p:txBody>
          <a:bodyPr>
            <a:normAutofit/>
          </a:bodyPr>
          <a:lstStyle>
            <a:lvl2pPr marL="0" indent="0">
              <a:buNone/>
              <a:defRPr sz="2400"/>
            </a:lvl2pPr>
          </a:lstStyle>
          <a:p>
            <a:pPr lvl="1"/>
            <a:r>
              <a:rPr lang="en-US"/>
              <a:t>Name of Presenter</a:t>
            </a:r>
          </a:p>
        </p:txBody>
      </p:sp>
      <p:sp>
        <p:nvSpPr>
          <p:cNvPr id="11" name="Text Placeholder 10">
            <a:extLst>
              <a:ext uri="{FF2B5EF4-FFF2-40B4-BE49-F238E27FC236}">
                <a16:creationId xmlns:a16="http://schemas.microsoft.com/office/drawing/2014/main" id="{D56F6923-9B36-455B-A2B8-BCE629A69430}"/>
              </a:ext>
            </a:extLst>
          </p:cNvPr>
          <p:cNvSpPr>
            <a:spLocks noGrp="1"/>
          </p:cNvSpPr>
          <p:nvPr>
            <p:ph type="body" sz="quarter" idx="12" hasCustomPrompt="1"/>
          </p:nvPr>
        </p:nvSpPr>
        <p:spPr>
          <a:xfrm>
            <a:off x="2913297" y="2990162"/>
            <a:ext cx="3512092" cy="799085"/>
          </a:xfrm>
        </p:spPr>
        <p:txBody>
          <a:bodyPr>
            <a:normAutofit/>
          </a:bodyPr>
          <a:lstStyle>
            <a:lvl4pPr marL="0" indent="0">
              <a:buNone/>
              <a:defRPr sz="2000"/>
            </a:lvl4pPr>
          </a:lstStyle>
          <a:p>
            <a:pPr lvl="3"/>
            <a:r>
              <a:rPr lang="en-US"/>
              <a:t>Title/Department</a:t>
            </a:r>
          </a:p>
        </p:txBody>
      </p:sp>
      <p:sp>
        <p:nvSpPr>
          <p:cNvPr id="32" name="Picture Placeholder 6">
            <a:extLst>
              <a:ext uri="{FF2B5EF4-FFF2-40B4-BE49-F238E27FC236}">
                <a16:creationId xmlns:a16="http://schemas.microsoft.com/office/drawing/2014/main" id="{F4F4B68B-E8AF-4FEE-8A56-1AE0F7F072A7}"/>
              </a:ext>
            </a:extLst>
          </p:cNvPr>
          <p:cNvSpPr>
            <a:spLocks noGrp="1"/>
          </p:cNvSpPr>
          <p:nvPr>
            <p:ph type="pic" sz="quarter" idx="13"/>
          </p:nvPr>
        </p:nvSpPr>
        <p:spPr>
          <a:xfrm>
            <a:off x="1302062" y="4112489"/>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3" name="Text Placeholder 8">
            <a:extLst>
              <a:ext uri="{FF2B5EF4-FFF2-40B4-BE49-F238E27FC236}">
                <a16:creationId xmlns:a16="http://schemas.microsoft.com/office/drawing/2014/main" id="{27AAB866-C9A0-48F1-B0A2-B8A2E7F164BC}"/>
              </a:ext>
            </a:extLst>
          </p:cNvPr>
          <p:cNvSpPr>
            <a:spLocks noGrp="1"/>
          </p:cNvSpPr>
          <p:nvPr>
            <p:ph type="body" sz="quarter" idx="14" hasCustomPrompt="1"/>
          </p:nvPr>
        </p:nvSpPr>
        <p:spPr>
          <a:xfrm>
            <a:off x="2911787" y="4112490"/>
            <a:ext cx="3512092" cy="403539"/>
          </a:xfrm>
        </p:spPr>
        <p:txBody>
          <a:bodyPr>
            <a:normAutofit/>
          </a:bodyPr>
          <a:lstStyle>
            <a:lvl2pPr marL="0" indent="0">
              <a:buNone/>
              <a:defRPr sz="2400"/>
            </a:lvl2pPr>
          </a:lstStyle>
          <a:p>
            <a:pPr lvl="1"/>
            <a:r>
              <a:rPr lang="en-US"/>
              <a:t>Name of Presenter</a:t>
            </a:r>
          </a:p>
        </p:txBody>
      </p:sp>
      <p:sp>
        <p:nvSpPr>
          <p:cNvPr id="34" name="Text Placeholder 10">
            <a:extLst>
              <a:ext uri="{FF2B5EF4-FFF2-40B4-BE49-F238E27FC236}">
                <a16:creationId xmlns:a16="http://schemas.microsoft.com/office/drawing/2014/main" id="{6347D377-C2A9-407F-BF33-D6CB010319B6}"/>
              </a:ext>
            </a:extLst>
          </p:cNvPr>
          <p:cNvSpPr>
            <a:spLocks noGrp="1"/>
          </p:cNvSpPr>
          <p:nvPr>
            <p:ph type="body" sz="quarter" idx="15" hasCustomPrompt="1"/>
          </p:nvPr>
        </p:nvSpPr>
        <p:spPr>
          <a:xfrm>
            <a:off x="2911787" y="4614667"/>
            <a:ext cx="3512092" cy="799085"/>
          </a:xfrm>
        </p:spPr>
        <p:txBody>
          <a:bodyPr>
            <a:normAutofit/>
          </a:bodyPr>
          <a:lstStyle>
            <a:lvl4pPr marL="0" indent="0">
              <a:buNone/>
              <a:defRPr sz="2000"/>
            </a:lvl4pPr>
          </a:lstStyle>
          <a:p>
            <a:pPr lvl="3"/>
            <a:r>
              <a:rPr lang="en-US"/>
              <a:t>Title/Department</a:t>
            </a:r>
          </a:p>
        </p:txBody>
      </p:sp>
      <p:sp>
        <p:nvSpPr>
          <p:cNvPr id="35" name="Picture Placeholder 6">
            <a:extLst>
              <a:ext uri="{FF2B5EF4-FFF2-40B4-BE49-F238E27FC236}">
                <a16:creationId xmlns:a16="http://schemas.microsoft.com/office/drawing/2014/main" id="{F6E4F088-FA78-48A2-B97D-22F216FB6D6F}"/>
              </a:ext>
            </a:extLst>
          </p:cNvPr>
          <p:cNvSpPr>
            <a:spLocks noGrp="1"/>
          </p:cNvSpPr>
          <p:nvPr>
            <p:ph type="pic" sz="quarter" idx="16"/>
          </p:nvPr>
        </p:nvSpPr>
        <p:spPr>
          <a:xfrm>
            <a:off x="6728540" y="2484272"/>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6" name="Text Placeholder 8">
            <a:extLst>
              <a:ext uri="{FF2B5EF4-FFF2-40B4-BE49-F238E27FC236}">
                <a16:creationId xmlns:a16="http://schemas.microsoft.com/office/drawing/2014/main" id="{551A2504-4472-4216-ACA8-19349A6D4CD3}"/>
              </a:ext>
            </a:extLst>
          </p:cNvPr>
          <p:cNvSpPr>
            <a:spLocks noGrp="1"/>
          </p:cNvSpPr>
          <p:nvPr>
            <p:ph type="body" sz="quarter" idx="17" hasCustomPrompt="1"/>
          </p:nvPr>
        </p:nvSpPr>
        <p:spPr>
          <a:xfrm>
            <a:off x="8338265" y="2484273"/>
            <a:ext cx="3512092" cy="403539"/>
          </a:xfrm>
        </p:spPr>
        <p:txBody>
          <a:bodyPr>
            <a:normAutofit/>
          </a:bodyPr>
          <a:lstStyle>
            <a:lvl2pPr marL="0" indent="0">
              <a:buNone/>
              <a:defRPr sz="2400"/>
            </a:lvl2pPr>
          </a:lstStyle>
          <a:p>
            <a:pPr lvl="1"/>
            <a:r>
              <a:rPr lang="en-US"/>
              <a:t>Name of Presenter</a:t>
            </a:r>
          </a:p>
        </p:txBody>
      </p:sp>
      <p:sp>
        <p:nvSpPr>
          <p:cNvPr id="37" name="Text Placeholder 10">
            <a:extLst>
              <a:ext uri="{FF2B5EF4-FFF2-40B4-BE49-F238E27FC236}">
                <a16:creationId xmlns:a16="http://schemas.microsoft.com/office/drawing/2014/main" id="{BA67BB0D-9D0F-4743-9970-874EC59E1D55}"/>
              </a:ext>
            </a:extLst>
          </p:cNvPr>
          <p:cNvSpPr>
            <a:spLocks noGrp="1"/>
          </p:cNvSpPr>
          <p:nvPr>
            <p:ph type="body" sz="quarter" idx="18" hasCustomPrompt="1"/>
          </p:nvPr>
        </p:nvSpPr>
        <p:spPr>
          <a:xfrm>
            <a:off x="8338265" y="2986450"/>
            <a:ext cx="3512092" cy="799085"/>
          </a:xfrm>
        </p:spPr>
        <p:txBody>
          <a:bodyPr>
            <a:normAutofit/>
          </a:bodyPr>
          <a:lstStyle>
            <a:lvl4pPr marL="0" indent="0">
              <a:buNone/>
              <a:defRPr sz="2000"/>
            </a:lvl4pPr>
          </a:lstStyle>
          <a:p>
            <a:pPr lvl="3"/>
            <a:r>
              <a:rPr lang="en-US"/>
              <a:t>Title/Department</a:t>
            </a:r>
          </a:p>
        </p:txBody>
      </p:sp>
      <p:sp>
        <p:nvSpPr>
          <p:cNvPr id="38" name="Picture Placeholder 6">
            <a:extLst>
              <a:ext uri="{FF2B5EF4-FFF2-40B4-BE49-F238E27FC236}">
                <a16:creationId xmlns:a16="http://schemas.microsoft.com/office/drawing/2014/main" id="{E1E783E0-B65E-47B5-90B6-5EE78C10B54E}"/>
              </a:ext>
            </a:extLst>
          </p:cNvPr>
          <p:cNvSpPr>
            <a:spLocks noGrp="1"/>
          </p:cNvSpPr>
          <p:nvPr>
            <p:ph type="pic" sz="quarter" idx="19"/>
          </p:nvPr>
        </p:nvSpPr>
        <p:spPr>
          <a:xfrm>
            <a:off x="6727030" y="4108777"/>
            <a:ext cx="1306574" cy="1304975"/>
          </a:xfrm>
          <a:prstGeom prst="ellipse">
            <a:avLst/>
          </a:prstGeom>
          <a:blipFill>
            <a:blip r:embed="rId6"/>
            <a:stretch>
              <a:fillRect l="-1733" t="-4791" r="-4532" b="-12623"/>
            </a:stretch>
          </a:blipFill>
          <a:ln w="57150">
            <a:solidFill>
              <a:schemeClr val="tx2"/>
            </a:solidFill>
          </a:ln>
        </p:spPr>
        <p:txBody>
          <a:bodyPr>
            <a:normAutofit/>
          </a:bodyPr>
          <a:lstStyle>
            <a:lvl1pPr>
              <a:defRPr sz="1400"/>
            </a:lvl1pPr>
          </a:lstStyle>
          <a:p>
            <a:r>
              <a:rPr lang="en-US"/>
              <a:t>Click icon to add picture</a:t>
            </a:r>
          </a:p>
        </p:txBody>
      </p:sp>
      <p:sp>
        <p:nvSpPr>
          <p:cNvPr id="39" name="Text Placeholder 8">
            <a:extLst>
              <a:ext uri="{FF2B5EF4-FFF2-40B4-BE49-F238E27FC236}">
                <a16:creationId xmlns:a16="http://schemas.microsoft.com/office/drawing/2014/main" id="{797D2295-FC2A-4E36-852C-678BF6117464}"/>
              </a:ext>
            </a:extLst>
          </p:cNvPr>
          <p:cNvSpPr>
            <a:spLocks noGrp="1"/>
          </p:cNvSpPr>
          <p:nvPr>
            <p:ph type="body" sz="quarter" idx="20" hasCustomPrompt="1"/>
          </p:nvPr>
        </p:nvSpPr>
        <p:spPr>
          <a:xfrm>
            <a:off x="8336755" y="4108778"/>
            <a:ext cx="3512092" cy="403539"/>
          </a:xfrm>
        </p:spPr>
        <p:txBody>
          <a:bodyPr>
            <a:normAutofit/>
          </a:bodyPr>
          <a:lstStyle>
            <a:lvl2pPr marL="0" indent="0">
              <a:buNone/>
              <a:defRPr sz="2400"/>
            </a:lvl2pPr>
          </a:lstStyle>
          <a:p>
            <a:pPr lvl="1"/>
            <a:r>
              <a:rPr lang="en-US"/>
              <a:t>Name of Presenter</a:t>
            </a:r>
          </a:p>
        </p:txBody>
      </p:sp>
      <p:sp>
        <p:nvSpPr>
          <p:cNvPr id="40" name="Text Placeholder 10">
            <a:extLst>
              <a:ext uri="{FF2B5EF4-FFF2-40B4-BE49-F238E27FC236}">
                <a16:creationId xmlns:a16="http://schemas.microsoft.com/office/drawing/2014/main" id="{5DBC033D-2450-4F12-9D6F-EB0F20E8BC25}"/>
              </a:ext>
            </a:extLst>
          </p:cNvPr>
          <p:cNvSpPr>
            <a:spLocks noGrp="1"/>
          </p:cNvSpPr>
          <p:nvPr>
            <p:ph type="body" sz="quarter" idx="21" hasCustomPrompt="1"/>
          </p:nvPr>
        </p:nvSpPr>
        <p:spPr>
          <a:xfrm>
            <a:off x="8336755" y="4610955"/>
            <a:ext cx="3512092" cy="799085"/>
          </a:xfrm>
        </p:spPr>
        <p:txBody>
          <a:bodyPr>
            <a:normAutofit/>
          </a:bodyPr>
          <a:lstStyle>
            <a:lvl4pPr marL="0" indent="0">
              <a:buNone/>
              <a:defRPr sz="2000"/>
            </a:lvl4pPr>
          </a:lstStyle>
          <a:p>
            <a:pPr lvl="3"/>
            <a:r>
              <a:rPr lang="en-US"/>
              <a:t>Title/Department</a:t>
            </a:r>
          </a:p>
        </p:txBody>
      </p:sp>
      <p:cxnSp>
        <p:nvCxnSpPr>
          <p:cNvPr id="42" name="Straight Connector 41">
            <a:extLst>
              <a:ext uri="{FF2B5EF4-FFF2-40B4-BE49-F238E27FC236}">
                <a16:creationId xmlns:a16="http://schemas.microsoft.com/office/drawing/2014/main" id="{C6EF294C-8954-4FA1-994F-76CD30BA880C}"/>
              </a:ext>
            </a:extLst>
          </p:cNvPr>
          <p:cNvCxnSpPr>
            <a:cxnSpLocks/>
          </p:cNvCxnSpPr>
          <p:nvPr/>
        </p:nvCxnSpPr>
        <p:spPr>
          <a:xfrm>
            <a:off x="7915750" y="7793008"/>
            <a:ext cx="49875" cy="1"/>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DD82077-70BE-48AD-9F75-BDAFD60A3E6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15640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wo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5C4283-5B1E-4C8B-A9C2-905770922A03}"/>
              </a:ext>
            </a:extLst>
          </p:cNvPr>
          <p:cNvSpPr>
            <a:spLocks noGrp="1"/>
          </p:cNvSpPr>
          <p:nvPr>
            <p:ph sz="half" idx="2"/>
          </p:nvPr>
        </p:nvSpPr>
        <p:spPr>
          <a:xfrm>
            <a:off x="6377529" y="1999185"/>
            <a:ext cx="4587240" cy="3903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6C733E-9A4F-4F57-BEA6-C72C28094911}"/>
              </a:ext>
            </a:extLst>
          </p:cNvPr>
          <p:cNvSpPr>
            <a:spLocks noGrp="1"/>
          </p:cNvSpPr>
          <p:nvPr>
            <p:ph type="dt" sz="half" idx="10"/>
          </p:nvPr>
        </p:nvSpPr>
        <p:spPr/>
        <p:txBody>
          <a:bodyPr/>
          <a:lstStyle/>
          <a:p>
            <a:fld id="{9E7F3E95-5449-464B-9A17-EBCF3AFEBB5B}" type="datetimeFigureOut">
              <a:rPr lang="en-US" smtClean="0"/>
              <a:t>6/10/2022</a:t>
            </a:fld>
            <a:endParaRPr lang="en-US"/>
          </a:p>
        </p:txBody>
      </p:sp>
      <p:sp>
        <p:nvSpPr>
          <p:cNvPr id="6" name="Footer Placeholder 5">
            <a:extLst>
              <a:ext uri="{FF2B5EF4-FFF2-40B4-BE49-F238E27FC236}">
                <a16:creationId xmlns:a16="http://schemas.microsoft.com/office/drawing/2014/main" id="{D50D977F-D124-4275-A4AD-3DE3ADA299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99923A-F119-4F34-B72A-8E4924C9CCA7}"/>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8" name="Content Placeholder 3">
            <a:extLst>
              <a:ext uri="{FF2B5EF4-FFF2-40B4-BE49-F238E27FC236}">
                <a16:creationId xmlns:a16="http://schemas.microsoft.com/office/drawing/2014/main" id="{40C05E55-7A83-49EB-915E-FAD11D77E09C}"/>
              </a:ext>
            </a:extLst>
          </p:cNvPr>
          <p:cNvSpPr>
            <a:spLocks noGrp="1"/>
          </p:cNvSpPr>
          <p:nvPr>
            <p:ph sz="half" idx="13"/>
          </p:nvPr>
        </p:nvSpPr>
        <p:spPr>
          <a:xfrm>
            <a:off x="1428035" y="1988488"/>
            <a:ext cx="4587240" cy="38890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0A2228CD-3BB2-427D-9BB1-B2236B49DDC5}"/>
              </a:ext>
            </a:extLst>
          </p:cNvPr>
          <p:cNvSpPr>
            <a:spLocks noGrp="1"/>
          </p:cNvSpPr>
          <p:nvPr>
            <p:ph type="title"/>
          </p:nvPr>
        </p:nvSpPr>
        <p:spPr/>
        <p:txBody>
          <a:bodyPr/>
          <a:lstStyle/>
          <a:p>
            <a:r>
              <a:rPr lang="en-US"/>
              <a:t>Click to edit Master title style</a:t>
            </a:r>
          </a:p>
        </p:txBody>
      </p:sp>
      <p:pic>
        <p:nvPicPr>
          <p:cNvPr id="10" name="Graphic 9" descr="An organic corner shape">
            <a:extLst>
              <a:ext uri="{FF2B5EF4-FFF2-40B4-BE49-F238E27FC236}">
                <a16:creationId xmlns:a16="http://schemas.microsoft.com/office/drawing/2014/main" id="{0C07F670-DD69-4009-802C-3E9B431B4B0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11" name="Graphic 10" descr="A circle filled with diagonal lines">
            <a:extLst>
              <a:ext uri="{FF2B5EF4-FFF2-40B4-BE49-F238E27FC236}">
                <a16:creationId xmlns:a16="http://schemas.microsoft.com/office/drawing/2014/main" id="{1D863DA9-80A9-46D2-9D07-D9A62705319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12" name="Straight Connector 11">
            <a:extLst>
              <a:ext uri="{FF2B5EF4-FFF2-40B4-BE49-F238E27FC236}">
                <a16:creationId xmlns:a16="http://schemas.microsoft.com/office/drawing/2014/main" id="{0C668ED2-C1C7-4589-83B5-C84802335F56}"/>
              </a:ext>
            </a:extLst>
          </p:cNvPr>
          <p:cNvCxnSpPr>
            <a:cxnSpLocks/>
          </p:cNvCxnSpPr>
          <p:nvPr/>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Graphic 12" descr="A square made of dots">
            <a:extLst>
              <a:ext uri="{FF2B5EF4-FFF2-40B4-BE49-F238E27FC236}">
                <a16:creationId xmlns:a16="http://schemas.microsoft.com/office/drawing/2014/main" id="{A6F3D51D-4969-4065-945C-37A864A84A9F}"/>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10068560" y="-1"/>
            <a:ext cx="2123440" cy="1805375"/>
          </a:xfrm>
          <a:prstGeom prst="rect">
            <a:avLst/>
          </a:prstGeom>
        </p:spPr>
      </p:pic>
      <p:grpSp>
        <p:nvGrpSpPr>
          <p:cNvPr id="14" name="Group 13">
            <a:extLst>
              <a:ext uri="{FF2B5EF4-FFF2-40B4-BE49-F238E27FC236}">
                <a16:creationId xmlns:a16="http://schemas.microsoft.com/office/drawing/2014/main" id="{75DA1493-E2C9-4CD0-BFBC-162410C435C0}"/>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15" name="Rectangle 14">
              <a:extLst>
                <a:ext uri="{FF2B5EF4-FFF2-40B4-BE49-F238E27FC236}">
                  <a16:creationId xmlns:a16="http://schemas.microsoft.com/office/drawing/2014/main" id="{2D4AD5A0-4317-4D3B-8DC7-DDA386B081F6}"/>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82F460D-96E3-4720-97D0-2AECA847D8B0}"/>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070ABA-9698-4B00-9B67-E869F5C05986}"/>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63C70A-9C6D-4646-9071-EF3BD020E48A}"/>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6B55EC2-AF59-4A12-82A7-3BDA4CAC4A65}"/>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09CDF8-63E4-4646-BFBB-A359D2815570}"/>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BD0BC29-F1C3-4D9C-93C7-1DC0C24CDDE7}"/>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8388019"/>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Comparison">
    <p:spTree>
      <p:nvGrpSpPr>
        <p:cNvPr id="1" name=""/>
        <p:cNvGrpSpPr/>
        <p:nvPr/>
      </p:nvGrpSpPr>
      <p:grpSpPr>
        <a:xfrm>
          <a:off x="0" y="0"/>
          <a:ext cx="0" cy="0"/>
          <a:chOff x="0" y="0"/>
          <a:chExt cx="0" cy="0"/>
        </a:xfrm>
      </p:grpSpPr>
      <p:pic>
        <p:nvPicPr>
          <p:cNvPr id="22" name="Graphic 21" descr="An organic corner shape">
            <a:extLst>
              <a:ext uri="{FF2B5EF4-FFF2-40B4-BE49-F238E27FC236}">
                <a16:creationId xmlns:a16="http://schemas.microsoft.com/office/drawing/2014/main" id="{4FA8E2E9-4112-4DE5-86C2-233513BE9BF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23" name="Graphic 22" descr="A circle filled with diagonal lines">
            <a:extLst>
              <a:ext uri="{FF2B5EF4-FFF2-40B4-BE49-F238E27FC236}">
                <a16:creationId xmlns:a16="http://schemas.microsoft.com/office/drawing/2014/main" id="{9A35C895-99A7-46CC-A81C-63ABF4385F5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24" name="Straight Connector 23">
            <a:extLst>
              <a:ext uri="{FF2B5EF4-FFF2-40B4-BE49-F238E27FC236}">
                <a16:creationId xmlns:a16="http://schemas.microsoft.com/office/drawing/2014/main" id="{970B86EC-AFFC-4854-98CB-4B4E454F9512}"/>
              </a:ext>
            </a:extLst>
          </p:cNvPr>
          <p:cNvCxnSpPr>
            <a:cxnSpLocks/>
          </p:cNvCxnSpPr>
          <p:nvPr/>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5" name="Graphic 24" descr="A square made of dots">
            <a:extLst>
              <a:ext uri="{FF2B5EF4-FFF2-40B4-BE49-F238E27FC236}">
                <a16:creationId xmlns:a16="http://schemas.microsoft.com/office/drawing/2014/main" id="{33E989C8-BB79-4F03-9C36-8B9D4F54F520}"/>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10068560" y="-1"/>
            <a:ext cx="2123440" cy="1805375"/>
          </a:xfrm>
          <a:prstGeom prst="rect">
            <a:avLst/>
          </a:prstGeom>
        </p:spPr>
      </p:pic>
      <p:grpSp>
        <p:nvGrpSpPr>
          <p:cNvPr id="26" name="Group 25">
            <a:extLst>
              <a:ext uri="{FF2B5EF4-FFF2-40B4-BE49-F238E27FC236}">
                <a16:creationId xmlns:a16="http://schemas.microsoft.com/office/drawing/2014/main" id="{76CBF405-2A9B-4C97-9A57-6C00599BE4EF}"/>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27" name="Rectangle 26">
              <a:extLst>
                <a:ext uri="{FF2B5EF4-FFF2-40B4-BE49-F238E27FC236}">
                  <a16:creationId xmlns:a16="http://schemas.microsoft.com/office/drawing/2014/main" id="{934BEE70-C1F8-4B01-96C2-5CB59E6F37DA}"/>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8225E60-935E-417F-92A2-5B2F5AA889E0}"/>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126E63-C0F2-46D5-9CB5-A89941B436BC}"/>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BF1EBE4-2A3C-46DD-BEF2-4268DE053428}"/>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DAB9E1-7FF4-4D92-B28A-9013B2320E83}"/>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6535D9-57DB-4EFF-A731-6063477B40EB}"/>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12B85A-8588-42EA-A745-4EBFCC64792A}"/>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C1A2026-B319-4345-99C3-5A91C49FD4DF}"/>
              </a:ext>
            </a:extLst>
          </p:cNvPr>
          <p:cNvSpPr>
            <a:spLocks noGrp="1"/>
          </p:cNvSpPr>
          <p:nvPr>
            <p:ph type="title"/>
          </p:nvPr>
        </p:nvSpPr>
        <p:spPr>
          <a:xfrm>
            <a:off x="839788" y="365125"/>
            <a:ext cx="905097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p:nvPr>
        </p:nvSpPr>
        <p:spPr>
          <a:xfrm>
            <a:off x="1415737" y="1879598"/>
            <a:ext cx="4599537" cy="621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p:nvPr>
        </p:nvSpPr>
        <p:spPr>
          <a:xfrm>
            <a:off x="6377528" y="1870073"/>
            <a:ext cx="4599537" cy="621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p:nvPr>
        </p:nvSpPr>
        <p:spPr>
          <a:xfrm>
            <a:off x="6377529" y="2670561"/>
            <a:ext cx="4587240" cy="32317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p:nvPr>
        </p:nvSpPr>
        <p:spPr>
          <a:xfrm>
            <a:off x="1428035" y="2657443"/>
            <a:ext cx="4587240" cy="3220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p:txBody>
          <a:bodyPr/>
          <a:lstStyle/>
          <a:p>
            <a:fld id="{9E7F3E95-5449-464B-9A17-EBCF3AFEBB5B}" type="datetimeFigureOut">
              <a:rPr lang="en-US" smtClean="0"/>
              <a:pPr/>
              <a:t>6/10/2022</a:t>
            </a:fld>
            <a:endParaRPr lang="en-US"/>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p:txBody>
          <a:bodyPr/>
          <a:lstStyle/>
          <a:p>
            <a:endParaRPr lang="en-US"/>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3268310436"/>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reak Slide">
    <p:spTree>
      <p:nvGrpSpPr>
        <p:cNvPr id="1" name=""/>
        <p:cNvGrpSpPr/>
        <p:nvPr/>
      </p:nvGrpSpPr>
      <p:grpSpPr>
        <a:xfrm>
          <a:off x="0" y="0"/>
          <a:ext cx="0" cy="0"/>
          <a:chOff x="0" y="0"/>
          <a:chExt cx="0" cy="0"/>
        </a:xfrm>
      </p:grpSpPr>
      <p:pic>
        <p:nvPicPr>
          <p:cNvPr id="29" name="Graphic 28" descr="Clock outline">
            <a:extLst>
              <a:ext uri="{FF2B5EF4-FFF2-40B4-BE49-F238E27FC236}">
                <a16:creationId xmlns:a16="http://schemas.microsoft.com/office/drawing/2014/main" id="{F33E31B3-206B-4F40-AC8A-244322589E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99320" y="4384574"/>
            <a:ext cx="1999069" cy="1999069"/>
          </a:xfrm>
          <a:prstGeom prst="rect">
            <a:avLst/>
          </a:prstGeom>
        </p:spPr>
      </p:pic>
      <p:pic>
        <p:nvPicPr>
          <p:cNvPr id="33" name="Picture 32" descr="A person smiling at the camera&#10;&#10;Description automatically generated with low confidence">
            <a:extLst>
              <a:ext uri="{FF2B5EF4-FFF2-40B4-BE49-F238E27FC236}">
                <a16:creationId xmlns:a16="http://schemas.microsoft.com/office/drawing/2014/main" id="{3A863B90-BC8D-465D-AF8D-93AC863FC1A1}"/>
              </a:ext>
            </a:extLst>
          </p:cNvPr>
          <p:cNvPicPr>
            <a:picLocks noChangeAspect="1"/>
          </p:cNvPicPr>
          <p:nvPr/>
        </p:nvPicPr>
        <p:blipFill rotWithShape="1">
          <a:blip r:embed="rId4">
            <a:extLst>
              <a:ext uri="{28A0092B-C50C-407E-A947-70E740481C1C}">
                <a14:useLocalDpi xmlns:a14="http://schemas.microsoft.com/office/drawing/2010/main" val="0"/>
              </a:ext>
            </a:extLst>
          </a:blip>
          <a:srcRect l="9788" t="2748"/>
          <a:stretch/>
        </p:blipFill>
        <p:spPr>
          <a:xfrm>
            <a:off x="-14824" y="-1038"/>
            <a:ext cx="8177275" cy="5864420"/>
          </a:xfrm>
          <a:prstGeom prst="rect">
            <a:avLst/>
          </a:prstGeom>
        </p:spPr>
      </p:pic>
      <p:pic>
        <p:nvPicPr>
          <p:cNvPr id="10" name="Graphic 9" descr="An organic corner shape">
            <a:extLst>
              <a:ext uri="{FF2B5EF4-FFF2-40B4-BE49-F238E27FC236}">
                <a16:creationId xmlns:a16="http://schemas.microsoft.com/office/drawing/2014/main" id="{F03558DD-D7CD-4A4E-A9F3-397BEA6A09F1}"/>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b="65540"/>
          <a:stretch/>
        </p:blipFill>
        <p:spPr>
          <a:xfrm>
            <a:off x="7620000" y="-1038"/>
            <a:ext cx="4572000" cy="1575516"/>
          </a:xfrm>
          <a:prstGeom prst="rect">
            <a:avLst/>
          </a:prstGeom>
        </p:spPr>
      </p:pic>
      <p:pic>
        <p:nvPicPr>
          <p:cNvPr id="5" name="Graphic 4" descr="An organic corner shape">
            <a:extLst>
              <a:ext uri="{FF2B5EF4-FFF2-40B4-BE49-F238E27FC236}">
                <a16:creationId xmlns:a16="http://schemas.microsoft.com/office/drawing/2014/main" id="{B4FD9E7D-07D2-4FF6-A3B4-DBA59F372C4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47415" r="11642"/>
          <a:stretch/>
        </p:blipFill>
        <p:spPr>
          <a:xfrm>
            <a:off x="-10180" y="4453838"/>
            <a:ext cx="4039730" cy="2404162"/>
          </a:xfrm>
          <a:prstGeom prst="rect">
            <a:avLst/>
          </a:prstGeom>
        </p:spPr>
      </p:pic>
      <p:pic>
        <p:nvPicPr>
          <p:cNvPr id="6" name="Graphic 5" descr="A circle filled with diagonal lines">
            <a:extLst>
              <a:ext uri="{FF2B5EF4-FFF2-40B4-BE49-F238E27FC236}">
                <a16:creationId xmlns:a16="http://schemas.microsoft.com/office/drawing/2014/main" id="{171FA279-6A52-4E9F-8979-B3B394139779}"/>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58934" t="11636" r="12364" b="10950"/>
          <a:stretch/>
        </p:blipFill>
        <p:spPr>
          <a:xfrm>
            <a:off x="-10180" y="3318626"/>
            <a:ext cx="1312242" cy="3539374"/>
          </a:xfrm>
          <a:prstGeom prst="rect">
            <a:avLst/>
          </a:prstGeom>
        </p:spPr>
      </p:pic>
      <p:cxnSp>
        <p:nvCxnSpPr>
          <p:cNvPr id="7" name="Straight Connector 6">
            <a:extLst>
              <a:ext uri="{FF2B5EF4-FFF2-40B4-BE49-F238E27FC236}">
                <a16:creationId xmlns:a16="http://schemas.microsoft.com/office/drawing/2014/main" id="{D76F3F89-FCCF-4346-8EAC-8644FC998F7D}"/>
              </a:ext>
            </a:extLst>
          </p:cNvPr>
          <p:cNvCxnSpPr>
            <a:cxnSpLocks/>
          </p:cNvCxnSpPr>
          <p:nvPr/>
        </p:nvCxnSpPr>
        <p:spPr>
          <a:xfrm flipH="1">
            <a:off x="5186294" y="4786732"/>
            <a:ext cx="6747350" cy="0"/>
          </a:xfrm>
          <a:prstGeom prst="line">
            <a:avLst/>
          </a:prstGeom>
          <a:ln w="76200" cap="rnd">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7840984-2724-484D-BF88-EDA1800F8207}"/>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12" name="Rectangle 11">
              <a:extLst>
                <a:ext uri="{FF2B5EF4-FFF2-40B4-BE49-F238E27FC236}">
                  <a16:creationId xmlns:a16="http://schemas.microsoft.com/office/drawing/2014/main" id="{3A8D0D81-4503-4EE5-B883-4BA60B3CDAE5}"/>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2D0EF0-8E08-49D9-B5DB-8F4B11CB5905}"/>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B50287-8523-4E68-867E-6C41A2D6703F}"/>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D4F260-BE42-4BE4-88F0-CD09E4FAE9C9}"/>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77C2CC8-AB96-4906-BAB4-CFBB0D2A65A0}"/>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B21D5FF-29D4-4420-9E5F-3B89576884AB}"/>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0BF8512-52A0-4470-A24E-C2041AFF7275}"/>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itle 21">
            <a:extLst>
              <a:ext uri="{FF2B5EF4-FFF2-40B4-BE49-F238E27FC236}">
                <a16:creationId xmlns:a16="http://schemas.microsoft.com/office/drawing/2014/main" id="{C6F95D87-B110-475E-B4F6-66D7E6E983CD}"/>
              </a:ext>
            </a:extLst>
          </p:cNvPr>
          <p:cNvSpPr>
            <a:spLocks noGrp="1"/>
          </p:cNvSpPr>
          <p:nvPr>
            <p:ph type="title" hasCustomPrompt="1"/>
          </p:nvPr>
        </p:nvSpPr>
        <p:spPr>
          <a:xfrm>
            <a:off x="0" y="-1242689"/>
            <a:ext cx="9082603" cy="1105037"/>
          </a:xfrm>
        </p:spPr>
        <p:txBody>
          <a:bodyPr/>
          <a:lstStyle>
            <a:lvl1pPr>
              <a:defRPr/>
            </a:lvl1pPr>
          </a:lstStyle>
          <a:p>
            <a:r>
              <a:rPr lang="en-US"/>
              <a:t>Break time slide</a:t>
            </a:r>
          </a:p>
        </p:txBody>
      </p:sp>
      <p:sp>
        <p:nvSpPr>
          <p:cNvPr id="23" name="TextBox 22">
            <a:extLst>
              <a:ext uri="{FF2B5EF4-FFF2-40B4-BE49-F238E27FC236}">
                <a16:creationId xmlns:a16="http://schemas.microsoft.com/office/drawing/2014/main" id="{D837D49D-08AC-4DEA-BD5B-2DB5216BEBED}"/>
              </a:ext>
            </a:extLst>
          </p:cNvPr>
          <p:cNvSpPr txBox="1"/>
          <p:nvPr/>
        </p:nvSpPr>
        <p:spPr>
          <a:xfrm>
            <a:off x="5186294" y="4947807"/>
            <a:ext cx="7005706" cy="1107996"/>
          </a:xfrm>
          <a:prstGeom prst="rect">
            <a:avLst/>
          </a:prstGeom>
          <a:noFill/>
        </p:spPr>
        <p:txBody>
          <a:bodyPr wrap="square" rtlCol="0">
            <a:spAutoFit/>
          </a:bodyPr>
          <a:lstStyle/>
          <a:p>
            <a:r>
              <a:rPr lang="en-US" sz="6600" b="1" spc="600">
                <a:latin typeface="+mj-lt"/>
              </a:rPr>
              <a:t>BREAK TIME</a:t>
            </a:r>
          </a:p>
        </p:txBody>
      </p:sp>
    </p:spTree>
    <p:extLst>
      <p:ext uri="{BB962C8B-B14F-4D97-AF65-F5344CB8AC3E}">
        <p14:creationId xmlns:p14="http://schemas.microsoft.com/office/powerpoint/2010/main" val="1356456448"/>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p:txBody>
          <a:bodyPr/>
          <a:lstStyle/>
          <a:p>
            <a:fld id="{9E7F3E95-5449-464B-9A17-EBCF3AFEBB5B}" type="datetimeFigureOut">
              <a:rPr lang="en-US" smtClean="0"/>
              <a:t>6/10/2022</a:t>
            </a:fld>
            <a:endParaRPr lang="en-US"/>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9176240"/>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Title Only 2">
    <p:spTree>
      <p:nvGrpSpPr>
        <p:cNvPr id="1" name=""/>
        <p:cNvGrpSpPr/>
        <p:nvPr/>
      </p:nvGrpSpPr>
      <p:grpSpPr>
        <a:xfrm>
          <a:off x="0" y="0"/>
          <a:ext cx="0" cy="0"/>
          <a:chOff x="0" y="0"/>
          <a:chExt cx="0" cy="0"/>
        </a:xfrm>
      </p:grpSpPr>
      <p:pic>
        <p:nvPicPr>
          <p:cNvPr id="7" name="Graphic 6" descr="An organic corner shape">
            <a:extLst>
              <a:ext uri="{FF2B5EF4-FFF2-40B4-BE49-F238E27FC236}">
                <a16:creationId xmlns:a16="http://schemas.microsoft.com/office/drawing/2014/main" id="{2B1102AC-8EB6-4934-959F-AC0EE6F0200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sp>
        <p:nvSpPr>
          <p:cNvPr id="3" name="Date Placeholder 2">
            <a:extLst>
              <a:ext uri="{FF2B5EF4-FFF2-40B4-BE49-F238E27FC236}">
                <a16:creationId xmlns:a16="http://schemas.microsoft.com/office/drawing/2014/main" id="{B9299454-A714-4845-8B14-EC54C70A0AC0}"/>
              </a:ext>
            </a:extLst>
          </p:cNvPr>
          <p:cNvSpPr>
            <a:spLocks noGrp="1"/>
          </p:cNvSpPr>
          <p:nvPr>
            <p:ph type="dt" sz="half" idx="10"/>
          </p:nvPr>
        </p:nvSpPr>
        <p:spPr/>
        <p:txBody>
          <a:bodyPr/>
          <a:lstStyle/>
          <a:p>
            <a:fld id="{9E7F3E95-5449-464B-9A17-EBCF3AFEBB5B}" type="datetimeFigureOut">
              <a:rPr lang="en-US" smtClean="0"/>
              <a:t>6/10/2022</a:t>
            </a:fld>
            <a:endParaRPr lang="en-US"/>
          </a:p>
        </p:txBody>
      </p:sp>
      <p:sp>
        <p:nvSpPr>
          <p:cNvPr id="4" name="Footer Placeholder 3">
            <a:extLst>
              <a:ext uri="{FF2B5EF4-FFF2-40B4-BE49-F238E27FC236}">
                <a16:creationId xmlns:a16="http://schemas.microsoft.com/office/drawing/2014/main" id="{C3EDC05A-6EFB-47FE-B6D9-8C844160BF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6E0B9E-7211-4B10-9EA9-3FBAF7F28A7D}"/>
              </a:ext>
            </a:extLst>
          </p:cNvPr>
          <p:cNvSpPr>
            <a:spLocks noGrp="1"/>
          </p:cNvSpPr>
          <p:nvPr>
            <p:ph type="sldNum" sz="quarter" idx="12"/>
          </p:nvPr>
        </p:nvSpPr>
        <p:spPr/>
        <p:txBody>
          <a:bodyPr/>
          <a:lstStyle/>
          <a:p>
            <a:fld id="{5B4CAECD-02FE-4C4A-9471-426DCC91B0DD}" type="slidenum">
              <a:rPr lang="en-US" smtClean="0"/>
              <a:t>‹#›</a:t>
            </a:fld>
            <a:endParaRPr lang="en-US"/>
          </a:p>
        </p:txBody>
      </p:sp>
      <p:sp>
        <p:nvSpPr>
          <p:cNvPr id="6" name="Title 5">
            <a:extLst>
              <a:ext uri="{FF2B5EF4-FFF2-40B4-BE49-F238E27FC236}">
                <a16:creationId xmlns:a16="http://schemas.microsoft.com/office/drawing/2014/main" id="{52A79CAF-10AA-45A9-B2AC-A9D989E1242A}"/>
              </a:ext>
            </a:extLst>
          </p:cNvPr>
          <p:cNvSpPr>
            <a:spLocks noGrp="1"/>
          </p:cNvSpPr>
          <p:nvPr>
            <p:ph type="title"/>
          </p:nvPr>
        </p:nvSpPr>
        <p:spPr>
          <a:xfrm>
            <a:off x="3455470" y="585651"/>
            <a:ext cx="6811843" cy="1105037"/>
          </a:xfrm>
        </p:spPr>
        <p:txBody>
          <a:bodyPr/>
          <a:lstStyle/>
          <a:p>
            <a:r>
              <a:rPr lang="en-US"/>
              <a:t>Click to edit Master title style</a:t>
            </a:r>
          </a:p>
        </p:txBody>
      </p:sp>
      <p:pic>
        <p:nvPicPr>
          <p:cNvPr id="8" name="Picture 7">
            <a:extLst>
              <a:ext uri="{FF2B5EF4-FFF2-40B4-BE49-F238E27FC236}">
                <a16:creationId xmlns:a16="http://schemas.microsoft.com/office/drawing/2014/main" id="{793FE53E-29FB-4D09-8C13-C143C0AF73E7}"/>
              </a:ext>
            </a:extLst>
          </p:cNvPr>
          <p:cNvPicPr>
            <a:picLocks noChangeAspect="1"/>
          </p:cNvPicPr>
          <p:nvPr/>
        </p:nvPicPr>
        <p:blipFill>
          <a:blip r:embed="rId4">
            <a:extLst>
              <a:ext uri="{28A0092B-C50C-407E-A947-70E740481C1C}">
                <a14:useLocalDpi xmlns:a14="http://schemas.microsoft.com/office/drawing/2010/main" val="0"/>
              </a:ext>
            </a:extLst>
          </a:blip>
          <a:srcRect l="16667" r="16667"/>
          <a:stretch/>
        </p:blipFill>
        <p:spPr>
          <a:xfrm>
            <a:off x="722314" y="886303"/>
            <a:ext cx="2255520" cy="2255520"/>
          </a:xfrm>
          <a:prstGeom prst="ellipse">
            <a:avLst/>
          </a:prstGeom>
          <a:ln w="76200">
            <a:solidFill>
              <a:schemeClr val="accent2"/>
            </a:solidFill>
          </a:ln>
        </p:spPr>
      </p:pic>
      <p:pic>
        <p:nvPicPr>
          <p:cNvPr id="9" name="Picture 8">
            <a:extLst>
              <a:ext uri="{FF2B5EF4-FFF2-40B4-BE49-F238E27FC236}">
                <a16:creationId xmlns:a16="http://schemas.microsoft.com/office/drawing/2014/main" id="{3AC286AA-C7E6-4AA5-91C6-DE069B283BD8}"/>
              </a:ext>
            </a:extLst>
          </p:cNvPr>
          <p:cNvPicPr>
            <a:picLocks noChangeAspect="1"/>
          </p:cNvPicPr>
          <p:nvPr/>
        </p:nvPicPr>
        <p:blipFill>
          <a:blip r:embed="rId5">
            <a:extLst>
              <a:ext uri="{28A0092B-C50C-407E-A947-70E740481C1C}">
                <a14:useLocalDpi xmlns:a14="http://schemas.microsoft.com/office/drawing/2010/main" val="0"/>
              </a:ext>
            </a:extLst>
          </a:blip>
          <a:srcRect l="16748" r="16748"/>
          <a:stretch/>
        </p:blipFill>
        <p:spPr>
          <a:xfrm>
            <a:off x="1629095" y="3759361"/>
            <a:ext cx="1731326" cy="1731326"/>
          </a:xfrm>
          <a:prstGeom prst="ellipse">
            <a:avLst/>
          </a:prstGeom>
          <a:ln w="76200">
            <a:solidFill>
              <a:schemeClr val="tx2"/>
            </a:solidFill>
          </a:ln>
        </p:spPr>
      </p:pic>
      <p:pic>
        <p:nvPicPr>
          <p:cNvPr id="10" name="Graphic 9" descr="A circle filled with diagonal lines">
            <a:extLst>
              <a:ext uri="{FF2B5EF4-FFF2-40B4-BE49-F238E27FC236}">
                <a16:creationId xmlns:a16="http://schemas.microsoft.com/office/drawing/2014/main" id="{E0E1E002-3F69-4F07-B9EE-491BEF3BDD0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11" name="Graphic 10" descr="A square made of dots">
            <a:extLst>
              <a:ext uri="{FF2B5EF4-FFF2-40B4-BE49-F238E27FC236}">
                <a16:creationId xmlns:a16="http://schemas.microsoft.com/office/drawing/2014/main" id="{4C0D2209-1C97-444D-963E-64AA356270B3}"/>
              </a:ext>
            </a:extLst>
          </p:cNvPr>
          <p:cNvPicPr>
            <a:picLocks noChangeAspect="1"/>
          </p:cNvPicPr>
          <p:nvPr/>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44777" t="13758" r="30556" b="40300"/>
          <a:stretch/>
        </p:blipFill>
        <p:spPr>
          <a:xfrm rot="5400000">
            <a:off x="486330" y="4207589"/>
            <a:ext cx="1127760" cy="2100421"/>
          </a:xfrm>
          <a:prstGeom prst="rect">
            <a:avLst/>
          </a:prstGeom>
        </p:spPr>
      </p:pic>
    </p:spTree>
    <p:extLst>
      <p:ext uri="{BB962C8B-B14F-4D97-AF65-F5344CB8AC3E}">
        <p14:creationId xmlns:p14="http://schemas.microsoft.com/office/powerpoint/2010/main" val="325719825"/>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590C293-FE0B-463C-857E-DF3752343DE7}"/>
              </a:ext>
            </a:extLst>
          </p:cNvPr>
          <p:cNvSpPr>
            <a:spLocks noGrp="1"/>
          </p:cNvSpPr>
          <p:nvPr>
            <p:ph type="title" hasCustomPrompt="1"/>
          </p:nvPr>
        </p:nvSpPr>
        <p:spPr>
          <a:xfrm>
            <a:off x="381000" y="-1105037"/>
            <a:ext cx="9082603" cy="1105037"/>
          </a:xfrm>
        </p:spPr>
        <p:txBody>
          <a:bodyPr/>
          <a:lstStyle>
            <a:lvl1pPr>
              <a:defRPr/>
            </a:lvl1pPr>
          </a:lstStyle>
          <a:p>
            <a:r>
              <a:rPr lang="en-US"/>
              <a:t>Blank layout title (1)</a:t>
            </a:r>
          </a:p>
        </p:txBody>
      </p:sp>
      <p:sp>
        <p:nvSpPr>
          <p:cNvPr id="9" name="Date Placeholder 8">
            <a:extLst>
              <a:ext uri="{FF2B5EF4-FFF2-40B4-BE49-F238E27FC236}">
                <a16:creationId xmlns:a16="http://schemas.microsoft.com/office/drawing/2014/main" id="{C5059B3B-ADB1-49A4-871E-05C78B568FD3}"/>
              </a:ext>
            </a:extLst>
          </p:cNvPr>
          <p:cNvSpPr>
            <a:spLocks noGrp="1"/>
          </p:cNvSpPr>
          <p:nvPr>
            <p:ph type="dt" sz="half" idx="10"/>
          </p:nvPr>
        </p:nvSpPr>
        <p:spPr/>
        <p:txBody>
          <a:bodyPr/>
          <a:lstStyle/>
          <a:p>
            <a:fld id="{9E7F3E95-5449-464B-9A17-EBCF3AFEBB5B}" type="datetimeFigureOut">
              <a:rPr lang="en-US" smtClean="0"/>
              <a:pPr/>
              <a:t>6/10/2022</a:t>
            </a:fld>
            <a:endParaRPr lang="en-US"/>
          </a:p>
        </p:txBody>
      </p:sp>
      <p:sp>
        <p:nvSpPr>
          <p:cNvPr id="10" name="Footer Placeholder 9">
            <a:extLst>
              <a:ext uri="{FF2B5EF4-FFF2-40B4-BE49-F238E27FC236}">
                <a16:creationId xmlns:a16="http://schemas.microsoft.com/office/drawing/2014/main" id="{3872F73A-0F28-42E1-9F70-85468A66094A}"/>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DDF14BCE-7454-4381-83D0-3B2A215A78AD}"/>
              </a:ext>
            </a:extLst>
          </p:cNvPr>
          <p:cNvSpPr>
            <a:spLocks noGrp="1"/>
          </p:cNvSpPr>
          <p:nvPr>
            <p:ph type="sldNum" sz="quarter" idx="12"/>
          </p:nvPr>
        </p:nvSpPr>
        <p:spPr/>
        <p:txBody>
          <a:bodyPr/>
          <a:lstStyle/>
          <a:p>
            <a:fld id="{5B4CAECD-02FE-4C4A-9471-426DCC91B0DD}" type="slidenum">
              <a:rPr lang="en-US" smtClean="0"/>
              <a:pPr/>
              <a:t>‹#›</a:t>
            </a:fld>
            <a:endParaRPr lang="en-US"/>
          </a:p>
        </p:txBody>
      </p:sp>
      <p:sp>
        <p:nvSpPr>
          <p:cNvPr id="2" name="Rectangle 1">
            <a:extLst>
              <a:ext uri="{FF2B5EF4-FFF2-40B4-BE49-F238E27FC236}">
                <a16:creationId xmlns:a16="http://schemas.microsoft.com/office/drawing/2014/main" id="{A551D8E5-E68C-43EC-9840-DD49B43D4F4F}"/>
              </a:ext>
            </a:extLst>
          </p:cNvPr>
          <p:cNvSpPr/>
          <p:nvPr/>
        </p:nvSpPr>
        <p:spPr>
          <a:xfrm>
            <a:off x="9678074" y="0"/>
            <a:ext cx="2513926" cy="3058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725812"/>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lank 2">
    <p:spTree>
      <p:nvGrpSpPr>
        <p:cNvPr id="1" name=""/>
        <p:cNvGrpSpPr/>
        <p:nvPr/>
      </p:nvGrpSpPr>
      <p:grpSpPr>
        <a:xfrm>
          <a:off x="0" y="0"/>
          <a:ext cx="0" cy="0"/>
          <a:chOff x="0" y="0"/>
          <a:chExt cx="0" cy="0"/>
        </a:xfrm>
      </p:grpSpPr>
      <p:pic>
        <p:nvPicPr>
          <p:cNvPr id="18" name="Picture 17" descr="Shape, circle&#10;&#10;Description automatically generated">
            <a:extLst>
              <a:ext uri="{FF2B5EF4-FFF2-40B4-BE49-F238E27FC236}">
                <a16:creationId xmlns:a16="http://schemas.microsoft.com/office/drawing/2014/main" id="{479209DD-943F-40A3-BE67-568D7AFFA1A9}"/>
              </a:ext>
            </a:extLst>
          </p:cNvPr>
          <p:cNvPicPr>
            <a:picLocks noChangeAspect="1"/>
          </p:cNvPicPr>
          <p:nvPr/>
        </p:nvPicPr>
        <p:blipFill rotWithShape="1">
          <a:blip r:embed="rId2">
            <a:extLst>
              <a:ext uri="{28A0092B-C50C-407E-A947-70E740481C1C}">
                <a14:useLocalDpi xmlns:a14="http://schemas.microsoft.com/office/drawing/2010/main" val="0"/>
              </a:ext>
            </a:extLst>
          </a:blip>
          <a:srcRect t="7896" r="41616" b="8148"/>
          <a:stretch/>
        </p:blipFill>
        <p:spPr>
          <a:xfrm>
            <a:off x="7415810" y="0"/>
            <a:ext cx="4776190" cy="6858000"/>
          </a:xfrm>
          <a:prstGeom prst="rect">
            <a:avLst/>
          </a:prstGeom>
        </p:spPr>
      </p:pic>
      <p:pic>
        <p:nvPicPr>
          <p:cNvPr id="19" name="Picture 18" descr="Shape, circle&#10;&#10;Description automatically generated">
            <a:extLst>
              <a:ext uri="{FF2B5EF4-FFF2-40B4-BE49-F238E27FC236}">
                <a16:creationId xmlns:a16="http://schemas.microsoft.com/office/drawing/2014/main" id="{58BBFD0D-E49D-4D6F-8B9E-9CC0C43E1222}"/>
              </a:ext>
            </a:extLst>
          </p:cNvPr>
          <p:cNvPicPr>
            <a:picLocks noChangeAspect="1"/>
          </p:cNvPicPr>
          <p:nvPr/>
        </p:nvPicPr>
        <p:blipFill rotWithShape="1">
          <a:blip r:embed="rId3">
            <a:extLst>
              <a:ext uri="{28A0092B-C50C-407E-A947-70E740481C1C}">
                <a14:useLocalDpi xmlns:a14="http://schemas.microsoft.com/office/drawing/2010/main" val="0"/>
              </a:ext>
            </a:extLst>
          </a:blip>
          <a:srcRect t="3393" r="11727" b="3836"/>
          <a:stretch/>
        </p:blipFill>
        <p:spPr>
          <a:xfrm>
            <a:off x="7734769" y="1"/>
            <a:ext cx="4457231" cy="6858000"/>
          </a:xfrm>
          <a:prstGeom prst="rect">
            <a:avLst/>
          </a:prstGeom>
        </p:spPr>
      </p:pic>
      <p:sp>
        <p:nvSpPr>
          <p:cNvPr id="5" name="Oval 4">
            <a:extLst>
              <a:ext uri="{FF2B5EF4-FFF2-40B4-BE49-F238E27FC236}">
                <a16:creationId xmlns:a16="http://schemas.microsoft.com/office/drawing/2014/main" id="{06F819EA-B217-48B3-B2B1-2751E4E5BA3E}"/>
              </a:ext>
            </a:extLst>
          </p:cNvPr>
          <p:cNvSpPr/>
          <p:nvPr/>
        </p:nvSpPr>
        <p:spPr>
          <a:xfrm>
            <a:off x="411661" y="6209844"/>
            <a:ext cx="579122" cy="579122"/>
          </a:xfrm>
          <a:prstGeom prst="ellipse">
            <a:avLst/>
          </a:prstGeom>
          <a:noFill/>
          <a:ln w="57150">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9">
            <a:extLst>
              <a:ext uri="{FF2B5EF4-FFF2-40B4-BE49-F238E27FC236}">
                <a16:creationId xmlns:a16="http://schemas.microsoft.com/office/drawing/2014/main" id="{C082D011-36B9-40ED-B869-8C337537A6C1}"/>
              </a:ext>
            </a:extLst>
          </p:cNvPr>
          <p:cNvSpPr>
            <a:spLocks noGrp="1"/>
          </p:cNvSpPr>
          <p:nvPr>
            <p:ph type="pic" sz="quarter" idx="13"/>
          </p:nvPr>
        </p:nvSpPr>
        <p:spPr>
          <a:xfrm rot="386686">
            <a:off x="8283840" y="812680"/>
            <a:ext cx="3611140" cy="2527509"/>
          </a:xfrm>
          <a:prstGeom prst="roundRect">
            <a:avLst/>
          </a:prstGeom>
          <a:blipFill>
            <a:blip r:embed="rId4"/>
            <a:stretch>
              <a:fillRect l="-1733" t="-4791" r="-4532" b="-12623"/>
            </a:stretch>
          </a:blipFill>
          <a:ln>
            <a:solidFill>
              <a:schemeClr val="tx1">
                <a:lumMod val="20000"/>
                <a:lumOff val="80000"/>
              </a:schemeClr>
            </a:solidFill>
          </a:ln>
        </p:spPr>
        <p:txBody>
          <a:bodyPr/>
          <a:lstStyle/>
          <a:p>
            <a:r>
              <a:rPr lang="en-US"/>
              <a:t>Click icon to add picture</a:t>
            </a:r>
          </a:p>
        </p:txBody>
      </p:sp>
      <p:sp>
        <p:nvSpPr>
          <p:cNvPr id="8" name="Picture Placeholder 9">
            <a:extLst>
              <a:ext uri="{FF2B5EF4-FFF2-40B4-BE49-F238E27FC236}">
                <a16:creationId xmlns:a16="http://schemas.microsoft.com/office/drawing/2014/main" id="{95985E1C-8F86-46BD-AB71-6EB09CF5B8C3}"/>
              </a:ext>
            </a:extLst>
          </p:cNvPr>
          <p:cNvSpPr>
            <a:spLocks noGrp="1"/>
          </p:cNvSpPr>
          <p:nvPr>
            <p:ph type="pic" sz="quarter" idx="14"/>
          </p:nvPr>
        </p:nvSpPr>
        <p:spPr>
          <a:xfrm rot="21288546">
            <a:off x="8351197" y="3413999"/>
            <a:ext cx="3611136" cy="2527506"/>
          </a:xfrm>
          <a:prstGeom prst="roundRect">
            <a:avLst/>
          </a:prstGeom>
          <a:blipFill>
            <a:blip r:embed="rId5"/>
            <a:stretch>
              <a:fillRect/>
            </a:stretch>
          </a:blipFill>
          <a:ln>
            <a:solidFill>
              <a:schemeClr val="tx1">
                <a:lumMod val="20000"/>
                <a:lumOff val="80000"/>
              </a:schemeClr>
            </a:solidFill>
          </a:ln>
        </p:spPr>
        <p:txBody>
          <a:bodyPr/>
          <a:lstStyle/>
          <a:p>
            <a:r>
              <a:rPr lang="en-US"/>
              <a:t>Click icon to add picture</a:t>
            </a:r>
          </a:p>
        </p:txBody>
      </p:sp>
      <p:pic>
        <p:nvPicPr>
          <p:cNvPr id="9" name="Graphic 8" descr="Grid lines">
            <a:extLst>
              <a:ext uri="{FF2B5EF4-FFF2-40B4-BE49-F238E27FC236}">
                <a16:creationId xmlns:a16="http://schemas.microsoft.com/office/drawing/2014/main" id="{163AE603-C95D-4DDE-B34B-93955F9C7221}"/>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2255" b="2640"/>
          <a:stretch/>
        </p:blipFill>
        <p:spPr>
          <a:xfrm>
            <a:off x="-24659" y="4297680"/>
            <a:ext cx="992606" cy="2560320"/>
          </a:xfrm>
          <a:prstGeom prst="rect">
            <a:avLst/>
          </a:prstGeom>
        </p:spPr>
      </p:pic>
      <p:sp>
        <p:nvSpPr>
          <p:cNvPr id="10" name="Oval 9">
            <a:extLst>
              <a:ext uri="{FF2B5EF4-FFF2-40B4-BE49-F238E27FC236}">
                <a16:creationId xmlns:a16="http://schemas.microsoft.com/office/drawing/2014/main" id="{A79D7753-0650-4DB1-8866-957993B6D7D1}"/>
              </a:ext>
            </a:extLst>
          </p:cNvPr>
          <p:cNvSpPr/>
          <p:nvPr/>
        </p:nvSpPr>
        <p:spPr>
          <a:xfrm>
            <a:off x="-62798" y="5220697"/>
            <a:ext cx="304726" cy="304726"/>
          </a:xfrm>
          <a:prstGeom prst="ellipse">
            <a:avLst/>
          </a:pr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(2)</a:t>
            </a:r>
          </a:p>
        </p:txBody>
      </p:sp>
      <p:sp>
        <p:nvSpPr>
          <p:cNvPr id="15" name="Date Placeholder 14">
            <a:extLst>
              <a:ext uri="{FF2B5EF4-FFF2-40B4-BE49-F238E27FC236}">
                <a16:creationId xmlns:a16="http://schemas.microsoft.com/office/drawing/2014/main" id="{013535A6-3393-4FBF-8BA0-5DA53B823292}"/>
              </a:ext>
            </a:extLst>
          </p:cNvPr>
          <p:cNvSpPr>
            <a:spLocks noGrp="1"/>
          </p:cNvSpPr>
          <p:nvPr>
            <p:ph type="dt" sz="half" idx="15"/>
          </p:nvPr>
        </p:nvSpPr>
        <p:spPr/>
        <p:txBody>
          <a:bodyPr/>
          <a:lstStyle/>
          <a:p>
            <a:fld id="{9E7F3E95-5449-464B-9A17-EBCF3AFEBB5B}" type="datetimeFigureOut">
              <a:rPr lang="en-US" smtClean="0"/>
              <a:pPr/>
              <a:t>6/10/2022</a:t>
            </a:fld>
            <a:endParaRPr lang="en-US"/>
          </a:p>
        </p:txBody>
      </p:sp>
      <p:sp>
        <p:nvSpPr>
          <p:cNvPr id="16" name="Footer Placeholder 15">
            <a:extLst>
              <a:ext uri="{FF2B5EF4-FFF2-40B4-BE49-F238E27FC236}">
                <a16:creationId xmlns:a16="http://schemas.microsoft.com/office/drawing/2014/main" id="{7E234428-7E96-4FE7-8942-9205369580F6}"/>
              </a:ext>
            </a:extLst>
          </p:cNvPr>
          <p:cNvSpPr>
            <a:spLocks noGrp="1"/>
          </p:cNvSpPr>
          <p:nvPr>
            <p:ph type="ftr" sz="quarter" idx="16"/>
          </p:nvPr>
        </p:nvSpPr>
        <p:spPr/>
        <p:txBody>
          <a:bodyPr/>
          <a:lstStyle/>
          <a:p>
            <a:endParaRPr lang="en-US"/>
          </a:p>
        </p:txBody>
      </p:sp>
      <p:sp>
        <p:nvSpPr>
          <p:cNvPr id="17" name="Slide Number Placeholder 16">
            <a:extLst>
              <a:ext uri="{FF2B5EF4-FFF2-40B4-BE49-F238E27FC236}">
                <a16:creationId xmlns:a16="http://schemas.microsoft.com/office/drawing/2014/main" id="{7E77D726-89A3-47B7-8AC2-C9B56E1EA289}"/>
              </a:ext>
            </a:extLst>
          </p:cNvPr>
          <p:cNvSpPr>
            <a:spLocks noGrp="1"/>
          </p:cNvSpPr>
          <p:nvPr>
            <p:ph type="sldNum" sz="quarter" idx="17"/>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3051035196"/>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Blank 3">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(3)</a:t>
            </a:r>
          </a:p>
        </p:txBody>
      </p:sp>
      <p:pic>
        <p:nvPicPr>
          <p:cNvPr id="18" name="Graphic 17" descr="An organic corner shape">
            <a:extLst>
              <a:ext uri="{FF2B5EF4-FFF2-40B4-BE49-F238E27FC236}">
                <a16:creationId xmlns:a16="http://schemas.microsoft.com/office/drawing/2014/main" id="{603D9619-B176-499A-8439-AC985FB84C1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19" name="Picture 18">
            <a:extLst>
              <a:ext uri="{FF2B5EF4-FFF2-40B4-BE49-F238E27FC236}">
                <a16:creationId xmlns:a16="http://schemas.microsoft.com/office/drawing/2014/main" id="{D776022C-68A9-46BA-805B-E772668E93DC}"/>
              </a:ext>
            </a:extLst>
          </p:cNvPr>
          <p:cNvPicPr>
            <a:picLocks noChangeAspect="1"/>
          </p:cNvPicPr>
          <p:nvPr/>
        </p:nvPicPr>
        <p:blipFill>
          <a:blip r:embed="rId4">
            <a:extLst>
              <a:ext uri="{28A0092B-C50C-407E-A947-70E740481C1C}">
                <a14:useLocalDpi xmlns:a14="http://schemas.microsoft.com/office/drawing/2010/main" val="0"/>
              </a:ext>
            </a:extLst>
          </a:blip>
          <a:srcRect l="16667" r="16667"/>
          <a:stretch/>
        </p:blipFill>
        <p:spPr>
          <a:xfrm>
            <a:off x="722314" y="886303"/>
            <a:ext cx="2255520" cy="2255520"/>
          </a:xfrm>
          <a:prstGeom prst="ellipse">
            <a:avLst/>
          </a:prstGeom>
          <a:ln w="76200">
            <a:solidFill>
              <a:schemeClr val="accent2"/>
            </a:solidFill>
          </a:ln>
        </p:spPr>
      </p:pic>
      <p:pic>
        <p:nvPicPr>
          <p:cNvPr id="20" name="Picture 19">
            <a:extLst>
              <a:ext uri="{FF2B5EF4-FFF2-40B4-BE49-F238E27FC236}">
                <a16:creationId xmlns:a16="http://schemas.microsoft.com/office/drawing/2014/main" id="{A3C44E2E-C748-4A8D-BA50-9CA5D500F606}"/>
              </a:ext>
            </a:extLst>
          </p:cNvPr>
          <p:cNvPicPr>
            <a:picLocks noChangeAspect="1"/>
          </p:cNvPicPr>
          <p:nvPr/>
        </p:nvPicPr>
        <p:blipFill>
          <a:blip r:embed="rId5">
            <a:extLst>
              <a:ext uri="{28A0092B-C50C-407E-A947-70E740481C1C}">
                <a14:useLocalDpi xmlns:a14="http://schemas.microsoft.com/office/drawing/2010/main" val="0"/>
              </a:ext>
            </a:extLst>
          </a:blip>
          <a:srcRect l="16748" r="16748"/>
          <a:stretch/>
        </p:blipFill>
        <p:spPr>
          <a:xfrm>
            <a:off x="1629095" y="3759361"/>
            <a:ext cx="1731326" cy="1731326"/>
          </a:xfrm>
          <a:prstGeom prst="ellipse">
            <a:avLst/>
          </a:prstGeom>
          <a:ln w="76200">
            <a:solidFill>
              <a:schemeClr val="tx2"/>
            </a:solidFill>
          </a:ln>
        </p:spPr>
      </p:pic>
      <p:pic>
        <p:nvPicPr>
          <p:cNvPr id="21" name="Graphic 20" descr="A circle filled with diagonal lines">
            <a:extLst>
              <a:ext uri="{FF2B5EF4-FFF2-40B4-BE49-F238E27FC236}">
                <a16:creationId xmlns:a16="http://schemas.microsoft.com/office/drawing/2014/main" id="{DEBA5AF1-83D9-4A20-81C9-AB6821DA9ED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22" name="Graphic 21" descr="A square made of dots">
            <a:extLst>
              <a:ext uri="{FF2B5EF4-FFF2-40B4-BE49-F238E27FC236}">
                <a16:creationId xmlns:a16="http://schemas.microsoft.com/office/drawing/2014/main" id="{CA5BDBA7-1B1B-46A2-966E-800C90298081}"/>
              </a:ext>
            </a:extLst>
          </p:cNvPr>
          <p:cNvPicPr>
            <a:picLocks noChangeAspect="1"/>
          </p:cNvPicPr>
          <p:nvPr/>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44777" t="13758" r="30556" b="40300"/>
          <a:stretch/>
        </p:blipFill>
        <p:spPr>
          <a:xfrm rot="5400000">
            <a:off x="486330" y="4207589"/>
            <a:ext cx="1127760" cy="2100421"/>
          </a:xfrm>
          <a:prstGeom prst="rect">
            <a:avLst/>
          </a:prstGeom>
        </p:spPr>
      </p:pic>
      <p:sp>
        <p:nvSpPr>
          <p:cNvPr id="2" name="Date Placeholder 1">
            <a:extLst>
              <a:ext uri="{FF2B5EF4-FFF2-40B4-BE49-F238E27FC236}">
                <a16:creationId xmlns:a16="http://schemas.microsoft.com/office/drawing/2014/main" id="{75007D48-0C35-4111-988C-9FFF28C22336}"/>
              </a:ext>
            </a:extLst>
          </p:cNvPr>
          <p:cNvSpPr>
            <a:spLocks noGrp="1"/>
          </p:cNvSpPr>
          <p:nvPr>
            <p:ph type="dt" sz="half" idx="10"/>
          </p:nvPr>
        </p:nvSpPr>
        <p:spPr/>
        <p:txBody>
          <a:bodyPr/>
          <a:lstStyle/>
          <a:p>
            <a:fld id="{9E7F3E95-5449-464B-9A17-EBCF3AFEBB5B}" type="datetimeFigureOut">
              <a:rPr lang="en-US" smtClean="0"/>
              <a:pPr/>
              <a:t>6/10/2022</a:t>
            </a:fld>
            <a:endParaRPr lang="en-US"/>
          </a:p>
        </p:txBody>
      </p:sp>
      <p:sp>
        <p:nvSpPr>
          <p:cNvPr id="3" name="Footer Placeholder 2">
            <a:extLst>
              <a:ext uri="{FF2B5EF4-FFF2-40B4-BE49-F238E27FC236}">
                <a16:creationId xmlns:a16="http://schemas.microsoft.com/office/drawing/2014/main" id="{9657E83A-904E-4044-893F-7DF5B91478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031DB5-EF50-4B81-AAB9-D4BA3C1D124D}"/>
              </a:ext>
            </a:extLst>
          </p:cNvPr>
          <p:cNvSpPr>
            <a:spLocks noGrp="1"/>
          </p:cNvSpPr>
          <p:nvPr>
            <p:ph type="sldNum" sz="quarter" idx="12"/>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1339161908"/>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lank 4">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(4)</a:t>
            </a:r>
          </a:p>
        </p:txBody>
      </p:sp>
      <p:pic>
        <p:nvPicPr>
          <p:cNvPr id="11" name="Graphic 10" descr="An organic corner shape">
            <a:extLst>
              <a:ext uri="{FF2B5EF4-FFF2-40B4-BE49-F238E27FC236}">
                <a16:creationId xmlns:a16="http://schemas.microsoft.com/office/drawing/2014/main" id="{264CDAEC-A9BB-4CA6-A21B-E140F430846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47415" r="11642"/>
          <a:stretch/>
        </p:blipFill>
        <p:spPr>
          <a:xfrm>
            <a:off x="-10180" y="4453838"/>
            <a:ext cx="4039730" cy="2404162"/>
          </a:xfrm>
          <a:prstGeom prst="rect">
            <a:avLst/>
          </a:prstGeom>
        </p:spPr>
      </p:pic>
      <p:pic>
        <p:nvPicPr>
          <p:cNvPr id="12" name="Graphic 11" descr="A circle filled with diagonal lines">
            <a:extLst>
              <a:ext uri="{FF2B5EF4-FFF2-40B4-BE49-F238E27FC236}">
                <a16:creationId xmlns:a16="http://schemas.microsoft.com/office/drawing/2014/main" id="{45CB4A73-B19C-4863-9F69-A53CEED964E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8934" t="11636" r="12364" b="10950"/>
          <a:stretch/>
        </p:blipFill>
        <p:spPr>
          <a:xfrm>
            <a:off x="-10180" y="3318626"/>
            <a:ext cx="1312242" cy="3539374"/>
          </a:xfrm>
          <a:prstGeom prst="rect">
            <a:avLst/>
          </a:prstGeom>
        </p:spPr>
      </p:pic>
      <p:cxnSp>
        <p:nvCxnSpPr>
          <p:cNvPr id="13" name="Straight Connector 12">
            <a:extLst>
              <a:ext uri="{FF2B5EF4-FFF2-40B4-BE49-F238E27FC236}">
                <a16:creationId xmlns:a16="http://schemas.microsoft.com/office/drawing/2014/main" id="{E66F8711-67C5-411F-A09C-9056FA789604}"/>
              </a:ext>
            </a:extLst>
          </p:cNvPr>
          <p:cNvCxnSpPr>
            <a:cxnSpLocks/>
          </p:cNvCxnSpPr>
          <p:nvPr/>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descr="A square made of dots">
            <a:extLst>
              <a:ext uri="{FF2B5EF4-FFF2-40B4-BE49-F238E27FC236}">
                <a16:creationId xmlns:a16="http://schemas.microsoft.com/office/drawing/2014/main" id="{722016FE-7B36-45CB-836C-DC16CBE78B91}"/>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3332" t="46819" r="40223" b="13693"/>
          <a:stretch/>
        </p:blipFill>
        <p:spPr>
          <a:xfrm>
            <a:off x="10068560" y="-1"/>
            <a:ext cx="2123440" cy="1805375"/>
          </a:xfrm>
          <a:prstGeom prst="rect">
            <a:avLst/>
          </a:prstGeom>
        </p:spPr>
      </p:pic>
      <p:grpSp>
        <p:nvGrpSpPr>
          <p:cNvPr id="16" name="Group 15">
            <a:extLst>
              <a:ext uri="{FF2B5EF4-FFF2-40B4-BE49-F238E27FC236}">
                <a16:creationId xmlns:a16="http://schemas.microsoft.com/office/drawing/2014/main" id="{6D70B5BE-97CB-4945-A8FF-A7D2C3B9F856}"/>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17" name="Rectangle 16">
              <a:extLst>
                <a:ext uri="{FF2B5EF4-FFF2-40B4-BE49-F238E27FC236}">
                  <a16:creationId xmlns:a16="http://schemas.microsoft.com/office/drawing/2014/main" id="{D2180A69-0B4F-41DF-B135-7B5145524C44}"/>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D76A55B-3287-4125-AA75-197C4771AF31}"/>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35FC12B-1035-48F6-8C0D-25B4B08BC8E3}"/>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C91697E-17D8-49CA-AF99-5ADAF084E56C}"/>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6AF629A-7E8E-424A-BEC7-B134E2935A9C}"/>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B5BC8CE-974D-4E5F-95F6-8F9D1D58FC93}"/>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5FD62D7-DFD6-4D8A-89B6-147E2AF70874}"/>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a:extLst>
              <a:ext uri="{FF2B5EF4-FFF2-40B4-BE49-F238E27FC236}">
                <a16:creationId xmlns:a16="http://schemas.microsoft.com/office/drawing/2014/main" id="{A0076F1E-B7E8-4F9F-9A28-BBAD8E03ADFB}"/>
              </a:ext>
            </a:extLst>
          </p:cNvPr>
          <p:cNvSpPr>
            <a:spLocks noGrp="1"/>
          </p:cNvSpPr>
          <p:nvPr>
            <p:ph type="dt" sz="half" idx="10"/>
          </p:nvPr>
        </p:nvSpPr>
        <p:spPr/>
        <p:txBody>
          <a:bodyPr/>
          <a:lstStyle/>
          <a:p>
            <a:fld id="{9E7F3E95-5449-464B-9A17-EBCF3AFEBB5B}" type="datetimeFigureOut">
              <a:rPr lang="en-US" smtClean="0"/>
              <a:pPr/>
              <a:t>6/10/2022</a:t>
            </a:fld>
            <a:endParaRPr lang="en-US"/>
          </a:p>
        </p:txBody>
      </p:sp>
      <p:sp>
        <p:nvSpPr>
          <p:cNvPr id="6" name="Footer Placeholder 5">
            <a:extLst>
              <a:ext uri="{FF2B5EF4-FFF2-40B4-BE49-F238E27FC236}">
                <a16:creationId xmlns:a16="http://schemas.microsoft.com/office/drawing/2014/main" id="{77396BB8-8EFD-4075-B278-19CBE70972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DC1D27-8DD7-4D3A-BB1C-79717B85EF5E}"/>
              </a:ext>
            </a:extLst>
          </p:cNvPr>
          <p:cNvSpPr>
            <a:spLocks noGrp="1"/>
          </p:cNvSpPr>
          <p:nvPr>
            <p:ph type="sldNum" sz="quarter" idx="12"/>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2811447653"/>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Blank 5">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AAB39C7-E81F-4BA6-8500-0DCEF7392285}"/>
              </a:ext>
            </a:extLst>
          </p:cNvPr>
          <p:cNvSpPr>
            <a:spLocks noGrp="1"/>
          </p:cNvSpPr>
          <p:nvPr>
            <p:ph type="title" hasCustomPrompt="1"/>
          </p:nvPr>
        </p:nvSpPr>
        <p:spPr>
          <a:xfrm>
            <a:off x="241928" y="-1333944"/>
            <a:ext cx="9082603" cy="1105037"/>
          </a:xfrm>
        </p:spPr>
        <p:txBody>
          <a:bodyPr/>
          <a:lstStyle>
            <a:lvl1pPr>
              <a:defRPr/>
            </a:lvl1pPr>
          </a:lstStyle>
          <a:p>
            <a:r>
              <a:rPr lang="en-US"/>
              <a:t>Blank layout title (5)</a:t>
            </a:r>
          </a:p>
        </p:txBody>
      </p:sp>
      <p:pic>
        <p:nvPicPr>
          <p:cNvPr id="11" name="Picture 10">
            <a:extLst>
              <a:ext uri="{FF2B5EF4-FFF2-40B4-BE49-F238E27FC236}">
                <a16:creationId xmlns:a16="http://schemas.microsoft.com/office/drawing/2014/main" id="{BB6B5453-02BD-4550-8107-4D7C4D6A1536}"/>
              </a:ext>
            </a:extLst>
          </p:cNvPr>
          <p:cNvPicPr>
            <a:picLocks noChangeAspect="1"/>
          </p:cNvPicPr>
          <p:nvPr/>
        </p:nvPicPr>
        <p:blipFill rotWithShape="1">
          <a:blip r:embed="rId2"/>
          <a:srcRect l="35167" t="11305" b="10043"/>
          <a:stretch/>
        </p:blipFill>
        <p:spPr>
          <a:xfrm>
            <a:off x="-386596" y="0"/>
            <a:ext cx="4470916" cy="6892290"/>
          </a:xfrm>
          <a:prstGeom prst="rect">
            <a:avLst/>
          </a:prstGeom>
        </p:spPr>
      </p:pic>
      <p:pic>
        <p:nvPicPr>
          <p:cNvPr id="12" name="Picture 11" descr="A picture containing person, person&#10;&#10;Description automatically generated">
            <a:extLst>
              <a:ext uri="{FF2B5EF4-FFF2-40B4-BE49-F238E27FC236}">
                <a16:creationId xmlns:a16="http://schemas.microsoft.com/office/drawing/2014/main" id="{8F166864-F910-4A93-9220-1BE39E6BC71C}"/>
              </a:ext>
            </a:extLst>
          </p:cNvPr>
          <p:cNvPicPr>
            <a:picLocks noChangeAspect="1"/>
          </p:cNvPicPr>
          <p:nvPr/>
        </p:nvPicPr>
        <p:blipFill rotWithShape="1">
          <a:blip r:embed="rId3">
            <a:extLst>
              <a:ext uri="{28A0092B-C50C-407E-A947-70E740481C1C}">
                <a14:useLocalDpi xmlns:a14="http://schemas.microsoft.com/office/drawing/2010/main" val="0"/>
              </a:ext>
            </a:extLst>
          </a:blip>
          <a:srcRect l="51882" t="9187" r="-1"/>
          <a:stretch/>
        </p:blipFill>
        <p:spPr>
          <a:xfrm>
            <a:off x="0" y="0"/>
            <a:ext cx="3652004" cy="6892290"/>
          </a:xfrm>
          <a:prstGeom prst="flowChartDelay">
            <a:avLst/>
          </a:prstGeom>
        </p:spPr>
      </p:pic>
      <p:pic>
        <p:nvPicPr>
          <p:cNvPr id="24" name="Graphic 23" descr="A circle filled with diagonal lines">
            <a:extLst>
              <a:ext uri="{FF2B5EF4-FFF2-40B4-BE49-F238E27FC236}">
                <a16:creationId xmlns:a16="http://schemas.microsoft.com/office/drawing/2014/main" id="{EF265E78-51A3-4411-AB33-A26AEEBCC27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8934" t="11636" r="12364" b="45921"/>
          <a:stretch/>
        </p:blipFill>
        <p:spPr>
          <a:xfrm rot="5400000" flipV="1">
            <a:off x="10565628" y="-308386"/>
            <a:ext cx="1312242" cy="1940502"/>
          </a:xfrm>
          <a:prstGeom prst="rect">
            <a:avLst/>
          </a:prstGeom>
        </p:spPr>
      </p:pic>
      <p:pic>
        <p:nvPicPr>
          <p:cNvPr id="25" name="Graphic 24" descr="A square made of dots">
            <a:extLst>
              <a:ext uri="{FF2B5EF4-FFF2-40B4-BE49-F238E27FC236}">
                <a16:creationId xmlns:a16="http://schemas.microsoft.com/office/drawing/2014/main" id="{E9030905-C85D-4048-ABD2-E590BFB72811}"/>
              </a:ext>
            </a:extLst>
          </p:cNvPr>
          <p:cNvPicPr>
            <a:picLocks noChangeAspect="1"/>
          </p:cNvPicPr>
          <p:nvPr/>
        </p:nvPicPr>
        <p:blipFill rotWithShape="1">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5400000">
            <a:off x="486330" y="4207589"/>
            <a:ext cx="1127760" cy="2100421"/>
          </a:xfrm>
          <a:prstGeom prst="rect">
            <a:avLst/>
          </a:prstGeom>
        </p:spPr>
      </p:pic>
      <p:sp>
        <p:nvSpPr>
          <p:cNvPr id="8" name="Date Placeholder 7">
            <a:extLst>
              <a:ext uri="{FF2B5EF4-FFF2-40B4-BE49-F238E27FC236}">
                <a16:creationId xmlns:a16="http://schemas.microsoft.com/office/drawing/2014/main" id="{144F7245-BEC7-448E-B7F6-BF4480297FF3}"/>
              </a:ext>
            </a:extLst>
          </p:cNvPr>
          <p:cNvSpPr>
            <a:spLocks noGrp="1"/>
          </p:cNvSpPr>
          <p:nvPr>
            <p:ph type="dt" sz="half" idx="10"/>
          </p:nvPr>
        </p:nvSpPr>
        <p:spPr/>
        <p:txBody>
          <a:bodyPr/>
          <a:lstStyle/>
          <a:p>
            <a:fld id="{9E7F3E95-5449-464B-9A17-EBCF3AFEBB5B}" type="datetimeFigureOut">
              <a:rPr lang="en-US" smtClean="0"/>
              <a:pPr/>
              <a:t>6/10/2022</a:t>
            </a:fld>
            <a:endParaRPr lang="en-US"/>
          </a:p>
        </p:txBody>
      </p:sp>
      <p:sp>
        <p:nvSpPr>
          <p:cNvPr id="9" name="Footer Placeholder 8">
            <a:extLst>
              <a:ext uri="{FF2B5EF4-FFF2-40B4-BE49-F238E27FC236}">
                <a16:creationId xmlns:a16="http://schemas.microsoft.com/office/drawing/2014/main" id="{52AA3E0E-88C4-4C3D-AACC-106B8F5A723A}"/>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2BD9DD4-410F-4142-909B-0B6080F29EED}"/>
              </a:ext>
            </a:extLst>
          </p:cNvPr>
          <p:cNvSpPr>
            <a:spLocks noGrp="1"/>
          </p:cNvSpPr>
          <p:nvPr>
            <p:ph type="sldNum" sz="quarter" idx="12"/>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176728386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FF320FD5-1179-4A1B-88AD-D953F05965F4}" type="slidenum">
              <a:rPr lang="en-US" smtClean="0"/>
              <a:t>‹#›</a:t>
            </a:fld>
            <a:endParaRPr lang="en-US"/>
          </a:p>
        </p:txBody>
      </p:sp>
    </p:spTree>
    <p:extLst>
      <p:ext uri="{BB962C8B-B14F-4D97-AF65-F5344CB8AC3E}">
        <p14:creationId xmlns:p14="http://schemas.microsoft.com/office/powerpoint/2010/main" val="15469814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2C27-4FBE-47F6-AA9B-4334BD71DBA2}"/>
              </a:ext>
            </a:extLst>
          </p:cNvPr>
          <p:cNvSpPr>
            <a:spLocks noGrp="1"/>
          </p:cNvSpPr>
          <p:nvPr>
            <p:ph type="title"/>
          </p:nvPr>
        </p:nvSpPr>
        <p:spPr>
          <a:xfrm>
            <a:off x="838200" y="457200"/>
            <a:ext cx="9111932" cy="132588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2C0E76-6D2F-4BFD-B5B1-A5FB8CD355F0}"/>
              </a:ext>
            </a:extLst>
          </p:cNvPr>
          <p:cNvSpPr>
            <a:spLocks noGrp="1"/>
          </p:cNvSpPr>
          <p:nvPr>
            <p:ph idx="1"/>
          </p:nvPr>
        </p:nvSpPr>
        <p:spPr>
          <a:xfrm>
            <a:off x="5183188" y="2057400"/>
            <a:ext cx="6169024" cy="380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4C3FF5-6992-471E-8E54-ED339C5F08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F937A-360F-42E0-A985-9606836D8B75}"/>
              </a:ext>
            </a:extLst>
          </p:cNvPr>
          <p:cNvSpPr>
            <a:spLocks noGrp="1"/>
          </p:cNvSpPr>
          <p:nvPr>
            <p:ph type="dt" sz="half" idx="10"/>
          </p:nvPr>
        </p:nvSpPr>
        <p:spPr/>
        <p:txBody>
          <a:bodyPr/>
          <a:lstStyle/>
          <a:p>
            <a:fld id="{9E7F3E95-5449-464B-9A17-EBCF3AFEBB5B}" type="datetimeFigureOut">
              <a:rPr lang="en-US" smtClean="0"/>
              <a:t>6/10/2022</a:t>
            </a:fld>
            <a:endParaRPr lang="en-US"/>
          </a:p>
        </p:txBody>
      </p:sp>
      <p:sp>
        <p:nvSpPr>
          <p:cNvPr id="6" name="Footer Placeholder 5">
            <a:extLst>
              <a:ext uri="{FF2B5EF4-FFF2-40B4-BE49-F238E27FC236}">
                <a16:creationId xmlns:a16="http://schemas.microsoft.com/office/drawing/2014/main" id="{4CF57D59-C2CF-415A-A8ED-2BA333D79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5D851-6AFF-4260-9135-EB3EBD20A7AF}"/>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975134762"/>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58187-BEB2-466B-9FD4-08315C9D2E6F}"/>
              </a:ext>
            </a:extLst>
          </p:cNvPr>
          <p:cNvSpPr>
            <a:spLocks noGrp="1"/>
          </p:cNvSpPr>
          <p:nvPr>
            <p:ph type="title"/>
          </p:nvPr>
        </p:nvSpPr>
        <p:spPr>
          <a:xfrm>
            <a:off x="839788" y="457200"/>
            <a:ext cx="9111932" cy="132588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84DC2-B2AA-45EA-83C5-FD0E9D481D54}"/>
              </a:ext>
            </a:extLst>
          </p:cNvPr>
          <p:cNvSpPr>
            <a:spLocks noGrp="1"/>
          </p:cNvSpPr>
          <p:nvPr>
            <p:ph type="pic" idx="1"/>
          </p:nvPr>
        </p:nvSpPr>
        <p:spPr>
          <a:xfrm>
            <a:off x="5183188" y="2049462"/>
            <a:ext cx="6172200" cy="3811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F3988EB-A211-4C90-B11D-C275F8CDB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39D7DA-EB69-4BEA-8864-807F239A0247}"/>
              </a:ext>
            </a:extLst>
          </p:cNvPr>
          <p:cNvSpPr>
            <a:spLocks noGrp="1"/>
          </p:cNvSpPr>
          <p:nvPr>
            <p:ph type="dt" sz="half" idx="10"/>
          </p:nvPr>
        </p:nvSpPr>
        <p:spPr/>
        <p:txBody>
          <a:bodyPr/>
          <a:lstStyle/>
          <a:p>
            <a:fld id="{9E7F3E95-5449-464B-9A17-EBCF3AFEBB5B}" type="datetimeFigureOut">
              <a:rPr lang="en-US" smtClean="0"/>
              <a:t>6/10/2022</a:t>
            </a:fld>
            <a:endParaRPr lang="en-US"/>
          </a:p>
        </p:txBody>
      </p:sp>
      <p:sp>
        <p:nvSpPr>
          <p:cNvPr id="6" name="Footer Placeholder 5">
            <a:extLst>
              <a:ext uri="{FF2B5EF4-FFF2-40B4-BE49-F238E27FC236}">
                <a16:creationId xmlns:a16="http://schemas.microsoft.com/office/drawing/2014/main" id="{A07DDACA-EEC0-4F66-B17A-45607E80C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E951A-2A57-493A-A425-78AF73439C0A}"/>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2572232302"/>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BB96-9DD8-42C6-A02C-15DFE827EA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F5C20F-9AC3-485F-8C85-E28BE126AA73}"/>
              </a:ext>
            </a:extLst>
          </p:cNvPr>
          <p:cNvSpPr>
            <a:spLocks noGrp="1"/>
          </p:cNvSpPr>
          <p:nvPr>
            <p:ph type="body" orient="vert" idx="1"/>
          </p:nvPr>
        </p:nvSpPr>
        <p:spPr>
          <a:xfrm>
            <a:off x="1455592" y="1920239"/>
            <a:ext cx="9700088" cy="38822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2392A7-A9DA-4483-ABAB-31B17AF906CF}"/>
              </a:ext>
            </a:extLst>
          </p:cNvPr>
          <p:cNvSpPr>
            <a:spLocks noGrp="1"/>
          </p:cNvSpPr>
          <p:nvPr>
            <p:ph type="dt" sz="half" idx="10"/>
          </p:nvPr>
        </p:nvSpPr>
        <p:spPr/>
        <p:txBody>
          <a:bodyPr/>
          <a:lstStyle/>
          <a:p>
            <a:fld id="{9E7F3E95-5449-464B-9A17-EBCF3AFEBB5B}" type="datetimeFigureOut">
              <a:rPr lang="en-US" smtClean="0"/>
              <a:t>6/10/2022</a:t>
            </a:fld>
            <a:endParaRPr lang="en-US"/>
          </a:p>
        </p:txBody>
      </p:sp>
      <p:sp>
        <p:nvSpPr>
          <p:cNvPr id="5" name="Footer Placeholder 4">
            <a:extLst>
              <a:ext uri="{FF2B5EF4-FFF2-40B4-BE49-F238E27FC236}">
                <a16:creationId xmlns:a16="http://schemas.microsoft.com/office/drawing/2014/main" id="{BE6F1B1A-70F3-4330-8269-45F0C5170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A41F5-0279-464D-835E-D4A4312D7EC9}"/>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1509373229"/>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D25FA-B111-4643-B71C-7B32C3814442}"/>
              </a:ext>
            </a:extLst>
          </p:cNvPr>
          <p:cNvSpPr>
            <a:spLocks noGrp="1"/>
          </p:cNvSpPr>
          <p:nvPr>
            <p:ph type="title" orient="vert"/>
          </p:nvPr>
        </p:nvSpPr>
        <p:spPr>
          <a:xfrm>
            <a:off x="8724900" y="1996439"/>
            <a:ext cx="2522220" cy="418052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725277-ACA1-4AA9-BDC6-35FD85ADC9A4}"/>
              </a:ext>
            </a:extLst>
          </p:cNvPr>
          <p:cNvSpPr>
            <a:spLocks noGrp="1"/>
          </p:cNvSpPr>
          <p:nvPr>
            <p:ph type="body" orient="vert" idx="1"/>
          </p:nvPr>
        </p:nvSpPr>
        <p:spPr>
          <a:xfrm>
            <a:off x="1402080" y="731519"/>
            <a:ext cx="7170420" cy="54454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DED14-2C31-45FC-B438-4F5C3674AAF2}"/>
              </a:ext>
            </a:extLst>
          </p:cNvPr>
          <p:cNvSpPr>
            <a:spLocks noGrp="1"/>
          </p:cNvSpPr>
          <p:nvPr>
            <p:ph type="dt" sz="half" idx="10"/>
          </p:nvPr>
        </p:nvSpPr>
        <p:spPr/>
        <p:txBody>
          <a:bodyPr/>
          <a:lstStyle/>
          <a:p>
            <a:fld id="{9E7F3E95-5449-464B-9A17-EBCF3AFEBB5B}" type="datetimeFigureOut">
              <a:rPr lang="en-US" smtClean="0"/>
              <a:t>6/10/2022</a:t>
            </a:fld>
            <a:endParaRPr lang="en-US"/>
          </a:p>
        </p:txBody>
      </p:sp>
      <p:sp>
        <p:nvSpPr>
          <p:cNvPr id="5" name="Footer Placeholder 4">
            <a:extLst>
              <a:ext uri="{FF2B5EF4-FFF2-40B4-BE49-F238E27FC236}">
                <a16:creationId xmlns:a16="http://schemas.microsoft.com/office/drawing/2014/main" id="{F059B367-0E2F-48B1-ADAE-0BB082B3F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265A8-0535-440C-87A7-D6C7E18E8DE1}"/>
              </a:ext>
            </a:extLst>
          </p:cNvPr>
          <p:cNvSpPr>
            <a:spLocks noGrp="1"/>
          </p:cNvSpPr>
          <p:nvPr>
            <p:ph type="sldNum" sz="quarter" idx="12"/>
          </p:nvPr>
        </p:nvSpPr>
        <p:spPr/>
        <p:txBody>
          <a:bodyPr/>
          <a:lstStyle/>
          <a:p>
            <a:fld id="{5B4CAECD-02FE-4C4A-9471-426DCC91B0DD}" type="slidenum">
              <a:rPr lang="en-US" smtClean="0"/>
              <a:t>‹#›</a:t>
            </a:fld>
            <a:endParaRPr lang="en-US"/>
          </a:p>
        </p:txBody>
      </p:sp>
    </p:spTree>
    <p:extLst>
      <p:ext uri="{BB962C8B-B14F-4D97-AF65-F5344CB8AC3E}">
        <p14:creationId xmlns:p14="http://schemas.microsoft.com/office/powerpoint/2010/main" val="4023680958"/>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wo Category Titles">
    <p:spTree>
      <p:nvGrpSpPr>
        <p:cNvPr id="1" name=""/>
        <p:cNvGrpSpPr/>
        <p:nvPr/>
      </p:nvGrpSpPr>
      <p:grpSpPr>
        <a:xfrm>
          <a:off x="0" y="0"/>
          <a:ext cx="0" cy="0"/>
          <a:chOff x="0" y="0"/>
          <a:chExt cx="0" cy="0"/>
        </a:xfrm>
      </p:grpSpPr>
      <p:pic>
        <p:nvPicPr>
          <p:cNvPr id="32" name="Graphic 31" descr="An organic corner shape">
            <a:extLst>
              <a:ext uri="{FF2B5EF4-FFF2-40B4-BE49-F238E27FC236}">
                <a16:creationId xmlns:a16="http://schemas.microsoft.com/office/drawing/2014/main" id="{F0865FDB-6E63-4037-8BE3-D3ACC82EDD5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34" name="Graphic 33" descr="A square made of dots">
            <a:extLst>
              <a:ext uri="{FF2B5EF4-FFF2-40B4-BE49-F238E27FC236}">
                <a16:creationId xmlns:a16="http://schemas.microsoft.com/office/drawing/2014/main" id="{C450BFEA-8D6C-44FF-B4F4-025B66CBD6D7}"/>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sp>
        <p:nvSpPr>
          <p:cNvPr id="2" name="Title 1">
            <a:extLst>
              <a:ext uri="{FF2B5EF4-FFF2-40B4-BE49-F238E27FC236}">
                <a16:creationId xmlns:a16="http://schemas.microsoft.com/office/drawing/2014/main" id="{94B67A70-7BDE-4994-805F-77BEB041C689}"/>
              </a:ext>
            </a:extLst>
          </p:cNvPr>
          <p:cNvSpPr>
            <a:spLocks noGrp="1"/>
          </p:cNvSpPr>
          <p:nvPr>
            <p:ph type="title"/>
          </p:nvPr>
        </p:nvSpPr>
        <p:spPr>
          <a:xfrm>
            <a:off x="840568" y="1807242"/>
            <a:ext cx="4770120" cy="1934982"/>
          </a:xfrm>
        </p:spPr>
        <p:txBody>
          <a:bodyPr anchor="b"/>
          <a:lstStyle/>
          <a:p>
            <a:r>
              <a:rPr lang="en-US"/>
              <a:t>Click to edit Master title style</a:t>
            </a:r>
          </a:p>
        </p:txBody>
      </p:sp>
      <p:pic>
        <p:nvPicPr>
          <p:cNvPr id="10" name="Picture 9" descr="A person reading a newspaper&#10;&#10;Description automatically generated with low confidence">
            <a:extLst>
              <a:ext uri="{FF2B5EF4-FFF2-40B4-BE49-F238E27FC236}">
                <a16:creationId xmlns:a16="http://schemas.microsoft.com/office/drawing/2014/main" id="{28D1BC92-0742-4FA8-BB48-489B1AF52F9E}"/>
              </a:ext>
            </a:extLst>
          </p:cNvPr>
          <p:cNvPicPr>
            <a:picLocks noChangeAspect="1"/>
          </p:cNvPicPr>
          <p:nvPr/>
        </p:nvPicPr>
        <p:blipFill rotWithShape="1">
          <a:blip r:embed="rId6">
            <a:extLst>
              <a:ext uri="{28A0092B-C50C-407E-A947-70E740481C1C}">
                <a14:useLocalDpi xmlns:a14="http://schemas.microsoft.com/office/drawing/2010/main" val="0"/>
              </a:ext>
            </a:extLst>
          </a:blip>
          <a:srcRect l="-85" r="39415"/>
          <a:stretch/>
        </p:blipFill>
        <p:spPr>
          <a:xfrm rot="10800000">
            <a:off x="5952744" y="0"/>
            <a:ext cx="6239256" cy="6858000"/>
          </a:xfrm>
          <a:prstGeom prst="flowChartDelay">
            <a:avLst/>
          </a:prstGeom>
        </p:spPr>
      </p:pic>
      <p:sp>
        <p:nvSpPr>
          <p:cNvPr id="17" name="Rectangle: Rounded Corners 16">
            <a:extLst>
              <a:ext uri="{FF2B5EF4-FFF2-40B4-BE49-F238E27FC236}">
                <a16:creationId xmlns:a16="http://schemas.microsoft.com/office/drawing/2014/main" id="{02E2E11C-8FCD-462C-B8C2-E5DA77936659}"/>
              </a:ext>
            </a:extLst>
          </p:cNvPr>
          <p:cNvSpPr/>
          <p:nvPr/>
        </p:nvSpPr>
        <p:spPr>
          <a:xfrm>
            <a:off x="838200" y="4343718"/>
            <a:ext cx="4143756" cy="16306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768F3CB-7C79-4A86-A69D-3D6BE10635D1}"/>
              </a:ext>
            </a:extLst>
          </p:cNvPr>
          <p:cNvSpPr/>
          <p:nvPr/>
        </p:nvSpPr>
        <p:spPr>
          <a:xfrm>
            <a:off x="5268631" y="4313238"/>
            <a:ext cx="4143756" cy="1630680"/>
          </a:xfrm>
          <a:prstGeom prst="roundRect">
            <a:avLst/>
          </a:prstGeom>
          <a:solidFill>
            <a:schemeClr val="bg2"/>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Text Placeholder 19">
            <a:extLst>
              <a:ext uri="{FF2B5EF4-FFF2-40B4-BE49-F238E27FC236}">
                <a16:creationId xmlns:a16="http://schemas.microsoft.com/office/drawing/2014/main" id="{107CF4DA-41F6-4B4F-8835-9771AE5B0A5B}"/>
              </a:ext>
            </a:extLst>
          </p:cNvPr>
          <p:cNvSpPr>
            <a:spLocks noGrp="1"/>
          </p:cNvSpPr>
          <p:nvPr>
            <p:ph type="body" sz="quarter" idx="11" hasCustomPrompt="1"/>
          </p:nvPr>
        </p:nvSpPr>
        <p:spPr>
          <a:xfrm>
            <a:off x="2198123" y="4709716"/>
            <a:ext cx="2388273" cy="837723"/>
          </a:xfrm>
        </p:spPr>
        <p:txBody>
          <a:bodyPr>
            <a:normAutofit/>
          </a:bodyPr>
          <a:lstStyle>
            <a:lvl3pPr marL="0" indent="0">
              <a:buNone/>
              <a:defRPr sz="2000">
                <a:solidFill>
                  <a:schemeClr val="bg1"/>
                </a:solidFill>
              </a:defRPr>
            </a:lvl3pPr>
          </a:lstStyle>
          <a:p>
            <a:pPr lvl="2"/>
            <a:r>
              <a:rPr lang="en-US"/>
              <a:t>Click to add text here</a:t>
            </a:r>
          </a:p>
        </p:txBody>
      </p:sp>
      <p:sp>
        <p:nvSpPr>
          <p:cNvPr id="24" name="Text Placeholder 19">
            <a:extLst>
              <a:ext uri="{FF2B5EF4-FFF2-40B4-BE49-F238E27FC236}">
                <a16:creationId xmlns:a16="http://schemas.microsoft.com/office/drawing/2014/main" id="{03708480-6214-42D4-AA21-5D0B51EBA4CE}"/>
              </a:ext>
            </a:extLst>
          </p:cNvPr>
          <p:cNvSpPr>
            <a:spLocks noGrp="1"/>
          </p:cNvSpPr>
          <p:nvPr>
            <p:ph type="body" sz="quarter" idx="12" hasCustomPrompt="1"/>
          </p:nvPr>
        </p:nvSpPr>
        <p:spPr>
          <a:xfrm>
            <a:off x="6684099" y="4709716"/>
            <a:ext cx="2388273" cy="837723"/>
          </a:xfrm>
        </p:spPr>
        <p:txBody>
          <a:bodyPr>
            <a:normAutofit/>
          </a:bodyPr>
          <a:lstStyle>
            <a:lvl3pPr marL="0" indent="0">
              <a:buNone/>
              <a:defRPr sz="2000">
                <a:solidFill>
                  <a:schemeClr val="bg1"/>
                </a:solidFill>
              </a:defRPr>
            </a:lvl3pPr>
          </a:lstStyle>
          <a:p>
            <a:pPr lvl="2"/>
            <a:r>
              <a:rPr lang="en-US"/>
              <a:t>Click to add text here</a:t>
            </a:r>
          </a:p>
        </p:txBody>
      </p:sp>
      <p:pic>
        <p:nvPicPr>
          <p:cNvPr id="33" name="Graphic 32" descr="A circle filled with diagonal lines">
            <a:extLst>
              <a:ext uri="{FF2B5EF4-FFF2-40B4-BE49-F238E27FC236}">
                <a16:creationId xmlns:a16="http://schemas.microsoft.com/office/drawing/2014/main" id="{15DA5350-A086-42DB-8702-B52C2A04FDE4}"/>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9003" t="11635" r="12363" b="52733"/>
          <a:stretch/>
        </p:blipFill>
        <p:spPr>
          <a:xfrm rot="5400000" flipV="1">
            <a:off x="10037114" y="525789"/>
            <a:ext cx="2680677" cy="1629095"/>
          </a:xfrm>
          <a:prstGeom prst="rect">
            <a:avLst/>
          </a:prstGeom>
        </p:spPr>
      </p:pic>
    </p:spTree>
    <p:extLst>
      <p:ext uri="{BB962C8B-B14F-4D97-AF65-F5344CB8AC3E}">
        <p14:creationId xmlns:p14="http://schemas.microsoft.com/office/powerpoint/2010/main" val="1082908529"/>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Emphas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7D2F-21A2-4497-B701-B7DA7E7DDAE5}"/>
              </a:ext>
            </a:extLst>
          </p:cNvPr>
          <p:cNvSpPr>
            <a:spLocks noGrp="1"/>
          </p:cNvSpPr>
          <p:nvPr>
            <p:ph type="title" hasCustomPrompt="1"/>
          </p:nvPr>
        </p:nvSpPr>
        <p:spPr>
          <a:xfrm>
            <a:off x="1754907" y="1819563"/>
            <a:ext cx="9855201" cy="2761673"/>
          </a:xfrm>
        </p:spPr>
        <p:txBody>
          <a:bodyPr>
            <a:noAutofit/>
          </a:bodyPr>
          <a:lstStyle>
            <a:lvl1pPr>
              <a:defRPr sz="6000" b="1"/>
            </a:lvl1pPr>
          </a:lstStyle>
          <a:p>
            <a:r>
              <a:rPr lang="en-US"/>
              <a:t>“Insert A Quote or statement you want to emphasize.”</a:t>
            </a:r>
          </a:p>
        </p:txBody>
      </p:sp>
      <p:sp>
        <p:nvSpPr>
          <p:cNvPr id="4" name="Text Placeholder 3">
            <a:extLst>
              <a:ext uri="{FF2B5EF4-FFF2-40B4-BE49-F238E27FC236}">
                <a16:creationId xmlns:a16="http://schemas.microsoft.com/office/drawing/2014/main" id="{89FC3F81-613A-430C-8040-0798B375F45B}"/>
              </a:ext>
            </a:extLst>
          </p:cNvPr>
          <p:cNvSpPr>
            <a:spLocks noGrp="1"/>
          </p:cNvSpPr>
          <p:nvPr>
            <p:ph type="body" sz="quarter" idx="10" hasCustomPrompt="1"/>
          </p:nvPr>
        </p:nvSpPr>
        <p:spPr>
          <a:xfrm>
            <a:off x="6454774" y="4945064"/>
            <a:ext cx="5155333" cy="514704"/>
          </a:xfrm>
        </p:spPr>
        <p:txBody>
          <a:bodyPr/>
          <a:lstStyle>
            <a:lvl1pPr marL="0" indent="0">
              <a:buNone/>
              <a:defRPr/>
            </a:lvl1pPr>
            <a:lvl2pPr marL="457200" indent="0">
              <a:buNone/>
              <a:defRPr/>
            </a:lvl2pPr>
          </a:lstStyle>
          <a:p>
            <a:pPr lvl="1"/>
            <a:r>
              <a:rPr lang="en-US"/>
              <a:t>- Source</a:t>
            </a:r>
          </a:p>
        </p:txBody>
      </p:sp>
    </p:spTree>
    <p:extLst>
      <p:ext uri="{BB962C8B-B14F-4D97-AF65-F5344CB8AC3E}">
        <p14:creationId xmlns:p14="http://schemas.microsoft.com/office/powerpoint/2010/main" val="1319438252"/>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Quote/Emphasis 2">
    <p:spTree>
      <p:nvGrpSpPr>
        <p:cNvPr id="1" name=""/>
        <p:cNvGrpSpPr/>
        <p:nvPr/>
      </p:nvGrpSpPr>
      <p:grpSpPr>
        <a:xfrm>
          <a:off x="0" y="0"/>
          <a:ext cx="0" cy="0"/>
          <a:chOff x="0" y="0"/>
          <a:chExt cx="0" cy="0"/>
        </a:xfrm>
      </p:grpSpPr>
      <p:pic>
        <p:nvPicPr>
          <p:cNvPr id="5" name="Graphic 4" descr="An organic corner shape">
            <a:extLst>
              <a:ext uri="{FF2B5EF4-FFF2-40B4-BE49-F238E27FC236}">
                <a16:creationId xmlns:a16="http://schemas.microsoft.com/office/drawing/2014/main" id="{FD6A09BC-CBC1-45DD-AA9F-F869B3199E8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6" name="Graphic 5" descr="A square made of dots">
            <a:extLst>
              <a:ext uri="{FF2B5EF4-FFF2-40B4-BE49-F238E27FC236}">
                <a16:creationId xmlns:a16="http://schemas.microsoft.com/office/drawing/2014/main" id="{7C8A20ED-07FC-4BD9-984F-CCBC98246C80}"/>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pic>
        <p:nvPicPr>
          <p:cNvPr id="8" name="Graphic 7" descr="A circle filled with diagonal lines">
            <a:extLst>
              <a:ext uri="{FF2B5EF4-FFF2-40B4-BE49-F238E27FC236}">
                <a16:creationId xmlns:a16="http://schemas.microsoft.com/office/drawing/2014/main" id="{4B812ACF-EBE8-4B3E-993C-C4AFFE159089}"/>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sp>
        <p:nvSpPr>
          <p:cNvPr id="2" name="Title 1">
            <a:extLst>
              <a:ext uri="{FF2B5EF4-FFF2-40B4-BE49-F238E27FC236}">
                <a16:creationId xmlns:a16="http://schemas.microsoft.com/office/drawing/2014/main" id="{13AD7D2F-21A2-4497-B701-B7DA7E7DDAE5}"/>
              </a:ext>
            </a:extLst>
          </p:cNvPr>
          <p:cNvSpPr>
            <a:spLocks noGrp="1"/>
          </p:cNvSpPr>
          <p:nvPr>
            <p:ph type="title" hasCustomPrompt="1"/>
          </p:nvPr>
        </p:nvSpPr>
        <p:spPr>
          <a:xfrm>
            <a:off x="1754908" y="1819563"/>
            <a:ext cx="9873674" cy="2761673"/>
          </a:xfrm>
        </p:spPr>
        <p:txBody>
          <a:bodyPr>
            <a:noAutofit/>
          </a:bodyPr>
          <a:lstStyle>
            <a:lvl1pPr>
              <a:defRPr sz="6000" b="1"/>
            </a:lvl1pPr>
          </a:lstStyle>
          <a:p>
            <a:r>
              <a:rPr lang="en-US"/>
              <a:t>“Insert A Quote or statement you want to emphasize.”</a:t>
            </a:r>
          </a:p>
        </p:txBody>
      </p:sp>
      <p:sp>
        <p:nvSpPr>
          <p:cNvPr id="9" name="Text Placeholder 3">
            <a:extLst>
              <a:ext uri="{FF2B5EF4-FFF2-40B4-BE49-F238E27FC236}">
                <a16:creationId xmlns:a16="http://schemas.microsoft.com/office/drawing/2014/main" id="{EB054F8B-73D5-484B-A3D0-F8277A91F432}"/>
              </a:ext>
            </a:extLst>
          </p:cNvPr>
          <p:cNvSpPr>
            <a:spLocks noGrp="1"/>
          </p:cNvSpPr>
          <p:nvPr>
            <p:ph type="body" sz="quarter" idx="10" hasCustomPrompt="1"/>
          </p:nvPr>
        </p:nvSpPr>
        <p:spPr>
          <a:xfrm>
            <a:off x="6454774" y="4945064"/>
            <a:ext cx="5155333" cy="514704"/>
          </a:xfrm>
        </p:spPr>
        <p:txBody>
          <a:bodyPr/>
          <a:lstStyle>
            <a:lvl1pPr marL="0" indent="0">
              <a:buNone/>
              <a:defRPr/>
            </a:lvl1pPr>
            <a:lvl2pPr marL="457200" indent="0">
              <a:buNone/>
              <a:defRPr/>
            </a:lvl2pPr>
          </a:lstStyle>
          <a:p>
            <a:pPr lvl="1"/>
            <a:r>
              <a:rPr lang="en-US"/>
              <a:t>- Source</a:t>
            </a:r>
          </a:p>
        </p:txBody>
      </p:sp>
    </p:spTree>
    <p:extLst>
      <p:ext uri="{BB962C8B-B14F-4D97-AF65-F5344CB8AC3E}">
        <p14:creationId xmlns:p14="http://schemas.microsoft.com/office/powerpoint/2010/main" val="1366572660"/>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Digital Media">
    <p:spTree>
      <p:nvGrpSpPr>
        <p:cNvPr id="1" name=""/>
        <p:cNvGrpSpPr/>
        <p:nvPr/>
      </p:nvGrpSpPr>
      <p:grpSpPr>
        <a:xfrm>
          <a:off x="0" y="0"/>
          <a:ext cx="0" cy="0"/>
          <a:chOff x="0" y="0"/>
          <a:chExt cx="0" cy="0"/>
        </a:xfrm>
      </p:grpSpPr>
      <p:pic>
        <p:nvPicPr>
          <p:cNvPr id="45" name="Graphic 44" descr="An organic corner shape">
            <a:extLst>
              <a:ext uri="{FF2B5EF4-FFF2-40B4-BE49-F238E27FC236}">
                <a16:creationId xmlns:a16="http://schemas.microsoft.com/office/drawing/2014/main" id="{A9B0C62D-8739-4E54-8E3D-AFE42036848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1893" b="65540"/>
          <a:stretch/>
        </p:blipFill>
        <p:spPr>
          <a:xfrm rot="5400000" flipV="1">
            <a:off x="-2087881" y="2087880"/>
            <a:ext cx="6858003" cy="2682242"/>
          </a:xfrm>
          <a:prstGeom prst="rect">
            <a:avLst/>
          </a:prstGeom>
        </p:spPr>
      </p:pic>
      <p:pic>
        <p:nvPicPr>
          <p:cNvPr id="46" name="Graphic 45" descr="A square made of dots">
            <a:extLst>
              <a:ext uri="{FF2B5EF4-FFF2-40B4-BE49-F238E27FC236}">
                <a16:creationId xmlns:a16="http://schemas.microsoft.com/office/drawing/2014/main" id="{9BCDFFBA-6394-4457-9789-55E37DA610C1}"/>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4777" t="13758" r="30556" b="40300"/>
          <a:stretch/>
        </p:blipFill>
        <p:spPr>
          <a:xfrm rot="5400000">
            <a:off x="486330" y="-6112"/>
            <a:ext cx="1127760" cy="2100421"/>
          </a:xfrm>
          <a:prstGeom prst="rect">
            <a:avLst/>
          </a:prstGeom>
        </p:spPr>
      </p:pic>
      <p:pic>
        <p:nvPicPr>
          <p:cNvPr id="47" name="Graphic 46" descr="A circle filled with diagonal lines">
            <a:extLst>
              <a:ext uri="{FF2B5EF4-FFF2-40B4-BE49-F238E27FC236}">
                <a16:creationId xmlns:a16="http://schemas.microsoft.com/office/drawing/2014/main" id="{375079BB-17CF-46A7-927E-4C3D5DBAF14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9003" t="11635" r="12363" b="52733"/>
          <a:stretch/>
        </p:blipFill>
        <p:spPr>
          <a:xfrm rot="5400000" flipV="1">
            <a:off x="10037114" y="525789"/>
            <a:ext cx="2680677" cy="1629095"/>
          </a:xfrm>
          <a:prstGeom prst="rect">
            <a:avLst/>
          </a:prstGeom>
        </p:spPr>
      </p:pic>
      <p:pic>
        <p:nvPicPr>
          <p:cNvPr id="29" name="Picture 28" descr="Logo, icon&#10;&#10;Description automatically generated">
            <a:extLst>
              <a:ext uri="{FF2B5EF4-FFF2-40B4-BE49-F238E27FC236}">
                <a16:creationId xmlns:a16="http://schemas.microsoft.com/office/drawing/2014/main" id="{9EFE57F0-215F-433C-8462-875563B99B3B}"/>
              </a:ext>
            </a:extLst>
          </p:cNvPr>
          <p:cNvPicPr>
            <a:picLocks noChangeAspect="1"/>
          </p:cNvPicPr>
          <p:nvPr/>
        </p:nvPicPr>
        <p:blipFill>
          <a:blip r:embed="rId8"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607207" y="4769288"/>
            <a:ext cx="457200" cy="457200"/>
          </a:xfrm>
          <a:prstGeom prst="rect">
            <a:avLst/>
          </a:prstGeom>
        </p:spPr>
      </p:pic>
      <p:pic>
        <p:nvPicPr>
          <p:cNvPr id="33" name="Picture 32" descr="Logo&#10;&#10;Description automatically generated">
            <a:extLst>
              <a:ext uri="{FF2B5EF4-FFF2-40B4-BE49-F238E27FC236}">
                <a16:creationId xmlns:a16="http://schemas.microsoft.com/office/drawing/2014/main" id="{576B91F5-7E74-439F-A1F9-518CFC6111D1}"/>
              </a:ext>
            </a:extLst>
          </p:cNvPr>
          <p:cNvPicPr>
            <a:picLocks noChangeAspect="1"/>
          </p:cNvPicPr>
          <p:nvPr/>
        </p:nvPicPr>
        <p:blipFill>
          <a:blip r:embed="rId9"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3659033"/>
            <a:ext cx="457200" cy="457200"/>
          </a:xfrm>
          <a:prstGeom prst="rect">
            <a:avLst/>
          </a:prstGeom>
        </p:spPr>
      </p:pic>
      <p:pic>
        <p:nvPicPr>
          <p:cNvPr id="35" name="Picture 34" descr="Icon&#10;&#10;Description automatically generated">
            <a:extLst>
              <a:ext uri="{FF2B5EF4-FFF2-40B4-BE49-F238E27FC236}">
                <a16:creationId xmlns:a16="http://schemas.microsoft.com/office/drawing/2014/main" id="{E8F2C734-8FB6-4297-9DB4-D30771565670}"/>
              </a:ext>
            </a:extLst>
          </p:cNvPr>
          <p:cNvPicPr>
            <a:picLocks noChangeAspect="1"/>
          </p:cNvPicPr>
          <p:nvPr/>
        </p:nvPicPr>
        <p:blipFill>
          <a:blip r:embed="rId10"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61868" y="4769288"/>
            <a:ext cx="457200" cy="457200"/>
          </a:xfrm>
          <a:prstGeom prst="rect">
            <a:avLst/>
          </a:prstGeom>
        </p:spPr>
      </p:pic>
      <p:pic>
        <p:nvPicPr>
          <p:cNvPr id="37" name="Picture 36" descr="Icon&#10;&#10;Description automatically generated">
            <a:extLst>
              <a:ext uri="{FF2B5EF4-FFF2-40B4-BE49-F238E27FC236}">
                <a16:creationId xmlns:a16="http://schemas.microsoft.com/office/drawing/2014/main" id="{A0F92822-5C46-48AB-9801-EA008DC6F12C}"/>
              </a:ext>
            </a:extLst>
          </p:cNvPr>
          <p:cNvPicPr>
            <a:picLocks noChangeAspect="1"/>
          </p:cNvPicPr>
          <p:nvPr/>
        </p:nvPicPr>
        <p:blipFill>
          <a:blip r:embed="rId11" cstate="hq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81843" y="3653179"/>
            <a:ext cx="457200" cy="457200"/>
          </a:xfrm>
          <a:prstGeom prst="rect">
            <a:avLst/>
          </a:prstGeom>
        </p:spPr>
      </p:pic>
      <p:pic>
        <p:nvPicPr>
          <p:cNvPr id="39" name="Picture 38">
            <a:extLst>
              <a:ext uri="{FF2B5EF4-FFF2-40B4-BE49-F238E27FC236}">
                <a16:creationId xmlns:a16="http://schemas.microsoft.com/office/drawing/2014/main" id="{51F4659B-D38F-4CE1-80E3-AEC81E4D01A1}"/>
              </a:ext>
            </a:extLst>
          </p:cNvPr>
          <p:cNvPicPr>
            <a:picLocks noChangeAspect="1"/>
          </p:cNvPicPr>
          <p:nvPr/>
        </p:nvPicPr>
        <p:blipFill>
          <a:blip r:embed="rId12" cstate="hq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4615214" y="2228959"/>
            <a:ext cx="992009" cy="992009"/>
          </a:xfrm>
          <a:prstGeom prst="rect">
            <a:avLst/>
          </a:prstGeom>
        </p:spPr>
      </p:pic>
      <p:sp>
        <p:nvSpPr>
          <p:cNvPr id="40" name="Title 39">
            <a:extLst>
              <a:ext uri="{FF2B5EF4-FFF2-40B4-BE49-F238E27FC236}">
                <a16:creationId xmlns:a16="http://schemas.microsoft.com/office/drawing/2014/main" id="{7057E90E-5502-496E-A452-2CF52D9DEEA8}"/>
              </a:ext>
            </a:extLst>
          </p:cNvPr>
          <p:cNvSpPr>
            <a:spLocks noGrp="1"/>
          </p:cNvSpPr>
          <p:nvPr>
            <p:ph type="title" hasCustomPrompt="1"/>
          </p:nvPr>
        </p:nvSpPr>
        <p:spPr>
          <a:xfrm>
            <a:off x="2327563" y="585651"/>
            <a:ext cx="7860146" cy="1105037"/>
          </a:xfrm>
        </p:spPr>
        <p:txBody>
          <a:bodyPr>
            <a:normAutofit/>
          </a:bodyPr>
          <a:lstStyle>
            <a:lvl1pPr>
              <a:defRPr sz="5400" b="1"/>
            </a:lvl1pPr>
          </a:lstStyle>
          <a:p>
            <a:r>
              <a:rPr lang="en-US"/>
              <a:t>Connect With Us!</a:t>
            </a:r>
          </a:p>
        </p:txBody>
      </p:sp>
      <p:sp>
        <p:nvSpPr>
          <p:cNvPr id="41" name="TextBox 40">
            <a:extLst>
              <a:ext uri="{FF2B5EF4-FFF2-40B4-BE49-F238E27FC236}">
                <a16:creationId xmlns:a16="http://schemas.microsoft.com/office/drawing/2014/main" id="{C9BFF8D3-6784-4E3E-9495-B2599E04154C}"/>
              </a:ext>
            </a:extLst>
          </p:cNvPr>
          <p:cNvSpPr txBox="1"/>
          <p:nvPr/>
        </p:nvSpPr>
        <p:spPr>
          <a:xfrm>
            <a:off x="3511661" y="3674124"/>
            <a:ext cx="30650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@BureauIndEdu</a:t>
            </a:r>
          </a:p>
          <a:p>
            <a:endParaRPr lang="en-US" sz="2400" b="1">
              <a:latin typeface="+mj-lt"/>
            </a:endParaRPr>
          </a:p>
          <a:p>
            <a:endParaRPr lang="en-US" sz="2400" b="1">
              <a:latin typeface="+mj-lt"/>
            </a:endParaRPr>
          </a:p>
          <a:p>
            <a:r>
              <a:rPr lang="en-US" sz="2400" b="1">
                <a:latin typeface="+mj-lt"/>
              </a:rPr>
              <a:t>/</a:t>
            </a:r>
            <a:r>
              <a:rPr lang="en-US" sz="2400" b="1" err="1">
                <a:latin typeface="+mj-lt"/>
              </a:rPr>
              <a:t>BureauIndianEdu</a:t>
            </a:r>
            <a:endParaRPr lang="en-US" sz="2400" b="1">
              <a:latin typeface="+mj-lt"/>
            </a:endParaRPr>
          </a:p>
        </p:txBody>
      </p:sp>
      <p:sp>
        <p:nvSpPr>
          <p:cNvPr id="42" name="TextBox 41">
            <a:extLst>
              <a:ext uri="{FF2B5EF4-FFF2-40B4-BE49-F238E27FC236}">
                <a16:creationId xmlns:a16="http://schemas.microsoft.com/office/drawing/2014/main" id="{A1F244C2-E7BC-4C50-9AB4-106803BB8CDF}"/>
              </a:ext>
            </a:extLst>
          </p:cNvPr>
          <p:cNvSpPr txBox="1"/>
          <p:nvPr/>
        </p:nvSpPr>
        <p:spPr>
          <a:xfrm>
            <a:off x="7228763" y="3676270"/>
            <a:ext cx="414660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@BureauofIndianEducation</a:t>
            </a:r>
          </a:p>
          <a:p>
            <a:endParaRPr lang="en-US" sz="2400" b="1">
              <a:latin typeface="+mj-lt"/>
            </a:endParaRPr>
          </a:p>
          <a:p>
            <a:endParaRPr lang="en-US" sz="2400" b="1">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latin typeface="+mj-lt"/>
              </a:rPr>
              <a:t>/</a:t>
            </a:r>
            <a:r>
              <a:rPr lang="en-US" sz="2400" b="1" err="1">
                <a:latin typeface="+mj-lt"/>
              </a:rPr>
              <a:t>BureauofIndianEducation</a:t>
            </a:r>
            <a:endParaRPr lang="en-US" sz="2400" b="1">
              <a:latin typeface="+mj-lt"/>
            </a:endParaRPr>
          </a:p>
          <a:p>
            <a:endParaRPr lang="en-US" sz="2400" b="1">
              <a:latin typeface="+mj-lt"/>
            </a:endParaRPr>
          </a:p>
        </p:txBody>
      </p:sp>
      <p:sp>
        <p:nvSpPr>
          <p:cNvPr id="44" name="TextBox 43">
            <a:extLst>
              <a:ext uri="{FF2B5EF4-FFF2-40B4-BE49-F238E27FC236}">
                <a16:creationId xmlns:a16="http://schemas.microsoft.com/office/drawing/2014/main" id="{BDD09183-3B0D-4FCC-9485-BD2AE1278D71}"/>
              </a:ext>
            </a:extLst>
          </p:cNvPr>
          <p:cNvSpPr txBox="1"/>
          <p:nvPr/>
        </p:nvSpPr>
        <p:spPr>
          <a:xfrm>
            <a:off x="5450629" y="2344371"/>
            <a:ext cx="2623127" cy="461665"/>
          </a:xfrm>
          <a:prstGeom prst="rect">
            <a:avLst/>
          </a:prstGeom>
          <a:noFill/>
        </p:spPr>
        <p:txBody>
          <a:bodyPr wrap="square">
            <a:spAutoFit/>
          </a:bodyPr>
          <a:lstStyle/>
          <a:p>
            <a:pPr algn="ctr"/>
            <a:r>
              <a:rPr lang="en-US" sz="2400" b="1">
                <a:latin typeface="+mj-lt"/>
                <a:hlinkClick r:id="rId13"/>
              </a:rPr>
              <a:t>www.bie.edu</a:t>
            </a:r>
            <a:endParaRPr lang="en-US" sz="2400" b="1">
              <a:latin typeface="+mj-lt"/>
            </a:endParaRPr>
          </a:p>
        </p:txBody>
      </p:sp>
      <p:cxnSp>
        <p:nvCxnSpPr>
          <p:cNvPr id="48" name="Straight Connector 47">
            <a:extLst>
              <a:ext uri="{FF2B5EF4-FFF2-40B4-BE49-F238E27FC236}">
                <a16:creationId xmlns:a16="http://schemas.microsoft.com/office/drawing/2014/main" id="{758E748B-619E-4CAC-B085-CBBAA607F83C}"/>
              </a:ext>
            </a:extLst>
          </p:cNvPr>
          <p:cNvCxnSpPr>
            <a:cxnSpLocks/>
          </p:cNvCxnSpPr>
          <p:nvPr/>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F2B81C0-46CF-4CFF-BCE1-715224C52873}"/>
              </a:ext>
            </a:extLst>
          </p:cNvPr>
          <p:cNvSpPr/>
          <p:nvPr/>
        </p:nvSpPr>
        <p:spPr>
          <a:xfrm rot="20435240">
            <a:off x="420900" y="2620825"/>
            <a:ext cx="2452384" cy="4296925"/>
          </a:xfrm>
          <a:prstGeom prst="rect">
            <a:avLst/>
          </a:prstGeom>
          <a:blipFill>
            <a:blip r:embed="rId14"/>
            <a:stretch>
              <a:fillRect l="-1125" r="-112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Tree>
    <p:extLst>
      <p:ext uri="{BB962C8B-B14F-4D97-AF65-F5344CB8AC3E}">
        <p14:creationId xmlns:p14="http://schemas.microsoft.com/office/powerpoint/2010/main" val="1063456338"/>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Contact Information">
    <p:spTree>
      <p:nvGrpSpPr>
        <p:cNvPr id="1" name=""/>
        <p:cNvGrpSpPr/>
        <p:nvPr/>
      </p:nvGrpSpPr>
      <p:grpSpPr>
        <a:xfrm>
          <a:off x="0" y="0"/>
          <a:ext cx="0" cy="0"/>
          <a:chOff x="0" y="0"/>
          <a:chExt cx="0" cy="0"/>
        </a:xfrm>
      </p:grpSpPr>
      <p:pic>
        <p:nvPicPr>
          <p:cNvPr id="11" name="Graphic 10" descr="Customer review with solid fill">
            <a:extLst>
              <a:ext uri="{FF2B5EF4-FFF2-40B4-BE49-F238E27FC236}">
                <a16:creationId xmlns:a16="http://schemas.microsoft.com/office/drawing/2014/main" id="{149B2C69-65D6-44A3-98A6-D2FBDF1A9B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15654" y="3161295"/>
            <a:ext cx="3331580" cy="3331580"/>
          </a:xfrm>
          <a:prstGeom prst="rect">
            <a:avLst/>
          </a:prstGeom>
        </p:spPr>
      </p:pic>
      <p:pic>
        <p:nvPicPr>
          <p:cNvPr id="22" name="Graphic 21" descr="An organic corner shape">
            <a:extLst>
              <a:ext uri="{FF2B5EF4-FFF2-40B4-BE49-F238E27FC236}">
                <a16:creationId xmlns:a16="http://schemas.microsoft.com/office/drawing/2014/main" id="{4FA8E2E9-4112-4DE5-86C2-233513BE9BF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47415" r="11642"/>
          <a:stretch/>
        </p:blipFill>
        <p:spPr>
          <a:xfrm>
            <a:off x="-10180" y="4453838"/>
            <a:ext cx="4039730" cy="2404162"/>
          </a:xfrm>
          <a:prstGeom prst="rect">
            <a:avLst/>
          </a:prstGeom>
        </p:spPr>
      </p:pic>
      <p:pic>
        <p:nvPicPr>
          <p:cNvPr id="23" name="Graphic 22" descr="A circle filled with diagonal lines">
            <a:extLst>
              <a:ext uri="{FF2B5EF4-FFF2-40B4-BE49-F238E27FC236}">
                <a16:creationId xmlns:a16="http://schemas.microsoft.com/office/drawing/2014/main" id="{9A35C895-99A7-46CC-A81C-63ABF4385F5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58934" t="11636" r="12364" b="10950"/>
          <a:stretch/>
        </p:blipFill>
        <p:spPr>
          <a:xfrm>
            <a:off x="-10180" y="3318626"/>
            <a:ext cx="1312242" cy="3539374"/>
          </a:xfrm>
          <a:prstGeom prst="rect">
            <a:avLst/>
          </a:prstGeom>
        </p:spPr>
      </p:pic>
      <p:cxnSp>
        <p:nvCxnSpPr>
          <p:cNvPr id="24" name="Straight Connector 23">
            <a:extLst>
              <a:ext uri="{FF2B5EF4-FFF2-40B4-BE49-F238E27FC236}">
                <a16:creationId xmlns:a16="http://schemas.microsoft.com/office/drawing/2014/main" id="{970B86EC-AFFC-4854-98CB-4B4E454F9512}"/>
              </a:ext>
            </a:extLst>
          </p:cNvPr>
          <p:cNvCxnSpPr>
            <a:cxnSpLocks/>
          </p:cNvCxnSpPr>
          <p:nvPr/>
        </p:nvCxnSpPr>
        <p:spPr>
          <a:xfrm flipH="1">
            <a:off x="1168400" y="6176963"/>
            <a:ext cx="6747350" cy="0"/>
          </a:xfrm>
          <a:prstGeom prst="line">
            <a:avLst/>
          </a:prstGeom>
          <a:ln w="76200" cap="rnd">
            <a:solidFill>
              <a:schemeClr val="bg2">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5" name="Graphic 24" descr="A square made of dots">
            <a:extLst>
              <a:ext uri="{FF2B5EF4-FFF2-40B4-BE49-F238E27FC236}">
                <a16:creationId xmlns:a16="http://schemas.microsoft.com/office/drawing/2014/main" id="{33E989C8-BB79-4F03-9C36-8B9D4F54F520}"/>
              </a:ext>
            </a:extLst>
          </p:cNvPr>
          <p:cNvPicPr>
            <a:picLocks noChangeAspect="1"/>
          </p:cNvPicPr>
          <p:nvPr/>
        </p:nvPicPr>
        <p:blipFill rotWithShape="1">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3332" t="46819" r="40223" b="13693"/>
          <a:stretch/>
        </p:blipFill>
        <p:spPr>
          <a:xfrm>
            <a:off x="10068560" y="-1"/>
            <a:ext cx="2123440" cy="1805375"/>
          </a:xfrm>
          <a:prstGeom prst="rect">
            <a:avLst/>
          </a:prstGeom>
        </p:spPr>
      </p:pic>
      <p:grpSp>
        <p:nvGrpSpPr>
          <p:cNvPr id="26" name="Group 25">
            <a:extLst>
              <a:ext uri="{FF2B5EF4-FFF2-40B4-BE49-F238E27FC236}">
                <a16:creationId xmlns:a16="http://schemas.microsoft.com/office/drawing/2014/main" id="{76CBF405-2A9B-4C97-9A57-6C00599BE4EF}"/>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27" name="Rectangle 26">
              <a:extLst>
                <a:ext uri="{FF2B5EF4-FFF2-40B4-BE49-F238E27FC236}">
                  <a16:creationId xmlns:a16="http://schemas.microsoft.com/office/drawing/2014/main" id="{934BEE70-C1F8-4B01-96C2-5CB59E6F37DA}"/>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8225E60-935E-417F-92A2-5B2F5AA889E0}"/>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126E63-C0F2-46D5-9CB5-A89941B436BC}"/>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BF1EBE4-2A3C-46DD-BEF2-4268DE053428}"/>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DAB9E1-7FF4-4D92-B28A-9013B2320E83}"/>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96535D9-57DB-4EFF-A731-6063477B40EB}"/>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E12B85A-8588-42EA-A745-4EBFCC64792A}"/>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C1A2026-B319-4345-99C3-5A91C49FD4DF}"/>
              </a:ext>
            </a:extLst>
          </p:cNvPr>
          <p:cNvSpPr>
            <a:spLocks noGrp="1"/>
          </p:cNvSpPr>
          <p:nvPr>
            <p:ph type="title" hasCustomPrompt="1"/>
          </p:nvPr>
        </p:nvSpPr>
        <p:spPr>
          <a:xfrm>
            <a:off x="839788" y="365125"/>
            <a:ext cx="9050972" cy="1325563"/>
          </a:xfrm>
        </p:spPr>
        <p:txBody>
          <a:bodyPr/>
          <a:lstStyle>
            <a:lvl1pPr>
              <a:defRPr b="1"/>
            </a:lvl1pPr>
          </a:lstStyle>
          <a:p>
            <a:r>
              <a:rPr lang="en-US"/>
              <a:t>Contact Information</a:t>
            </a:r>
          </a:p>
        </p:txBody>
      </p:sp>
      <p:sp>
        <p:nvSpPr>
          <p:cNvPr id="3" name="Text Placeholder 2">
            <a:extLst>
              <a:ext uri="{FF2B5EF4-FFF2-40B4-BE49-F238E27FC236}">
                <a16:creationId xmlns:a16="http://schemas.microsoft.com/office/drawing/2014/main" id="{FE7A0E75-00F3-4A54-AC5F-5DA96A153259}"/>
              </a:ext>
            </a:extLst>
          </p:cNvPr>
          <p:cNvSpPr>
            <a:spLocks noGrp="1"/>
          </p:cNvSpPr>
          <p:nvPr>
            <p:ph type="body" idx="1" hasCustomPrompt="1"/>
          </p:nvPr>
        </p:nvSpPr>
        <p:spPr>
          <a:xfrm>
            <a:off x="1415737" y="1879598"/>
            <a:ext cx="4599537" cy="621101"/>
          </a:xfrm>
        </p:spPr>
        <p:txBody>
          <a:bodyPr anchor="b"/>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Submit Comments To:</a:t>
            </a:r>
          </a:p>
        </p:txBody>
      </p:sp>
      <p:sp>
        <p:nvSpPr>
          <p:cNvPr id="5" name="Text Placeholder 4">
            <a:extLst>
              <a:ext uri="{FF2B5EF4-FFF2-40B4-BE49-F238E27FC236}">
                <a16:creationId xmlns:a16="http://schemas.microsoft.com/office/drawing/2014/main" id="{51841DE0-C31D-4561-9095-DF5AB072C4DC}"/>
              </a:ext>
            </a:extLst>
          </p:cNvPr>
          <p:cNvSpPr>
            <a:spLocks noGrp="1"/>
          </p:cNvSpPr>
          <p:nvPr>
            <p:ph type="body" sz="quarter" idx="3" hasCustomPrompt="1"/>
          </p:nvPr>
        </p:nvSpPr>
        <p:spPr>
          <a:xfrm>
            <a:off x="6377528" y="1870073"/>
            <a:ext cx="4599537" cy="621101"/>
          </a:xfrm>
        </p:spPr>
        <p:txBody>
          <a:bodyPr anchor="b"/>
          <a:lstStyle>
            <a:lvl1pPr marL="0" indent="0">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For Further Information Contact:</a:t>
            </a:r>
          </a:p>
        </p:txBody>
      </p:sp>
      <p:sp>
        <p:nvSpPr>
          <p:cNvPr id="34" name="Content Placeholder 3">
            <a:extLst>
              <a:ext uri="{FF2B5EF4-FFF2-40B4-BE49-F238E27FC236}">
                <a16:creationId xmlns:a16="http://schemas.microsoft.com/office/drawing/2014/main" id="{828B7A96-C9C1-4448-A1CC-FC4F4FDADA28}"/>
              </a:ext>
            </a:extLst>
          </p:cNvPr>
          <p:cNvSpPr>
            <a:spLocks noGrp="1"/>
          </p:cNvSpPr>
          <p:nvPr>
            <p:ph sz="half" idx="2" hasCustomPrompt="1"/>
          </p:nvPr>
        </p:nvSpPr>
        <p:spPr>
          <a:xfrm>
            <a:off x="6377529" y="2670561"/>
            <a:ext cx="4587240" cy="3231743"/>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a:lvl5pPr>
          </a:lstStyle>
          <a:p>
            <a:pPr lvl="0"/>
            <a:r>
              <a:rPr lang="en-US"/>
              <a:t>Second level</a:t>
            </a:r>
          </a:p>
          <a:p>
            <a:pPr lvl="1"/>
            <a:r>
              <a:rPr lang="en-US"/>
              <a:t>Third level</a:t>
            </a:r>
          </a:p>
          <a:p>
            <a:pPr lvl="2"/>
            <a:r>
              <a:rPr lang="en-US"/>
              <a:t>Fourth level</a:t>
            </a:r>
          </a:p>
          <a:p>
            <a:pPr lvl="3"/>
            <a:r>
              <a:rPr lang="en-US"/>
              <a:t>Fifth level</a:t>
            </a:r>
          </a:p>
        </p:txBody>
      </p:sp>
      <p:sp>
        <p:nvSpPr>
          <p:cNvPr id="35" name="Content Placeholder 3">
            <a:extLst>
              <a:ext uri="{FF2B5EF4-FFF2-40B4-BE49-F238E27FC236}">
                <a16:creationId xmlns:a16="http://schemas.microsoft.com/office/drawing/2014/main" id="{244FBF8B-A1B8-4CC5-9DA4-D9A26BF94AC5}"/>
              </a:ext>
            </a:extLst>
          </p:cNvPr>
          <p:cNvSpPr>
            <a:spLocks noGrp="1"/>
          </p:cNvSpPr>
          <p:nvPr>
            <p:ph sz="half" idx="13" hasCustomPrompt="1"/>
          </p:nvPr>
        </p:nvSpPr>
        <p:spPr>
          <a:xfrm>
            <a:off x="1428035" y="2657443"/>
            <a:ext cx="4587240" cy="3220088"/>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a:lvl5pPr>
          </a:lstStyle>
          <a:p>
            <a:pPr lvl="0"/>
            <a:r>
              <a:rPr lang="en-US"/>
              <a:t>Second level</a:t>
            </a:r>
          </a:p>
          <a:p>
            <a:pPr lvl="1"/>
            <a:r>
              <a:rPr lang="en-US"/>
              <a:t>Third level</a:t>
            </a:r>
          </a:p>
          <a:p>
            <a:pPr lvl="2"/>
            <a:r>
              <a:rPr lang="en-US"/>
              <a:t>Fourth level</a:t>
            </a:r>
          </a:p>
          <a:p>
            <a:pPr lvl="3"/>
            <a:r>
              <a:rPr lang="en-US"/>
              <a:t>Fifth level</a:t>
            </a:r>
          </a:p>
        </p:txBody>
      </p:sp>
      <p:sp>
        <p:nvSpPr>
          <p:cNvPr id="36" name="Date Placeholder 35">
            <a:extLst>
              <a:ext uri="{FF2B5EF4-FFF2-40B4-BE49-F238E27FC236}">
                <a16:creationId xmlns:a16="http://schemas.microsoft.com/office/drawing/2014/main" id="{87DB8E0F-E4CD-4A08-AF4A-E7BCE72C8410}"/>
              </a:ext>
            </a:extLst>
          </p:cNvPr>
          <p:cNvSpPr>
            <a:spLocks noGrp="1"/>
          </p:cNvSpPr>
          <p:nvPr>
            <p:ph type="dt" sz="half" idx="14"/>
          </p:nvPr>
        </p:nvSpPr>
        <p:spPr/>
        <p:txBody>
          <a:bodyPr/>
          <a:lstStyle/>
          <a:p>
            <a:fld id="{9E7F3E95-5449-464B-9A17-EBCF3AFEBB5B}" type="datetimeFigureOut">
              <a:rPr lang="en-US" smtClean="0"/>
              <a:pPr/>
              <a:t>6/10/2022</a:t>
            </a:fld>
            <a:endParaRPr lang="en-US"/>
          </a:p>
        </p:txBody>
      </p:sp>
      <p:sp>
        <p:nvSpPr>
          <p:cNvPr id="37" name="Footer Placeholder 36">
            <a:extLst>
              <a:ext uri="{FF2B5EF4-FFF2-40B4-BE49-F238E27FC236}">
                <a16:creationId xmlns:a16="http://schemas.microsoft.com/office/drawing/2014/main" id="{C111E237-987F-4611-B8EE-B8901F9E16F7}"/>
              </a:ext>
            </a:extLst>
          </p:cNvPr>
          <p:cNvSpPr>
            <a:spLocks noGrp="1"/>
          </p:cNvSpPr>
          <p:nvPr>
            <p:ph type="ftr" sz="quarter" idx="15"/>
          </p:nvPr>
        </p:nvSpPr>
        <p:spPr/>
        <p:txBody>
          <a:bodyPr/>
          <a:lstStyle/>
          <a:p>
            <a:endParaRPr lang="en-US"/>
          </a:p>
        </p:txBody>
      </p:sp>
      <p:sp>
        <p:nvSpPr>
          <p:cNvPr id="38" name="Slide Number Placeholder 37">
            <a:extLst>
              <a:ext uri="{FF2B5EF4-FFF2-40B4-BE49-F238E27FC236}">
                <a16:creationId xmlns:a16="http://schemas.microsoft.com/office/drawing/2014/main" id="{973A9DBC-DB91-44EF-B0A4-E108604642F2}"/>
              </a:ext>
            </a:extLst>
          </p:cNvPr>
          <p:cNvSpPr>
            <a:spLocks noGrp="1"/>
          </p:cNvSpPr>
          <p:nvPr>
            <p:ph type="sldNum" sz="quarter" idx="16"/>
          </p:nvPr>
        </p:nvSpPr>
        <p:spPr/>
        <p:txBody>
          <a:bodyPr/>
          <a:lstStyle/>
          <a:p>
            <a:fld id="{5B4CAECD-02FE-4C4A-9471-426DCC91B0DD}" type="slidenum">
              <a:rPr lang="en-US" smtClean="0"/>
              <a:pPr/>
              <a:t>‹#›</a:t>
            </a:fld>
            <a:endParaRPr lang="en-US"/>
          </a:p>
        </p:txBody>
      </p:sp>
    </p:spTree>
    <p:extLst>
      <p:ext uri="{BB962C8B-B14F-4D97-AF65-F5344CB8AC3E}">
        <p14:creationId xmlns:p14="http://schemas.microsoft.com/office/powerpoint/2010/main" val="814444395"/>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8BF7-B745-4C54-B15B-B1FF506701EC}"/>
              </a:ext>
            </a:extLst>
          </p:cNvPr>
          <p:cNvSpPr>
            <a:spLocks noGrp="1"/>
          </p:cNvSpPr>
          <p:nvPr>
            <p:ph type="title" hasCustomPrompt="1"/>
          </p:nvPr>
        </p:nvSpPr>
        <p:spPr>
          <a:xfrm>
            <a:off x="0" y="-1232989"/>
            <a:ext cx="9082603" cy="1105037"/>
          </a:xfrm>
        </p:spPr>
        <p:txBody>
          <a:bodyPr/>
          <a:lstStyle>
            <a:lvl1pPr>
              <a:defRPr/>
            </a:lvl1pPr>
          </a:lstStyle>
          <a:p>
            <a:r>
              <a:rPr lang="en-US"/>
              <a:t>Thank You (Hidden)</a:t>
            </a:r>
          </a:p>
        </p:txBody>
      </p:sp>
      <p:pic>
        <p:nvPicPr>
          <p:cNvPr id="26" name="Picture 25" descr="Text&#10;&#10;Description automatically generated">
            <a:extLst>
              <a:ext uri="{FF2B5EF4-FFF2-40B4-BE49-F238E27FC236}">
                <a16:creationId xmlns:a16="http://schemas.microsoft.com/office/drawing/2014/main" id="{819A420E-241A-4CF1-84F6-234E22FD6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169" y="527052"/>
            <a:ext cx="9199661" cy="5803895"/>
          </a:xfrm>
          <a:prstGeom prst="rect">
            <a:avLst/>
          </a:prstGeom>
        </p:spPr>
      </p:pic>
    </p:spTree>
    <p:extLst>
      <p:ext uri="{BB962C8B-B14F-4D97-AF65-F5344CB8AC3E}">
        <p14:creationId xmlns:p14="http://schemas.microsoft.com/office/powerpoint/2010/main" val="122501404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DD8FC5B-DD65-4FC2-892B-715E2CD4975F}"/>
              </a:ext>
            </a:extLst>
          </p:cNvPr>
          <p:cNvPicPr>
            <a:picLocks noChangeAspect="1"/>
          </p:cNvPicPr>
          <p:nvPr/>
        </p:nvPicPr>
        <p:blipFill rotWithShape="1">
          <a:blip r:embed="rId2"/>
          <a:srcRect l="35167" t="11305" b="10043"/>
          <a:stretch/>
        </p:blipFill>
        <p:spPr>
          <a:xfrm>
            <a:off x="-386596" y="0"/>
            <a:ext cx="4470916" cy="6892290"/>
          </a:xfrm>
          <a:prstGeom prst="rect">
            <a:avLst/>
          </a:prstGeom>
        </p:spPr>
      </p:pic>
      <p:pic>
        <p:nvPicPr>
          <p:cNvPr id="11" name="Picture 10" descr="A picture containing person, person&#10;&#10;Description automatically generated">
            <a:extLst>
              <a:ext uri="{FF2B5EF4-FFF2-40B4-BE49-F238E27FC236}">
                <a16:creationId xmlns:a16="http://schemas.microsoft.com/office/drawing/2014/main" id="{62BED6C7-18AA-4E05-A997-A979AE22DD92}"/>
              </a:ext>
            </a:extLst>
          </p:cNvPr>
          <p:cNvPicPr>
            <a:picLocks noChangeAspect="1"/>
          </p:cNvPicPr>
          <p:nvPr/>
        </p:nvPicPr>
        <p:blipFill rotWithShape="1">
          <a:blip r:embed="rId3">
            <a:extLst>
              <a:ext uri="{28A0092B-C50C-407E-A947-70E740481C1C}">
                <a14:useLocalDpi xmlns:a14="http://schemas.microsoft.com/office/drawing/2010/main" val="0"/>
              </a:ext>
            </a:extLst>
          </a:blip>
          <a:srcRect l="51882" t="9187" r="-1"/>
          <a:stretch/>
        </p:blipFill>
        <p:spPr>
          <a:xfrm>
            <a:off x="0" y="0"/>
            <a:ext cx="3652004" cy="6892290"/>
          </a:xfrm>
          <a:prstGeom prst="flowChartDelay">
            <a:avLst/>
          </a:prstGeom>
        </p:spPr>
      </p:pic>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4160520" y="1136555"/>
            <a:ext cx="7589520" cy="2373408"/>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4160521" y="3642360"/>
            <a:ext cx="7589520" cy="16154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FF320FD5-1179-4A1B-88AD-D953F05965F4}" type="slidenum">
              <a:rPr lang="en-US" smtClean="0"/>
              <a:t>‹#›</a:t>
            </a:fld>
            <a:endParaRPr lang="en-US"/>
          </a:p>
        </p:txBody>
      </p:sp>
      <p:pic>
        <p:nvPicPr>
          <p:cNvPr id="24" name="Graphic 23" descr="A circle filled with diagonal lines">
            <a:extLst>
              <a:ext uri="{FF2B5EF4-FFF2-40B4-BE49-F238E27FC236}">
                <a16:creationId xmlns:a16="http://schemas.microsoft.com/office/drawing/2014/main" id="{FC27D4C3-3527-438D-A767-3C8E071FC12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8934" t="11636" r="12364" b="45921"/>
          <a:stretch/>
        </p:blipFill>
        <p:spPr>
          <a:xfrm rot="5400000" flipV="1">
            <a:off x="10565628" y="-308386"/>
            <a:ext cx="1312242" cy="1940502"/>
          </a:xfrm>
          <a:prstGeom prst="rect">
            <a:avLst/>
          </a:prstGeom>
        </p:spPr>
      </p:pic>
      <p:pic>
        <p:nvPicPr>
          <p:cNvPr id="25" name="Graphic 24" descr="A square made of dots">
            <a:extLst>
              <a:ext uri="{FF2B5EF4-FFF2-40B4-BE49-F238E27FC236}">
                <a16:creationId xmlns:a16="http://schemas.microsoft.com/office/drawing/2014/main" id="{0F731061-97E8-407A-9A0B-001B7B2F98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5400000">
            <a:off x="486330" y="4207589"/>
            <a:ext cx="1127760" cy="2100421"/>
          </a:xfrm>
          <a:prstGeom prst="rect">
            <a:avLst/>
          </a:prstGeom>
        </p:spPr>
      </p:pic>
    </p:spTree>
    <p:extLst>
      <p:ext uri="{BB962C8B-B14F-4D97-AF65-F5344CB8AC3E}">
        <p14:creationId xmlns:p14="http://schemas.microsoft.com/office/powerpoint/2010/main" val="15498006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2983E7-E8C9-447C-926D-B6E83DA04ABE}"/>
              </a:ext>
            </a:extLst>
          </p:cNvPr>
          <p:cNvSpPr>
            <a:spLocks noGrp="1"/>
          </p:cNvSpPr>
          <p:nvPr>
            <p:ph type="dt" sz="half" idx="10"/>
          </p:nvPr>
        </p:nvSpPr>
        <p:spPr>
          <a:xfrm>
            <a:off x="838200" y="6356350"/>
            <a:ext cx="2743200" cy="365125"/>
          </a:xfrm>
          <a:prstGeom prst="rect">
            <a:avLst/>
          </a:prstGeom>
        </p:spPr>
        <p:txBody>
          <a:bodyPr/>
          <a:lstStyle/>
          <a:p>
            <a:fld id="{D3A720D0-D482-470B-8AAB-496AB95C72C6}" type="datetimeFigureOut">
              <a:rPr lang="en-US" smtClean="0"/>
              <a:t>6/10/2022</a:t>
            </a:fld>
            <a:endParaRPr lang="en-US"/>
          </a:p>
        </p:txBody>
      </p:sp>
      <p:sp>
        <p:nvSpPr>
          <p:cNvPr id="3" name="Footer Placeholder 2">
            <a:extLst>
              <a:ext uri="{FF2B5EF4-FFF2-40B4-BE49-F238E27FC236}">
                <a16:creationId xmlns:a16="http://schemas.microsoft.com/office/drawing/2014/main" id="{C64E505B-C287-49C9-A59E-FC1D6E5C6D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C79365-0262-4F0F-9F68-ADDFC1F11E71}"/>
              </a:ext>
            </a:extLst>
          </p:cNvPr>
          <p:cNvSpPr>
            <a:spLocks noGrp="1"/>
          </p:cNvSpPr>
          <p:nvPr>
            <p:ph type="sldNum" sz="quarter" idx="12"/>
          </p:nvPr>
        </p:nvSpPr>
        <p:spPr>
          <a:xfrm>
            <a:off x="8610600" y="6356350"/>
            <a:ext cx="2743200" cy="365125"/>
          </a:xfrm>
          <a:prstGeom prst="rect">
            <a:avLst/>
          </a:prstGeom>
        </p:spPr>
        <p:txBody>
          <a:bodyPr/>
          <a:lstStyle/>
          <a:p>
            <a:fld id="{9288BDDA-76F6-4974-9264-066C93547799}" type="slidenum">
              <a:rPr lang="en-US" smtClean="0"/>
              <a:t>‹#›</a:t>
            </a:fld>
            <a:endParaRPr lang="en-US"/>
          </a:p>
        </p:txBody>
      </p:sp>
    </p:spTree>
    <p:extLst>
      <p:ext uri="{BB962C8B-B14F-4D97-AF65-F5344CB8AC3E}">
        <p14:creationId xmlns:p14="http://schemas.microsoft.com/office/powerpoint/2010/main" val="2808530522"/>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47821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BED6C7-18AA-4E05-A997-A979AE22DD92}"/>
              </a:ext>
            </a:extLst>
          </p:cNvPr>
          <p:cNvPicPr>
            <a:picLocks noChangeAspect="1"/>
          </p:cNvPicPr>
          <p:nvPr/>
        </p:nvPicPr>
        <p:blipFill rotWithShape="1">
          <a:blip r:embed="rId2">
            <a:extLst>
              <a:ext uri="{28A0092B-C50C-407E-A947-70E740481C1C}">
                <a14:useLocalDpi xmlns:a14="http://schemas.microsoft.com/office/drawing/2010/main" val="0"/>
              </a:ext>
            </a:extLst>
          </a:blip>
          <a:srcRect l="18343" r="46333"/>
          <a:stretch/>
        </p:blipFill>
        <p:spPr>
          <a:xfrm flipH="1">
            <a:off x="8539996" y="0"/>
            <a:ext cx="3652004" cy="6892290"/>
          </a:xfrm>
          <a:prstGeom prst="flowChartDelay">
            <a:avLst/>
          </a:prstGeom>
        </p:spPr>
      </p:pic>
      <p:pic>
        <p:nvPicPr>
          <p:cNvPr id="27" name="Picture 26">
            <a:extLst>
              <a:ext uri="{FF2B5EF4-FFF2-40B4-BE49-F238E27FC236}">
                <a16:creationId xmlns:a16="http://schemas.microsoft.com/office/drawing/2014/main" id="{BDD8FC5B-DD65-4FC2-892B-715E2CD4975F}"/>
              </a:ext>
            </a:extLst>
          </p:cNvPr>
          <p:cNvPicPr>
            <a:picLocks noChangeAspect="1"/>
          </p:cNvPicPr>
          <p:nvPr/>
        </p:nvPicPr>
        <p:blipFill rotWithShape="1">
          <a:blip r:embed="rId3">
            <a:duotone>
              <a:prstClr val="black"/>
              <a:schemeClr val="accent3">
                <a:tint val="45000"/>
                <a:satMod val="400000"/>
              </a:schemeClr>
            </a:duotone>
          </a:blip>
          <a:srcRect l="35167" t="11305" b="10043"/>
          <a:stretch/>
        </p:blipFill>
        <p:spPr>
          <a:xfrm flipH="1">
            <a:off x="8153400" y="0"/>
            <a:ext cx="4470916" cy="6892290"/>
          </a:xfrm>
          <a:prstGeom prst="rect">
            <a:avLst/>
          </a:prstGeom>
        </p:spPr>
      </p:pic>
      <p:sp>
        <p:nvSpPr>
          <p:cNvPr id="2" name="Title 1">
            <a:extLst>
              <a:ext uri="{FF2B5EF4-FFF2-40B4-BE49-F238E27FC236}">
                <a16:creationId xmlns:a16="http://schemas.microsoft.com/office/drawing/2014/main" id="{BA445F4E-0F2C-4732-A61E-F835DF732D7B}"/>
              </a:ext>
            </a:extLst>
          </p:cNvPr>
          <p:cNvSpPr>
            <a:spLocks noGrp="1"/>
          </p:cNvSpPr>
          <p:nvPr>
            <p:ph type="ctrTitle"/>
          </p:nvPr>
        </p:nvSpPr>
        <p:spPr>
          <a:xfrm>
            <a:off x="757177" y="1312242"/>
            <a:ext cx="7055734" cy="2373408"/>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084FC493-1AE8-4F6B-AE76-D2C7514CEF7A}"/>
              </a:ext>
            </a:extLst>
          </p:cNvPr>
          <p:cNvSpPr>
            <a:spLocks noGrp="1"/>
          </p:cNvSpPr>
          <p:nvPr>
            <p:ph type="subTitle" idx="1"/>
          </p:nvPr>
        </p:nvSpPr>
        <p:spPr>
          <a:xfrm>
            <a:off x="757178" y="3818047"/>
            <a:ext cx="7055734" cy="16154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D84568-CD1B-4D13-8750-78B78E5F4E59}"/>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5" name="Footer Placeholder 4">
            <a:extLst>
              <a:ext uri="{FF2B5EF4-FFF2-40B4-BE49-F238E27FC236}">
                <a16:creationId xmlns:a16="http://schemas.microsoft.com/office/drawing/2014/main" id="{372D1C80-DE96-4308-A08F-FCEAA30D4A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56E5D-B526-4744-81A1-31FCBA2DC333}"/>
              </a:ext>
            </a:extLst>
          </p:cNvPr>
          <p:cNvSpPr>
            <a:spLocks noGrp="1"/>
          </p:cNvSpPr>
          <p:nvPr>
            <p:ph type="sldNum" sz="quarter" idx="12"/>
          </p:nvPr>
        </p:nvSpPr>
        <p:spPr/>
        <p:txBody>
          <a:bodyPr/>
          <a:lstStyle/>
          <a:p>
            <a:fld id="{FF320FD5-1179-4A1B-88AD-D953F05965F4}" type="slidenum">
              <a:rPr lang="en-US" smtClean="0"/>
              <a:t>‹#›</a:t>
            </a:fld>
            <a:endParaRPr lang="en-US"/>
          </a:p>
        </p:txBody>
      </p:sp>
      <p:pic>
        <p:nvPicPr>
          <p:cNvPr id="24" name="Graphic 23" descr="A circle filled with diagonal lines">
            <a:extLst>
              <a:ext uri="{FF2B5EF4-FFF2-40B4-BE49-F238E27FC236}">
                <a16:creationId xmlns:a16="http://schemas.microsoft.com/office/drawing/2014/main" id="{FC27D4C3-3527-438D-A767-3C8E071FC12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8934" t="11636" r="12364" b="45921"/>
          <a:stretch/>
        </p:blipFill>
        <p:spPr>
          <a:xfrm rot="16200000" flipH="1" flipV="1">
            <a:off x="314130" y="-314130"/>
            <a:ext cx="1312242" cy="1940502"/>
          </a:xfrm>
          <a:prstGeom prst="rect">
            <a:avLst/>
          </a:prstGeom>
        </p:spPr>
      </p:pic>
      <p:pic>
        <p:nvPicPr>
          <p:cNvPr id="25" name="Graphic 24" descr="A square made of dots">
            <a:extLst>
              <a:ext uri="{FF2B5EF4-FFF2-40B4-BE49-F238E27FC236}">
                <a16:creationId xmlns:a16="http://schemas.microsoft.com/office/drawing/2014/main" id="{0F731061-97E8-407A-9A0B-001B7B2F98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4777" t="13758" r="30556" b="40300"/>
          <a:stretch/>
        </p:blipFill>
        <p:spPr>
          <a:xfrm rot="16200000" flipH="1">
            <a:off x="9026326" y="4207589"/>
            <a:ext cx="1127760" cy="2100421"/>
          </a:xfrm>
          <a:prstGeom prst="rect">
            <a:avLst/>
          </a:prstGeom>
        </p:spPr>
      </p:pic>
    </p:spTree>
    <p:extLst>
      <p:ext uri="{BB962C8B-B14F-4D97-AF65-F5344CB8AC3E}">
        <p14:creationId xmlns:p14="http://schemas.microsoft.com/office/powerpoint/2010/main" val="372466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324A1-5BED-48B2-8F32-80A2A2879EFF}"/>
              </a:ext>
            </a:extLst>
          </p:cNvPr>
          <p:cNvSpPr>
            <a:spLocks noGrp="1"/>
          </p:cNvSpPr>
          <p:nvPr>
            <p:ph idx="1"/>
          </p:nvPr>
        </p:nvSpPr>
        <p:spPr>
          <a:xfrm>
            <a:off x="1455592" y="1825625"/>
            <a:ext cx="9623888" cy="3976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ED912-A6E7-465F-BCFC-43B5611D8902}"/>
              </a:ext>
            </a:extLst>
          </p:cNvPr>
          <p:cNvSpPr>
            <a:spLocks noGrp="1"/>
          </p:cNvSpPr>
          <p:nvPr>
            <p:ph type="dt" sz="half" idx="10"/>
          </p:nvPr>
        </p:nvSpPr>
        <p:spPr/>
        <p:txBody>
          <a:bodyPr/>
          <a:lstStyle/>
          <a:p>
            <a:fld id="{C287DE5E-1476-4079-946B-E2234F362D6D}" type="datetimeFigureOut">
              <a:rPr lang="en-US" smtClean="0"/>
              <a:t>6/10/2022</a:t>
            </a:fld>
            <a:endParaRPr lang="en-US"/>
          </a:p>
        </p:txBody>
      </p:sp>
      <p:sp>
        <p:nvSpPr>
          <p:cNvPr id="5" name="Footer Placeholder 4">
            <a:extLst>
              <a:ext uri="{FF2B5EF4-FFF2-40B4-BE49-F238E27FC236}">
                <a16:creationId xmlns:a16="http://schemas.microsoft.com/office/drawing/2014/main" id="{69C5E22B-649D-4E6E-A4C4-B31035B50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3035C-9E1A-43C1-81FB-B27D0C04D350}"/>
              </a:ext>
            </a:extLst>
          </p:cNvPr>
          <p:cNvSpPr>
            <a:spLocks noGrp="1"/>
          </p:cNvSpPr>
          <p:nvPr>
            <p:ph type="sldNum" sz="quarter" idx="12"/>
          </p:nvPr>
        </p:nvSpPr>
        <p:spPr/>
        <p:txBody>
          <a:bodyPr/>
          <a:lstStyle/>
          <a:p>
            <a:fld id="{FF320FD5-1179-4A1B-88AD-D953F05965F4}" type="slidenum">
              <a:rPr lang="en-US" smtClean="0"/>
              <a:t>‹#›</a:t>
            </a:fld>
            <a:endParaRPr lang="en-US"/>
          </a:p>
        </p:txBody>
      </p:sp>
      <p:sp>
        <p:nvSpPr>
          <p:cNvPr id="8" name="Title 7">
            <a:extLst>
              <a:ext uri="{FF2B5EF4-FFF2-40B4-BE49-F238E27FC236}">
                <a16:creationId xmlns:a16="http://schemas.microsoft.com/office/drawing/2014/main" id="{4FFEE128-D22C-40F6-BF3D-EC7513B482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08725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45"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4.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7.svg"/><Relationship Id="rId20" Type="http://schemas.openxmlformats.org/officeDocument/2006/relationships/slideLayout" Target="../slideLayouts/slideLayout20.xml"/><Relationship Id="rId41"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image" Target="../media/image5.png"/><Relationship Id="rId21" Type="http://schemas.openxmlformats.org/officeDocument/2006/relationships/slideLayout" Target="../slideLayouts/slideLayout59.xml"/><Relationship Id="rId34" Type="http://schemas.openxmlformats.org/officeDocument/2006/relationships/theme" Target="../theme/theme2.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41" Type="http://schemas.openxmlformats.org/officeDocument/2006/relationships/image" Target="../media/image7.sv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image" Target="../media/image3.png"/><Relationship Id="rId40" Type="http://schemas.openxmlformats.org/officeDocument/2006/relationships/image" Target="../media/image6.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image" Target="../media/image2.svg"/><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image" Target="../media/image1.png"/><Relationship Id="rId8" Type="http://schemas.openxmlformats.org/officeDocument/2006/relationships/slideLayout" Target="../slideLayouts/slideLayout46.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7" name="Graphic 26" descr="An organic corner shape">
            <a:extLst>
              <a:ext uri="{FF2B5EF4-FFF2-40B4-BE49-F238E27FC236}">
                <a16:creationId xmlns:a16="http://schemas.microsoft.com/office/drawing/2014/main" id="{EFEF7BE9-DB43-45AE-B478-3442DE522442}"/>
              </a:ext>
            </a:extLst>
          </p:cNvPr>
          <p:cNvPicPr>
            <a:picLocks noChangeAspect="1"/>
          </p:cNvPicPr>
          <p:nvPr/>
        </p:nvPicPr>
        <p:blipFill rotWithShape="1">
          <a:blip r:embed="rId40">
            <a:extLst>
              <a:ext uri="{96DAC541-7B7A-43D3-8B79-37D633B846F1}">
                <asvg:svgBlip xmlns:asvg="http://schemas.microsoft.com/office/drawing/2016/SVG/main" r:embed="rId41"/>
              </a:ext>
            </a:extLst>
          </a:blip>
          <a:srcRect t="47415" r="11642"/>
          <a:stretch/>
        </p:blipFill>
        <p:spPr>
          <a:xfrm>
            <a:off x="-10180" y="4453838"/>
            <a:ext cx="4039730" cy="2404162"/>
          </a:xfrm>
          <a:prstGeom prst="rect">
            <a:avLst/>
          </a:prstGeom>
        </p:spPr>
      </p:pic>
      <p:sp>
        <p:nvSpPr>
          <p:cNvPr id="2" name="Title Placeholder 1">
            <a:extLst>
              <a:ext uri="{FF2B5EF4-FFF2-40B4-BE49-F238E27FC236}">
                <a16:creationId xmlns:a16="http://schemas.microsoft.com/office/drawing/2014/main" id="{92E86483-6E9F-4A19-AB07-369FDAF54760}"/>
              </a:ext>
            </a:extLst>
          </p:cNvPr>
          <p:cNvSpPr>
            <a:spLocks noGrp="1"/>
          </p:cNvSpPr>
          <p:nvPr>
            <p:ph type="title"/>
          </p:nvPr>
        </p:nvSpPr>
        <p:spPr>
          <a:xfrm>
            <a:off x="645941" y="489924"/>
            <a:ext cx="9082603" cy="11050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E54BC-E1DC-4C7D-8870-B795F3C7FF85}"/>
              </a:ext>
            </a:extLst>
          </p:cNvPr>
          <p:cNvSpPr>
            <a:spLocks noGrp="1"/>
          </p:cNvSpPr>
          <p:nvPr>
            <p:ph type="body" idx="1"/>
          </p:nvPr>
        </p:nvSpPr>
        <p:spPr>
          <a:xfrm>
            <a:off x="1455592" y="1825625"/>
            <a:ext cx="9700088" cy="39769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75AF7-2DA6-4D59-8AAC-43E84189A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0000"/>
                </a:solidFill>
              </a:defRPr>
            </a:lvl1pPr>
          </a:lstStyle>
          <a:p>
            <a:fld id="{C287DE5E-1476-4079-946B-E2234F362D6D}" type="datetimeFigureOut">
              <a:rPr lang="en-US" smtClean="0"/>
              <a:t>6/10/2022</a:t>
            </a:fld>
            <a:endParaRPr lang="en-US"/>
          </a:p>
        </p:txBody>
      </p:sp>
      <p:sp>
        <p:nvSpPr>
          <p:cNvPr id="5" name="Footer Placeholder 4">
            <a:extLst>
              <a:ext uri="{FF2B5EF4-FFF2-40B4-BE49-F238E27FC236}">
                <a16:creationId xmlns:a16="http://schemas.microsoft.com/office/drawing/2014/main" id="{A05576DC-A8DA-414B-BA36-1E29105A6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a:extLst>
              <a:ext uri="{FF2B5EF4-FFF2-40B4-BE49-F238E27FC236}">
                <a16:creationId xmlns:a16="http://schemas.microsoft.com/office/drawing/2014/main" id="{B30DA140-7F73-4544-B23B-EA7238481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0000"/>
                </a:solidFill>
              </a:defRPr>
            </a:lvl1pPr>
          </a:lstStyle>
          <a:p>
            <a:fld id="{FF320FD5-1179-4A1B-88AD-D953F05965F4}" type="slidenum">
              <a:rPr lang="en-US" smtClean="0"/>
              <a:t>‹#›</a:t>
            </a:fld>
            <a:endParaRPr lang="en-US"/>
          </a:p>
        </p:txBody>
      </p:sp>
      <p:pic>
        <p:nvPicPr>
          <p:cNvPr id="29" name="Graphic 28" descr="A circle filled with diagonal lines">
            <a:extLst>
              <a:ext uri="{FF2B5EF4-FFF2-40B4-BE49-F238E27FC236}">
                <a16:creationId xmlns:a16="http://schemas.microsoft.com/office/drawing/2014/main" id="{03694717-BA82-4E7F-8292-CEF070B0526F}"/>
              </a:ext>
            </a:extLst>
          </p:cNvPr>
          <p:cNvPicPr>
            <a:picLocks noChangeAspect="1"/>
          </p:cNvPicPr>
          <p:nvPr/>
        </p:nvPicPr>
        <p:blipFill rotWithShape="1">
          <a:blip r:embed="rId42">
            <a:extLst>
              <a:ext uri="{96DAC541-7B7A-43D3-8B79-37D633B846F1}">
                <asvg:svgBlip xmlns:asvg="http://schemas.microsoft.com/office/drawing/2016/SVG/main" r:embed="rId43"/>
              </a:ext>
            </a:extLst>
          </a:blip>
          <a:srcRect l="58934" t="11636" r="12364" b="10950"/>
          <a:stretch/>
        </p:blipFill>
        <p:spPr>
          <a:xfrm>
            <a:off x="-10180" y="3318626"/>
            <a:ext cx="1312242" cy="3539374"/>
          </a:xfrm>
          <a:prstGeom prst="rect">
            <a:avLst/>
          </a:prstGeom>
        </p:spPr>
      </p:pic>
      <p:cxnSp>
        <p:nvCxnSpPr>
          <p:cNvPr id="155" name="Straight Connector 154">
            <a:extLst>
              <a:ext uri="{FF2B5EF4-FFF2-40B4-BE49-F238E27FC236}">
                <a16:creationId xmlns:a16="http://schemas.microsoft.com/office/drawing/2014/main" id="{ED59A799-0579-40F8-AD74-ACE2CA728E8C}"/>
              </a:ext>
            </a:extLst>
          </p:cNvPr>
          <p:cNvCxnSpPr>
            <a:cxnSpLocks/>
          </p:cNvCxnSpPr>
          <p:nvPr/>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8" name="Picture 157">
            <a:extLst>
              <a:ext uri="{FF2B5EF4-FFF2-40B4-BE49-F238E27FC236}">
                <a16:creationId xmlns:a16="http://schemas.microsoft.com/office/drawing/2014/main" id="{3E5A9B56-4E1C-424E-8830-74A73A476F61}"/>
              </a:ext>
            </a:extLst>
          </p:cNvPr>
          <p:cNvPicPr>
            <a:picLocks noChangeAspect="1"/>
          </p:cNvPicPr>
          <p:nvPr/>
        </p:nvPicPr>
        <p:blipFill>
          <a:blip r:embed="rId44">
            <a:extLst>
              <a:ext uri="{28A0092B-C50C-407E-A947-70E740481C1C}">
                <a14:useLocalDpi xmlns:a14="http://schemas.microsoft.com/office/drawing/2010/main" val="0"/>
              </a:ext>
            </a:extLst>
          </a:blip>
          <a:srcRect/>
          <a:stretch/>
        </p:blipFill>
        <p:spPr>
          <a:xfrm>
            <a:off x="586385" y="4984750"/>
            <a:ext cx="1371600" cy="1371600"/>
          </a:xfrm>
          <a:prstGeom prst="rect">
            <a:avLst/>
          </a:prstGeom>
        </p:spPr>
      </p:pic>
      <p:pic>
        <p:nvPicPr>
          <p:cNvPr id="162" name="Graphic 161" descr="A square made of dots">
            <a:extLst>
              <a:ext uri="{FF2B5EF4-FFF2-40B4-BE49-F238E27FC236}">
                <a16:creationId xmlns:a16="http://schemas.microsoft.com/office/drawing/2014/main" id="{677F99B3-A410-45E1-A82A-6B3270513723}"/>
              </a:ext>
            </a:extLst>
          </p:cNvPr>
          <p:cNvPicPr>
            <a:picLocks noChangeAspect="1"/>
          </p:cNvPicPr>
          <p:nvPr/>
        </p:nvPicPr>
        <p:blipFill rotWithShape="1">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rcRect l="13332" t="46819" r="40223" b="13693"/>
          <a:stretch/>
        </p:blipFill>
        <p:spPr>
          <a:xfrm>
            <a:off x="10068560" y="-1"/>
            <a:ext cx="2123440" cy="1805375"/>
          </a:xfrm>
          <a:prstGeom prst="rect">
            <a:avLst/>
          </a:prstGeom>
        </p:spPr>
      </p:pic>
      <p:grpSp>
        <p:nvGrpSpPr>
          <p:cNvPr id="163" name="Group 162">
            <a:extLst>
              <a:ext uri="{FF2B5EF4-FFF2-40B4-BE49-F238E27FC236}">
                <a16:creationId xmlns:a16="http://schemas.microsoft.com/office/drawing/2014/main" id="{E436C77D-5E4A-4A9F-9713-9D3258FC3757}"/>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164" name="Rectangle 163">
              <a:extLst>
                <a:ext uri="{FF2B5EF4-FFF2-40B4-BE49-F238E27FC236}">
                  <a16:creationId xmlns:a16="http://schemas.microsoft.com/office/drawing/2014/main" id="{1B3581D6-AE11-4A02-A3AF-B3E56B8E0FB3}"/>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1BF8B36A-83A7-4726-BBBB-019FC9C530FD}"/>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B8E08127-B8F8-49BE-945B-B8CAB797A4B1}"/>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909F4C5F-82E2-4A1F-BDE3-D91B212D966A}"/>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258DEA38-70FA-43DF-8B78-5F75B9190657}"/>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B2390E51-31F9-4044-BA58-B33360804A4D}"/>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0C2DDA85-2542-45AE-B867-DB0611377921}"/>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7899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Lst>
  <p:txStyles>
    <p:titleStyle>
      <a:lvl1pPr algn="l" defTabSz="914400" rtl="0" eaLnBrk="1" latinLnBrk="0" hangingPunct="1">
        <a:lnSpc>
          <a:spcPct val="90000"/>
        </a:lnSpc>
        <a:spcBef>
          <a:spcPct val="0"/>
        </a:spcBef>
        <a:buNone/>
        <a:defRPr sz="4400" b="1" strike="noStrike" kern="1200" cap="all" spc="6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7" name="Graphic 26" descr="An organic corner shape">
            <a:extLst>
              <a:ext uri="{FF2B5EF4-FFF2-40B4-BE49-F238E27FC236}">
                <a16:creationId xmlns:a16="http://schemas.microsoft.com/office/drawing/2014/main" id="{EFEF7BE9-DB43-45AE-B478-3442DE522442}"/>
              </a:ext>
            </a:extLst>
          </p:cNvPr>
          <p:cNvPicPr>
            <a:picLocks noChangeAspect="1"/>
          </p:cNvPicPr>
          <p:nvPr/>
        </p:nvPicPr>
        <p:blipFill rotWithShape="1">
          <a:blip r:embed="rId35">
            <a:extLst>
              <a:ext uri="{96DAC541-7B7A-43D3-8B79-37D633B846F1}">
                <asvg:svgBlip xmlns:asvg="http://schemas.microsoft.com/office/drawing/2016/SVG/main" r:embed="rId36"/>
              </a:ext>
            </a:extLst>
          </a:blip>
          <a:srcRect t="47415" r="11642"/>
          <a:stretch/>
        </p:blipFill>
        <p:spPr>
          <a:xfrm>
            <a:off x="-10180" y="4453838"/>
            <a:ext cx="4039730" cy="2404162"/>
          </a:xfrm>
          <a:prstGeom prst="rect">
            <a:avLst/>
          </a:prstGeom>
        </p:spPr>
      </p:pic>
      <p:sp>
        <p:nvSpPr>
          <p:cNvPr id="2" name="Title Placeholder 1">
            <a:extLst>
              <a:ext uri="{FF2B5EF4-FFF2-40B4-BE49-F238E27FC236}">
                <a16:creationId xmlns:a16="http://schemas.microsoft.com/office/drawing/2014/main" id="{92E86483-6E9F-4A19-AB07-369FDAF54760}"/>
              </a:ext>
            </a:extLst>
          </p:cNvPr>
          <p:cNvSpPr>
            <a:spLocks noGrp="1"/>
          </p:cNvSpPr>
          <p:nvPr>
            <p:ph type="title"/>
          </p:nvPr>
        </p:nvSpPr>
        <p:spPr>
          <a:xfrm>
            <a:off x="645941" y="489924"/>
            <a:ext cx="9082603" cy="11050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E54BC-E1DC-4C7D-8870-B795F3C7FF85}"/>
              </a:ext>
            </a:extLst>
          </p:cNvPr>
          <p:cNvSpPr>
            <a:spLocks noGrp="1"/>
          </p:cNvSpPr>
          <p:nvPr>
            <p:ph type="body" idx="1"/>
          </p:nvPr>
        </p:nvSpPr>
        <p:spPr>
          <a:xfrm>
            <a:off x="1455592" y="1825625"/>
            <a:ext cx="9700088" cy="39769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75AF7-2DA6-4D59-8AAC-43E84189A1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0000"/>
                </a:solidFill>
              </a:defRPr>
            </a:lvl1pPr>
          </a:lstStyle>
          <a:p>
            <a:fld id="{9E7F3E95-5449-464B-9A17-EBCF3AFEBB5B}" type="datetimeFigureOut">
              <a:rPr lang="en-US" smtClean="0"/>
              <a:pPr/>
              <a:t>6/10/2022</a:t>
            </a:fld>
            <a:endParaRPr lang="en-US"/>
          </a:p>
        </p:txBody>
      </p:sp>
      <p:sp>
        <p:nvSpPr>
          <p:cNvPr id="5" name="Footer Placeholder 4">
            <a:extLst>
              <a:ext uri="{FF2B5EF4-FFF2-40B4-BE49-F238E27FC236}">
                <a16:creationId xmlns:a16="http://schemas.microsoft.com/office/drawing/2014/main" id="{A05576DC-A8DA-414B-BA36-1E29105A6F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a:extLst>
              <a:ext uri="{FF2B5EF4-FFF2-40B4-BE49-F238E27FC236}">
                <a16:creationId xmlns:a16="http://schemas.microsoft.com/office/drawing/2014/main" id="{B30DA140-7F73-4544-B23B-EA72384812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0000"/>
                </a:solidFill>
              </a:defRPr>
            </a:lvl1pPr>
          </a:lstStyle>
          <a:p>
            <a:fld id="{5B4CAECD-02FE-4C4A-9471-426DCC91B0DD}" type="slidenum">
              <a:rPr lang="en-US" smtClean="0"/>
              <a:pPr/>
              <a:t>‹#›</a:t>
            </a:fld>
            <a:endParaRPr lang="en-US"/>
          </a:p>
        </p:txBody>
      </p:sp>
      <p:pic>
        <p:nvPicPr>
          <p:cNvPr id="29" name="Graphic 28" descr="A circle filled with diagonal lines">
            <a:extLst>
              <a:ext uri="{FF2B5EF4-FFF2-40B4-BE49-F238E27FC236}">
                <a16:creationId xmlns:a16="http://schemas.microsoft.com/office/drawing/2014/main" id="{03694717-BA82-4E7F-8292-CEF070B0526F}"/>
              </a:ext>
            </a:extLst>
          </p:cNvPr>
          <p:cNvPicPr>
            <a:picLocks noChangeAspect="1"/>
          </p:cNvPicPr>
          <p:nvPr/>
        </p:nvPicPr>
        <p:blipFill rotWithShape="1">
          <a:blip r:embed="rId37">
            <a:extLst>
              <a:ext uri="{96DAC541-7B7A-43D3-8B79-37D633B846F1}">
                <asvg:svgBlip xmlns:asvg="http://schemas.microsoft.com/office/drawing/2016/SVG/main" r:embed="rId38"/>
              </a:ext>
            </a:extLst>
          </a:blip>
          <a:srcRect l="58934" t="11636" r="12364" b="10950"/>
          <a:stretch/>
        </p:blipFill>
        <p:spPr>
          <a:xfrm>
            <a:off x="-10180" y="3318626"/>
            <a:ext cx="1312242" cy="3539374"/>
          </a:xfrm>
          <a:prstGeom prst="rect">
            <a:avLst/>
          </a:prstGeom>
        </p:spPr>
      </p:pic>
      <p:cxnSp>
        <p:nvCxnSpPr>
          <p:cNvPr id="155" name="Straight Connector 154">
            <a:extLst>
              <a:ext uri="{FF2B5EF4-FFF2-40B4-BE49-F238E27FC236}">
                <a16:creationId xmlns:a16="http://schemas.microsoft.com/office/drawing/2014/main" id="{ED59A799-0579-40F8-AD74-ACE2CA728E8C}"/>
              </a:ext>
            </a:extLst>
          </p:cNvPr>
          <p:cNvCxnSpPr>
            <a:cxnSpLocks/>
          </p:cNvCxnSpPr>
          <p:nvPr/>
        </p:nvCxnSpPr>
        <p:spPr>
          <a:xfrm flipH="1">
            <a:off x="1168400" y="6176963"/>
            <a:ext cx="6747350" cy="0"/>
          </a:xfrm>
          <a:prstGeom prst="line">
            <a:avLst/>
          </a:prstGeom>
          <a:ln w="76200" cap="rnd">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58" name="Picture 157">
            <a:extLst>
              <a:ext uri="{FF2B5EF4-FFF2-40B4-BE49-F238E27FC236}">
                <a16:creationId xmlns:a16="http://schemas.microsoft.com/office/drawing/2014/main" id="{3E5A9B56-4E1C-424E-8830-74A73A476F61}"/>
              </a:ext>
            </a:extLst>
          </p:cNvPr>
          <p:cNvPicPr>
            <a:picLocks noChangeAspect="1"/>
          </p:cNvPicPr>
          <p:nvPr/>
        </p:nvPicPr>
        <p:blipFill>
          <a:blip r:embed="rId39" cstate="hqprint">
            <a:extLst>
              <a:ext uri="{28A0092B-C50C-407E-A947-70E740481C1C}">
                <a14:useLocalDpi xmlns:a14="http://schemas.microsoft.com/office/drawing/2010/main" val="0"/>
              </a:ext>
            </a:extLst>
          </a:blip>
          <a:srcRect/>
          <a:stretch/>
        </p:blipFill>
        <p:spPr>
          <a:xfrm>
            <a:off x="586385" y="4984750"/>
            <a:ext cx="1371600" cy="1371600"/>
          </a:xfrm>
          <a:prstGeom prst="rect">
            <a:avLst/>
          </a:prstGeom>
        </p:spPr>
      </p:pic>
      <p:pic>
        <p:nvPicPr>
          <p:cNvPr id="162" name="Graphic 161" descr="A square made of dots">
            <a:extLst>
              <a:ext uri="{FF2B5EF4-FFF2-40B4-BE49-F238E27FC236}">
                <a16:creationId xmlns:a16="http://schemas.microsoft.com/office/drawing/2014/main" id="{677F99B3-A410-45E1-A82A-6B3270513723}"/>
              </a:ext>
            </a:extLst>
          </p:cNvPr>
          <p:cNvPicPr>
            <a:picLocks noChangeAspect="1"/>
          </p:cNvPicPr>
          <p:nvPr/>
        </p:nvPicPr>
        <p:blipFill rotWithShape="1">
          <a:blip r:embed="rId40" cstate="hqprint">
            <a:extLst>
              <a:ext uri="{28A0092B-C50C-407E-A947-70E740481C1C}">
                <a14:useLocalDpi xmlns:a14="http://schemas.microsoft.com/office/drawing/2010/main" val="0"/>
              </a:ext>
              <a:ext uri="{96DAC541-7B7A-43D3-8B79-37D633B846F1}">
                <asvg:svgBlip xmlns:asvg="http://schemas.microsoft.com/office/drawing/2016/SVG/main" r:embed="rId41"/>
              </a:ext>
            </a:extLst>
          </a:blip>
          <a:srcRect l="13332" t="46819" r="40223" b="13693"/>
          <a:stretch/>
        </p:blipFill>
        <p:spPr>
          <a:xfrm>
            <a:off x="10068560" y="-1"/>
            <a:ext cx="2123440" cy="1805375"/>
          </a:xfrm>
          <a:prstGeom prst="rect">
            <a:avLst/>
          </a:prstGeom>
        </p:spPr>
      </p:pic>
      <p:grpSp>
        <p:nvGrpSpPr>
          <p:cNvPr id="163" name="Group 162">
            <a:extLst>
              <a:ext uri="{FF2B5EF4-FFF2-40B4-BE49-F238E27FC236}">
                <a16:creationId xmlns:a16="http://schemas.microsoft.com/office/drawing/2014/main" id="{E436C77D-5E4A-4A9F-9713-9D3258FC3757}"/>
              </a:ext>
            </a:extLst>
          </p:cNvPr>
          <p:cNvGrpSpPr/>
          <p:nvPr/>
        </p:nvGrpSpPr>
        <p:grpSpPr>
          <a:xfrm rot="16200000">
            <a:off x="10469429" y="1181806"/>
            <a:ext cx="2584807" cy="869620"/>
            <a:chOff x="9177476" y="5772727"/>
            <a:chExt cx="2584807" cy="869620"/>
          </a:xfrm>
          <a:solidFill>
            <a:schemeClr val="accent4">
              <a:lumMod val="50000"/>
            </a:schemeClr>
          </a:solidFill>
        </p:grpSpPr>
        <p:sp>
          <p:nvSpPr>
            <p:cNvPr id="164" name="Rectangle 163">
              <a:extLst>
                <a:ext uri="{FF2B5EF4-FFF2-40B4-BE49-F238E27FC236}">
                  <a16:creationId xmlns:a16="http://schemas.microsoft.com/office/drawing/2014/main" id="{1B3581D6-AE11-4A02-A3AF-B3E56B8E0FB3}"/>
                </a:ext>
              </a:extLst>
            </p:cNvPr>
            <p:cNvSpPr/>
            <p:nvPr/>
          </p:nvSpPr>
          <p:spPr>
            <a:xfrm>
              <a:off x="1166068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1BF8B36A-83A7-4726-BBBB-019FC9C530FD}"/>
                </a:ext>
              </a:extLst>
            </p:cNvPr>
            <p:cNvSpPr/>
            <p:nvPr/>
          </p:nvSpPr>
          <p:spPr>
            <a:xfrm>
              <a:off x="1126190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B8E08127-B8F8-49BE-945B-B8CAB797A4B1}"/>
                </a:ext>
              </a:extLst>
            </p:cNvPr>
            <p:cNvSpPr/>
            <p:nvPr/>
          </p:nvSpPr>
          <p:spPr>
            <a:xfrm>
              <a:off x="1085817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909F4C5F-82E2-4A1F-BDE3-D91B212D966A}"/>
                </a:ext>
              </a:extLst>
            </p:cNvPr>
            <p:cNvSpPr/>
            <p:nvPr/>
          </p:nvSpPr>
          <p:spPr>
            <a:xfrm>
              <a:off x="10438963"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258DEA38-70FA-43DF-8B78-5F75B9190657}"/>
                </a:ext>
              </a:extLst>
            </p:cNvPr>
            <p:cNvSpPr/>
            <p:nvPr/>
          </p:nvSpPr>
          <p:spPr>
            <a:xfrm>
              <a:off x="10019752"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B2390E51-31F9-4044-BA58-B33360804A4D}"/>
                </a:ext>
              </a:extLst>
            </p:cNvPr>
            <p:cNvSpPr/>
            <p:nvPr/>
          </p:nvSpPr>
          <p:spPr>
            <a:xfrm>
              <a:off x="9598614"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0C2DDA85-2542-45AE-B867-DB0611377921}"/>
                </a:ext>
              </a:extLst>
            </p:cNvPr>
            <p:cNvSpPr/>
            <p:nvPr/>
          </p:nvSpPr>
          <p:spPr>
            <a:xfrm>
              <a:off x="9177476" y="5772727"/>
              <a:ext cx="101600" cy="8696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732432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Lst>
  <p:hf hdr="0" ftr="0" dt="0"/>
  <p:txStyles>
    <p:titleStyle>
      <a:lvl1pPr algn="l" defTabSz="914400" rtl="0" eaLnBrk="1" latinLnBrk="0" hangingPunct="1">
        <a:lnSpc>
          <a:spcPct val="90000"/>
        </a:lnSpc>
        <a:spcBef>
          <a:spcPct val="0"/>
        </a:spcBef>
        <a:buNone/>
        <a:defRPr sz="4400" b="1" strike="noStrike" kern="1200" cap="all" spc="6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3E3D90-8F10-490D-A7BA-43911A2A6E87}"/>
              </a:ext>
            </a:extLst>
          </p:cNvPr>
          <p:cNvSpPr>
            <a:spLocks noGrp="1"/>
          </p:cNvSpPr>
          <p:nvPr>
            <p:ph type="ctrTitle"/>
          </p:nvPr>
        </p:nvSpPr>
        <p:spPr/>
        <p:txBody>
          <a:bodyPr/>
          <a:lstStyle/>
          <a:p>
            <a:r>
              <a:rPr lang="en-US" dirty="0"/>
              <a:t>Video reflection activity</a:t>
            </a:r>
          </a:p>
        </p:txBody>
      </p:sp>
      <p:sp>
        <p:nvSpPr>
          <p:cNvPr id="3" name="Subtitle 2">
            <a:extLst>
              <a:ext uri="{FF2B5EF4-FFF2-40B4-BE49-F238E27FC236}">
                <a16:creationId xmlns:a16="http://schemas.microsoft.com/office/drawing/2014/main" id="{B9EED399-939E-479F-9B9A-E2DB3CCCDACC}"/>
              </a:ext>
            </a:extLst>
          </p:cNvPr>
          <p:cNvSpPr>
            <a:spLocks noGrp="1"/>
          </p:cNvSpPr>
          <p:nvPr>
            <p:ph type="subTitle" idx="1"/>
          </p:nvPr>
        </p:nvSpPr>
        <p:spPr/>
        <p:txBody>
          <a:bodyPr/>
          <a:lstStyle/>
          <a:p>
            <a:r>
              <a:rPr lang="en-US" dirty="0"/>
              <a:t>Summer Leadership Academy</a:t>
            </a:r>
          </a:p>
          <a:p>
            <a:r>
              <a:rPr lang="en-US" dirty="0"/>
              <a:t>SEL: A Guide for Leaders</a:t>
            </a:r>
          </a:p>
        </p:txBody>
      </p:sp>
    </p:spTree>
    <p:extLst>
      <p:ext uri="{BB962C8B-B14F-4D97-AF65-F5344CB8AC3E}">
        <p14:creationId xmlns:p14="http://schemas.microsoft.com/office/powerpoint/2010/main" val="1755206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84F8-637D-4AD2-8041-190E5B110FBB}"/>
              </a:ext>
            </a:extLst>
          </p:cNvPr>
          <p:cNvSpPr>
            <a:spLocks noGrp="1"/>
          </p:cNvSpPr>
          <p:nvPr>
            <p:ph type="title"/>
          </p:nvPr>
        </p:nvSpPr>
        <p:spPr>
          <a:xfrm>
            <a:off x="211138" y="250685"/>
            <a:ext cx="9195752" cy="1325563"/>
          </a:xfrm>
        </p:spPr>
        <p:txBody>
          <a:bodyPr>
            <a:normAutofit fontScale="90000"/>
          </a:bodyPr>
          <a:lstStyle/>
          <a:p>
            <a:r>
              <a:rPr lang="en-US" dirty="0"/>
              <a:t>Marcus </a:t>
            </a:r>
            <a:r>
              <a:rPr lang="en-US" dirty="0" err="1"/>
              <a:t>garvey</a:t>
            </a:r>
            <a:r>
              <a:rPr lang="en-US" dirty="0"/>
              <a:t> elementary school</a:t>
            </a:r>
            <a:br>
              <a:rPr lang="en-US" dirty="0"/>
            </a:br>
            <a:r>
              <a:rPr lang="en-US" sz="2200" dirty="0" err="1"/>
              <a:t>ChicagO</a:t>
            </a:r>
            <a:endParaRPr lang="en-US" sz="2200" dirty="0"/>
          </a:p>
        </p:txBody>
      </p:sp>
      <p:sp>
        <p:nvSpPr>
          <p:cNvPr id="3" name="Text Placeholder 2">
            <a:extLst>
              <a:ext uri="{FF2B5EF4-FFF2-40B4-BE49-F238E27FC236}">
                <a16:creationId xmlns:a16="http://schemas.microsoft.com/office/drawing/2014/main" id="{778BF383-93E0-43DA-AA97-7AF44E31969F}"/>
              </a:ext>
            </a:extLst>
          </p:cNvPr>
          <p:cNvSpPr>
            <a:spLocks noGrp="1"/>
          </p:cNvSpPr>
          <p:nvPr>
            <p:ph type="body" idx="1"/>
          </p:nvPr>
        </p:nvSpPr>
        <p:spPr>
          <a:xfrm>
            <a:off x="0" y="1820613"/>
            <a:ext cx="3453443" cy="3630229"/>
          </a:xfrm>
          <a:solidFill>
            <a:schemeClr val="accent1"/>
          </a:solidFill>
        </p:spPr>
        <p:txBody>
          <a:bodyPr anchor="t">
            <a:noAutofit/>
          </a:bodyPr>
          <a:lstStyle/>
          <a:p>
            <a:endParaRPr lang="en-US" sz="2000" dirty="0">
              <a:solidFill>
                <a:schemeClr val="bg1"/>
              </a:solidFill>
            </a:endParaRPr>
          </a:p>
          <a:p>
            <a:pPr algn="ctr"/>
            <a:r>
              <a:rPr lang="en-US" sz="2000" dirty="0">
                <a:solidFill>
                  <a:schemeClr val="bg1"/>
                </a:solidFill>
              </a:rPr>
              <a:t>Think/Ink/Share</a:t>
            </a:r>
          </a:p>
          <a:p>
            <a:pPr algn="ctr"/>
            <a:r>
              <a:rPr lang="en-US" sz="2000" dirty="0">
                <a:solidFill>
                  <a:schemeClr val="bg1"/>
                </a:solidFill>
              </a:rPr>
              <a:t>As you watch:</a:t>
            </a:r>
          </a:p>
          <a:p>
            <a:pPr marL="342900" indent="-342900" algn="ctr">
              <a:buAutoNum type="arabicParenR"/>
            </a:pPr>
            <a:r>
              <a:rPr lang="en-US" sz="2000" dirty="0">
                <a:solidFill>
                  <a:schemeClr val="bg1"/>
                </a:solidFill>
              </a:rPr>
              <a:t>What indicators did you notice that Marcus Garvey has in place? </a:t>
            </a:r>
          </a:p>
          <a:p>
            <a:pPr marL="342900" indent="-342900" algn="ctr">
              <a:buAutoNum type="arabicParenR"/>
            </a:pPr>
            <a:r>
              <a:rPr lang="en-US" sz="2000" dirty="0">
                <a:solidFill>
                  <a:schemeClr val="bg1"/>
                </a:solidFill>
              </a:rPr>
              <a:t>What work do you think the school did to put those indicators into place?</a:t>
            </a:r>
          </a:p>
        </p:txBody>
      </p:sp>
      <p:pic>
        <p:nvPicPr>
          <p:cNvPr id="7" name="Marcus Garvey">
            <a:hlinkClick r:id="" action="ppaction://media"/>
            <a:extLst>
              <a:ext uri="{FF2B5EF4-FFF2-40B4-BE49-F238E27FC236}">
                <a16:creationId xmlns:a16="http://schemas.microsoft.com/office/drawing/2014/main" id="{A269468B-861D-4D58-84F2-601A62DFB2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3442" y="834390"/>
            <a:ext cx="8738557" cy="4616452"/>
          </a:xfrm>
          <a:prstGeom prst="rect">
            <a:avLst/>
          </a:prstGeom>
        </p:spPr>
      </p:pic>
      <p:pic>
        <p:nvPicPr>
          <p:cNvPr id="8" name="Content Placeholder 4" descr="A picture containing company name&#10;&#10;Description automatically generated">
            <a:extLst>
              <a:ext uri="{FF2B5EF4-FFF2-40B4-BE49-F238E27FC236}">
                <a16:creationId xmlns:a16="http://schemas.microsoft.com/office/drawing/2014/main" id="{F58A4415-A8E9-4592-A6A1-C210CBB8CD28}"/>
              </a:ext>
            </a:extLst>
          </p:cNvPr>
          <p:cNvPicPr>
            <a:picLocks noChangeAspect="1"/>
          </p:cNvPicPr>
          <p:nvPr/>
        </p:nvPicPr>
        <p:blipFill rotWithShape="1">
          <a:blip r:embed="rId6">
            <a:extLst>
              <a:ext uri="{28A0092B-C50C-407E-A947-70E740481C1C}">
                <a14:useLocalDpi xmlns:a14="http://schemas.microsoft.com/office/drawing/2010/main" val="0"/>
              </a:ext>
            </a:extLst>
          </a:blip>
          <a:srcRect r="1344"/>
          <a:stretch/>
        </p:blipFill>
        <p:spPr>
          <a:xfrm>
            <a:off x="0" y="5450843"/>
            <a:ext cx="12192000" cy="1407157"/>
          </a:xfrm>
          <a:prstGeom prst="rect">
            <a:avLst/>
          </a:prstGeom>
        </p:spPr>
      </p:pic>
    </p:spTree>
    <p:extLst>
      <p:ext uri="{BB962C8B-B14F-4D97-AF65-F5344CB8AC3E}">
        <p14:creationId xmlns:p14="http://schemas.microsoft.com/office/powerpoint/2010/main" val="2085023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F9968-BE9F-4629-81DF-54D87EC2016C}"/>
              </a:ext>
            </a:extLst>
          </p:cNvPr>
          <p:cNvSpPr>
            <a:spLocks noGrp="1"/>
          </p:cNvSpPr>
          <p:nvPr>
            <p:ph type="title"/>
          </p:nvPr>
        </p:nvSpPr>
        <p:spPr>
          <a:xfrm>
            <a:off x="838200" y="585651"/>
            <a:ext cx="9082603" cy="1105037"/>
          </a:xfrm>
        </p:spPr>
        <p:txBody>
          <a:bodyPr/>
          <a:lstStyle/>
          <a:p>
            <a:r>
              <a:rPr lang="en-US" dirty="0"/>
              <a:t>School reflection</a:t>
            </a:r>
          </a:p>
        </p:txBody>
      </p:sp>
      <p:pic>
        <p:nvPicPr>
          <p:cNvPr id="3" name="Content Placeholder 4" descr="A picture containing company name&#10;&#10;Description automatically generated">
            <a:extLst>
              <a:ext uri="{FF2B5EF4-FFF2-40B4-BE49-F238E27FC236}">
                <a16:creationId xmlns:a16="http://schemas.microsoft.com/office/drawing/2014/main" id="{02CC526C-C2A7-4C31-9F12-A59F426CA4CD}"/>
              </a:ext>
            </a:extLst>
          </p:cNvPr>
          <p:cNvPicPr>
            <a:picLocks noChangeAspect="1"/>
          </p:cNvPicPr>
          <p:nvPr/>
        </p:nvPicPr>
        <p:blipFill rotWithShape="1">
          <a:blip r:embed="rId3">
            <a:extLst>
              <a:ext uri="{28A0092B-C50C-407E-A947-70E740481C1C}">
                <a14:useLocalDpi xmlns:a14="http://schemas.microsoft.com/office/drawing/2010/main" val="0"/>
              </a:ext>
            </a:extLst>
          </a:blip>
          <a:srcRect r="1344"/>
          <a:stretch/>
        </p:blipFill>
        <p:spPr>
          <a:xfrm>
            <a:off x="0" y="1473203"/>
            <a:ext cx="12192000" cy="1487167"/>
          </a:xfrm>
          <a:prstGeom prst="rect">
            <a:avLst/>
          </a:prstGeom>
        </p:spPr>
      </p:pic>
      <p:sp>
        <p:nvSpPr>
          <p:cNvPr id="4" name="Content Placeholder 2">
            <a:extLst>
              <a:ext uri="{FF2B5EF4-FFF2-40B4-BE49-F238E27FC236}">
                <a16:creationId xmlns:a16="http://schemas.microsoft.com/office/drawing/2014/main" id="{69A3887F-DA8E-44C0-B184-93F5B735F15C}"/>
              </a:ext>
            </a:extLst>
          </p:cNvPr>
          <p:cNvSpPr txBox="1">
            <a:spLocks/>
          </p:cNvSpPr>
          <p:nvPr/>
        </p:nvSpPr>
        <p:spPr>
          <a:xfrm>
            <a:off x="1942498" y="3051810"/>
            <a:ext cx="9925050" cy="21374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b="1" kern="1200">
                <a:solidFill>
                  <a:schemeClr val="tx2">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2"/>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tx1"/>
                </a:solidFill>
              </a:rPr>
              <a:t>Highlight, note, and discuss:</a:t>
            </a:r>
          </a:p>
          <a:p>
            <a:r>
              <a:rPr lang="en-US" sz="2400" b="0" dirty="0"/>
              <a:t>What are areas of </a:t>
            </a:r>
            <a:r>
              <a:rPr lang="en-US" sz="2400" b="0" u="sng" dirty="0"/>
              <a:t>strength</a:t>
            </a:r>
            <a:r>
              <a:rPr lang="en-US" sz="2400" b="0" dirty="0"/>
              <a:t> for your school? Why?</a:t>
            </a:r>
          </a:p>
          <a:p>
            <a:r>
              <a:rPr lang="en-US" sz="2400" b="0" dirty="0"/>
              <a:t>What are areas of </a:t>
            </a:r>
            <a:r>
              <a:rPr lang="en-US" sz="2400" b="0" u="sng" dirty="0"/>
              <a:t>growth</a:t>
            </a:r>
            <a:r>
              <a:rPr lang="en-US" sz="2400" b="0" dirty="0"/>
              <a:t> for your school? Why?</a:t>
            </a:r>
          </a:p>
          <a:p>
            <a:r>
              <a:rPr lang="en-US" sz="2400" b="0" dirty="0"/>
              <a:t>Which areas do you believe are the most important for your school at this moment? Why?</a:t>
            </a:r>
          </a:p>
          <a:p>
            <a:pPr marL="0" indent="0">
              <a:buNone/>
            </a:pPr>
            <a:r>
              <a:rPr lang="en-US" sz="2400" dirty="0">
                <a:solidFill>
                  <a:schemeClr val="tx1"/>
                </a:solidFill>
              </a:rPr>
              <a:t>Note: Use the Reflection Rubric to support your work.</a:t>
            </a:r>
          </a:p>
        </p:txBody>
      </p:sp>
    </p:spTree>
    <p:extLst>
      <p:ext uri="{BB962C8B-B14F-4D97-AF65-F5344CB8AC3E}">
        <p14:creationId xmlns:p14="http://schemas.microsoft.com/office/powerpoint/2010/main" val="4100556417"/>
      </p:ext>
    </p:extLst>
  </p:cSld>
  <p:clrMapOvr>
    <a:masterClrMapping/>
  </p:clrMapOvr>
</p:sld>
</file>

<file path=ppt/theme/theme1.xml><?xml version="1.0" encoding="utf-8"?>
<a:theme xmlns:a="http://schemas.openxmlformats.org/drawingml/2006/main" name="CORE Brief Theme">
  <a:themeElements>
    <a:clrScheme name="BIE Color Palette">
      <a:dk1>
        <a:srgbClr val="0F6460"/>
      </a:dk1>
      <a:lt1>
        <a:sysClr val="window" lastClr="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BIE Typography">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E Brief Theme" id="{668508DC-0E9B-4A6F-A7E6-1237B4B18D74}" vid="{504294A2-19C2-4BBC-A426-A5603CE12749}"/>
    </a:ext>
  </a:extLst>
</a:theme>
</file>

<file path=ppt/theme/theme2.xml><?xml version="1.0" encoding="utf-8"?>
<a:theme xmlns:a="http://schemas.openxmlformats.org/drawingml/2006/main" name="Official BIE Central Office Theme">
  <a:themeElements>
    <a:clrScheme name="BIE Color Palette">
      <a:dk1>
        <a:srgbClr val="0F6460"/>
      </a:dk1>
      <a:lt1>
        <a:sysClr val="window" lastClr="FFFFFF"/>
      </a:lt1>
      <a:dk2>
        <a:srgbClr val="9C3D10"/>
      </a:dk2>
      <a:lt2>
        <a:srgbClr val="E66F0E"/>
      </a:lt2>
      <a:accent1>
        <a:srgbClr val="008480"/>
      </a:accent1>
      <a:accent2>
        <a:srgbClr val="E5A000"/>
      </a:accent2>
      <a:accent3>
        <a:srgbClr val="008480"/>
      </a:accent3>
      <a:accent4>
        <a:srgbClr val="D54309"/>
      </a:accent4>
      <a:accent5>
        <a:srgbClr val="6FBAB3"/>
      </a:accent5>
      <a:accent6>
        <a:srgbClr val="FFBE2E"/>
      </a:accent6>
      <a:hlink>
        <a:srgbClr val="008480"/>
      </a:hlink>
      <a:folHlink>
        <a:srgbClr val="7F7F7F"/>
      </a:folHlink>
    </a:clrScheme>
    <a:fontScheme name="BIE Typography">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E SLIDE 16.9 Central Office Template" id="{53814AE9-C34D-487C-A598-234C3E8D71C1}" vid="{360D394E-2229-4247-B7FB-4CFFBDB12F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F38E3458C28F4BBC3583327A937DED" ma:contentTypeVersion="10" ma:contentTypeDescription="Create a new document." ma:contentTypeScope="" ma:versionID="eae87fe45239285fe4c8010edc0f3cd3">
  <xsd:schema xmlns:xsd="http://www.w3.org/2001/XMLSchema" xmlns:xs="http://www.w3.org/2001/XMLSchema" xmlns:p="http://schemas.microsoft.com/office/2006/metadata/properties" xmlns:ns3="c5d35dd3-bd98-4aa0-ad24-bf137b9d2019" xmlns:ns4="706daad0-0419-4dd9-88df-e6e66e300adc" targetNamespace="http://schemas.microsoft.com/office/2006/metadata/properties" ma:root="true" ma:fieldsID="f8ff392e46080ded84ca07f742df5759" ns3:_="" ns4:_="">
    <xsd:import namespace="c5d35dd3-bd98-4aa0-ad24-bf137b9d2019"/>
    <xsd:import namespace="706daad0-0419-4dd9-88df-e6e66e300ad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d35dd3-bd98-4aa0-ad24-bf137b9d201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6daad0-0419-4dd9-88df-e6e66e300ad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7B1F1F-319F-4D79-B0E4-26F21E70D5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d35dd3-bd98-4aa0-ad24-bf137b9d2019"/>
    <ds:schemaRef ds:uri="706daad0-0419-4dd9-88df-e6e66e300a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E10746-2D04-4BB6-9F6E-44241172F46E}">
  <ds:schemaRefs>
    <ds:schemaRef ds:uri="http://schemas.microsoft.com/sharepoint/v3/contenttype/forms"/>
  </ds:schemaRefs>
</ds:datastoreItem>
</file>

<file path=customXml/itemProps3.xml><?xml version="1.0" encoding="utf-8"?>
<ds:datastoreItem xmlns:ds="http://schemas.openxmlformats.org/officeDocument/2006/customXml" ds:itemID="{603984DD-7990-4F52-838B-7813827CA05E}">
  <ds:schemaRefs>
    <ds:schemaRef ds:uri="http://schemas.microsoft.com/office/2006/metadata/properties"/>
    <ds:schemaRef ds:uri="http://purl.org/dc/terms/"/>
    <ds:schemaRef ds:uri="http://purl.org/dc/elements/1.1/"/>
    <ds:schemaRef ds:uri="706daad0-0419-4dd9-88df-e6e66e300adc"/>
    <ds:schemaRef ds:uri="http://schemas.microsoft.com/office/2006/documentManagement/types"/>
    <ds:schemaRef ds:uri="http://purl.org/dc/dcmitype/"/>
    <ds:schemaRef ds:uri="http://schemas.openxmlformats.org/package/2006/metadata/core-properties"/>
    <ds:schemaRef ds:uri="c5d35dd3-bd98-4aa0-ad24-bf137b9d2019"/>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136</Words>
  <Application>Microsoft Office PowerPoint</Application>
  <PresentationFormat>Widescreen</PresentationFormat>
  <Paragraphs>19</Paragraphs>
  <Slides>3</Slides>
  <Notes>2</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vt:i4>
      </vt:variant>
    </vt:vector>
  </HeadingPairs>
  <TitlesOfParts>
    <vt:vector size="8" baseType="lpstr">
      <vt:lpstr>Arial</vt:lpstr>
      <vt:lpstr>Calibri</vt:lpstr>
      <vt:lpstr>Trebuchet MS</vt:lpstr>
      <vt:lpstr>CORE Brief Theme</vt:lpstr>
      <vt:lpstr>Official BIE Central Office Theme</vt:lpstr>
      <vt:lpstr>Video reflection activity</vt:lpstr>
      <vt:lpstr>Marcus garvey elementary school ChicagO</vt:lpstr>
      <vt:lpstr>School 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reflection activity</dc:title>
  <dc:creator>Perry, Dunnivan Glen</dc:creator>
  <cp:lastModifiedBy>Perry, Dunnivan G</cp:lastModifiedBy>
  <cp:revision>2</cp:revision>
  <dcterms:modified xsi:type="dcterms:W3CDTF">2022-06-10T13:46:09Z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0x010100C3F38E3458C28F4BBC3583327A937DED</vt:lpwstr>
  </property>
</Properties>
</file>