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11" r:id="rId1"/>
    <p:sldMasterId id="2147485263" r:id="rId2"/>
  </p:sldMasterIdLst>
  <p:notesMasterIdLst>
    <p:notesMasterId r:id="rId47"/>
  </p:notesMasterIdLst>
  <p:handoutMasterIdLst>
    <p:handoutMasterId r:id="rId48"/>
  </p:handoutMasterIdLst>
  <p:sldIdLst>
    <p:sldId id="671" r:id="rId3"/>
    <p:sldId id="673" r:id="rId4"/>
    <p:sldId id="672" r:id="rId5"/>
    <p:sldId id="692" r:id="rId6"/>
    <p:sldId id="693" r:id="rId7"/>
    <p:sldId id="664" r:id="rId8"/>
    <p:sldId id="666" r:id="rId9"/>
    <p:sldId id="690" r:id="rId10"/>
    <p:sldId id="691" r:id="rId11"/>
    <p:sldId id="661" r:id="rId12"/>
    <p:sldId id="667" r:id="rId13"/>
    <p:sldId id="694" r:id="rId14"/>
    <p:sldId id="695" r:id="rId15"/>
    <p:sldId id="665" r:id="rId16"/>
    <p:sldId id="657" r:id="rId17"/>
    <p:sldId id="696" r:id="rId18"/>
    <p:sldId id="697" r:id="rId19"/>
    <p:sldId id="698" r:id="rId20"/>
    <p:sldId id="699" r:id="rId21"/>
    <p:sldId id="700" r:id="rId22"/>
    <p:sldId id="701" r:id="rId23"/>
    <p:sldId id="702" r:id="rId24"/>
    <p:sldId id="703" r:id="rId25"/>
    <p:sldId id="704" r:id="rId26"/>
    <p:sldId id="705" r:id="rId27"/>
    <p:sldId id="706" r:id="rId28"/>
    <p:sldId id="707" r:id="rId29"/>
    <p:sldId id="708" r:id="rId30"/>
    <p:sldId id="629" r:id="rId31"/>
    <p:sldId id="709" r:id="rId32"/>
    <p:sldId id="710" r:id="rId33"/>
    <p:sldId id="688" r:id="rId34"/>
    <p:sldId id="679" r:id="rId35"/>
    <p:sldId id="680" r:id="rId36"/>
    <p:sldId id="711" r:id="rId37"/>
    <p:sldId id="682" r:id="rId38"/>
    <p:sldId id="683" r:id="rId39"/>
    <p:sldId id="686" r:id="rId40"/>
    <p:sldId id="663" r:id="rId41"/>
    <p:sldId id="689" r:id="rId42"/>
    <p:sldId id="675" r:id="rId43"/>
    <p:sldId id="677" r:id="rId44"/>
    <p:sldId id="676" r:id="rId45"/>
    <p:sldId id="660" r:id="rId4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89396"/>
    <a:srgbClr val="005581"/>
    <a:srgbClr val="D9CFC0"/>
    <a:srgbClr val="A18F47"/>
    <a:srgbClr val="CC9900"/>
    <a:srgbClr val="996600"/>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87427" autoAdjust="0"/>
  </p:normalViewPr>
  <p:slideViewPr>
    <p:cSldViewPr>
      <p:cViewPr>
        <p:scale>
          <a:sx n="111" d="100"/>
          <a:sy n="111" d="100"/>
        </p:scale>
        <p:origin x="-75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E5592-7A94-4A06-A55F-563D0C8A4246}" type="doc">
      <dgm:prSet loTypeId="urn:microsoft.com/office/officeart/2005/8/layout/chevron2" loCatId="list" qsTypeId="urn:microsoft.com/office/officeart/2005/8/quickstyle/3d2" qsCatId="3D" csTypeId="urn:microsoft.com/office/officeart/2005/8/colors/accent0_2" csCatId="mainScheme" phldr="1"/>
      <dgm:spPr/>
      <dgm:t>
        <a:bodyPr/>
        <a:lstStyle/>
        <a:p>
          <a:endParaRPr lang="en-US"/>
        </a:p>
      </dgm:t>
    </dgm:pt>
    <dgm:pt modelId="{4BBBE9EF-882C-467D-902B-F2D2ECF1E276}">
      <dgm:prSet phldrT="[Text]"/>
      <dgm:spPr/>
      <dgm:t>
        <a:bodyPr/>
        <a:lstStyle/>
        <a:p>
          <a:endParaRPr lang="en-US" dirty="0"/>
        </a:p>
      </dgm:t>
    </dgm:pt>
    <dgm:pt modelId="{BFBB1754-D86B-4DDD-9692-DFF3E1E04CD3}" type="parTrans" cxnId="{C59AF167-4885-47BF-9D10-7558B1093A07}">
      <dgm:prSet/>
      <dgm:spPr/>
      <dgm:t>
        <a:bodyPr/>
        <a:lstStyle/>
        <a:p>
          <a:endParaRPr lang="en-US"/>
        </a:p>
      </dgm:t>
    </dgm:pt>
    <dgm:pt modelId="{B8CB30CA-5768-4858-B6FE-B382E95D5E41}" type="sibTrans" cxnId="{C59AF167-4885-47BF-9D10-7558B1093A07}">
      <dgm:prSet/>
      <dgm:spPr/>
      <dgm:t>
        <a:bodyPr/>
        <a:lstStyle/>
        <a:p>
          <a:endParaRPr lang="en-US"/>
        </a:p>
      </dgm:t>
    </dgm:pt>
    <dgm:pt modelId="{EB8FB9B2-BDA9-4BE4-8E6C-A2F924F9FE10}">
      <dgm:prSet phldrT="[Text]"/>
      <dgm:spPr/>
      <dgm:t>
        <a:bodyPr/>
        <a:lstStyle/>
        <a:p>
          <a:r>
            <a:rPr lang="en-US" dirty="0" smtClean="0">
              <a:solidFill>
                <a:schemeClr val="tx1"/>
              </a:solidFill>
            </a:rPr>
            <a:t>School Information Form</a:t>
          </a:r>
          <a:endParaRPr lang="en-US" dirty="0">
            <a:solidFill>
              <a:schemeClr val="tx1"/>
            </a:solidFill>
          </a:endParaRPr>
        </a:p>
      </dgm:t>
    </dgm:pt>
    <dgm:pt modelId="{EFB9D183-6C79-4692-AF1B-4776BCFD868B}" type="parTrans" cxnId="{B0B0A3AB-6D7A-4F30-BE25-42CDD947391D}">
      <dgm:prSet/>
      <dgm:spPr/>
      <dgm:t>
        <a:bodyPr/>
        <a:lstStyle/>
        <a:p>
          <a:endParaRPr lang="en-US"/>
        </a:p>
      </dgm:t>
    </dgm:pt>
    <dgm:pt modelId="{67B34A85-CD5E-4125-89B8-B48FD02A7FA6}" type="sibTrans" cxnId="{B0B0A3AB-6D7A-4F30-BE25-42CDD947391D}">
      <dgm:prSet/>
      <dgm:spPr/>
      <dgm:t>
        <a:bodyPr/>
        <a:lstStyle/>
        <a:p>
          <a:endParaRPr lang="en-US"/>
        </a:p>
      </dgm:t>
    </dgm:pt>
    <dgm:pt modelId="{24F23863-EF5F-4E92-AC34-677AD544B82E}">
      <dgm:prSet phldrT="[Text]"/>
      <dgm:spPr/>
      <dgm:t>
        <a:bodyPr/>
        <a:lstStyle/>
        <a:p>
          <a:endParaRPr lang="en-US" dirty="0"/>
        </a:p>
      </dgm:t>
    </dgm:pt>
    <dgm:pt modelId="{5905C701-1ED5-46F1-8F59-B0F0D071AEB5}" type="parTrans" cxnId="{102B06A1-9B79-463A-938D-729E8BEA792C}">
      <dgm:prSet/>
      <dgm:spPr/>
      <dgm:t>
        <a:bodyPr/>
        <a:lstStyle/>
        <a:p>
          <a:endParaRPr lang="en-US"/>
        </a:p>
      </dgm:t>
    </dgm:pt>
    <dgm:pt modelId="{DD7C46C8-4406-46E8-BCB3-1381B37C9179}" type="sibTrans" cxnId="{102B06A1-9B79-463A-938D-729E8BEA792C}">
      <dgm:prSet/>
      <dgm:spPr/>
      <dgm:t>
        <a:bodyPr/>
        <a:lstStyle/>
        <a:p>
          <a:endParaRPr lang="en-US"/>
        </a:p>
      </dgm:t>
    </dgm:pt>
    <dgm:pt modelId="{B91E6EF7-CCB6-4BE8-8FB9-51C4D46CA309}">
      <dgm:prSet phldrT="[Text]"/>
      <dgm:spPr/>
      <dgm:t>
        <a:bodyPr/>
        <a:lstStyle/>
        <a:p>
          <a:r>
            <a:rPr lang="en-US" dirty="0" smtClean="0">
              <a:solidFill>
                <a:schemeClr val="tx1"/>
              </a:solidFill>
            </a:rPr>
            <a:t>Policy Analysis</a:t>
          </a:r>
          <a:endParaRPr lang="en-US" dirty="0">
            <a:solidFill>
              <a:schemeClr val="tx1"/>
            </a:solidFill>
          </a:endParaRPr>
        </a:p>
      </dgm:t>
    </dgm:pt>
    <dgm:pt modelId="{164AA42C-761E-413A-A603-487B02676A89}" type="parTrans" cxnId="{865ED09B-B579-45FE-A06D-55DCE71271D7}">
      <dgm:prSet/>
      <dgm:spPr/>
      <dgm:t>
        <a:bodyPr/>
        <a:lstStyle/>
        <a:p>
          <a:endParaRPr lang="en-US"/>
        </a:p>
      </dgm:t>
    </dgm:pt>
    <dgm:pt modelId="{4AB655C3-CBA6-4798-95B3-26ACCC2C6037}" type="sibTrans" cxnId="{865ED09B-B579-45FE-A06D-55DCE71271D7}">
      <dgm:prSet/>
      <dgm:spPr/>
      <dgm:t>
        <a:bodyPr/>
        <a:lstStyle/>
        <a:p>
          <a:endParaRPr lang="en-US"/>
        </a:p>
      </dgm:t>
    </dgm:pt>
    <dgm:pt modelId="{B82A68E7-9840-4742-9077-64E2A77BE37C}">
      <dgm:prSet phldrT="[Text]"/>
      <dgm:spPr/>
      <dgm:t>
        <a:bodyPr/>
        <a:lstStyle/>
        <a:p>
          <a:endParaRPr lang="en-US" dirty="0"/>
        </a:p>
      </dgm:t>
    </dgm:pt>
    <dgm:pt modelId="{327EF5EA-056D-4BC4-AA1B-3A20CEB52162}" type="parTrans" cxnId="{A4384C69-110C-429D-A845-0FC301777293}">
      <dgm:prSet/>
      <dgm:spPr/>
      <dgm:t>
        <a:bodyPr/>
        <a:lstStyle/>
        <a:p>
          <a:endParaRPr lang="en-US"/>
        </a:p>
      </dgm:t>
    </dgm:pt>
    <dgm:pt modelId="{CD54C887-7BB6-49EC-9C0C-F9127B86DCF3}" type="sibTrans" cxnId="{A4384C69-110C-429D-A845-0FC301777293}">
      <dgm:prSet/>
      <dgm:spPr/>
      <dgm:t>
        <a:bodyPr/>
        <a:lstStyle/>
        <a:p>
          <a:endParaRPr lang="en-US"/>
        </a:p>
      </dgm:t>
    </dgm:pt>
    <dgm:pt modelId="{913DF900-B0A6-4228-894B-EC295CEDA75E}">
      <dgm:prSet phldrT="[Text]"/>
      <dgm:spPr/>
      <dgm:t>
        <a:bodyPr/>
        <a:lstStyle/>
        <a:p>
          <a:r>
            <a:rPr lang="en-US" dirty="0" smtClean="0">
              <a:solidFill>
                <a:schemeClr val="tx1"/>
              </a:solidFill>
            </a:rPr>
            <a:t>School Community Survey</a:t>
          </a:r>
          <a:endParaRPr lang="en-US" dirty="0">
            <a:solidFill>
              <a:schemeClr val="tx1"/>
            </a:solidFill>
          </a:endParaRPr>
        </a:p>
      </dgm:t>
    </dgm:pt>
    <dgm:pt modelId="{6FA0E970-4CB9-4614-A774-573FB0E8ED99}" type="parTrans" cxnId="{C8A5A1FC-68C9-49F5-944B-000908D35C64}">
      <dgm:prSet/>
      <dgm:spPr/>
      <dgm:t>
        <a:bodyPr/>
        <a:lstStyle/>
        <a:p>
          <a:endParaRPr lang="en-US"/>
        </a:p>
      </dgm:t>
    </dgm:pt>
    <dgm:pt modelId="{A4D84756-CA76-4FC4-98E0-007306BA767E}" type="sibTrans" cxnId="{C8A5A1FC-68C9-49F5-944B-000908D35C64}">
      <dgm:prSet/>
      <dgm:spPr/>
      <dgm:t>
        <a:bodyPr/>
        <a:lstStyle/>
        <a:p>
          <a:endParaRPr lang="en-US"/>
        </a:p>
      </dgm:t>
    </dgm:pt>
    <dgm:pt modelId="{22A303CA-A128-478C-9C79-63815E25DFB0}">
      <dgm:prSet/>
      <dgm:spPr/>
      <dgm:t>
        <a:bodyPr/>
        <a:lstStyle/>
        <a:p>
          <a:endParaRPr lang="en-US"/>
        </a:p>
      </dgm:t>
    </dgm:pt>
    <dgm:pt modelId="{FE6F32EF-C69F-4992-80F8-6E5E226FE095}" type="parTrans" cxnId="{AECD0B0E-A789-40FF-A8A1-7E21CE69D742}">
      <dgm:prSet/>
      <dgm:spPr/>
      <dgm:t>
        <a:bodyPr/>
        <a:lstStyle/>
        <a:p>
          <a:endParaRPr lang="en-US"/>
        </a:p>
      </dgm:t>
    </dgm:pt>
    <dgm:pt modelId="{673EEC23-07D2-49F1-9EFB-83B02B7E971C}" type="sibTrans" cxnId="{AECD0B0E-A789-40FF-A8A1-7E21CE69D742}">
      <dgm:prSet/>
      <dgm:spPr/>
      <dgm:t>
        <a:bodyPr/>
        <a:lstStyle/>
        <a:p>
          <a:endParaRPr lang="en-US"/>
        </a:p>
      </dgm:t>
    </dgm:pt>
    <dgm:pt modelId="{354B3472-7385-4447-AB9A-312B708DAFE0}">
      <dgm:prSet/>
      <dgm:spPr/>
      <dgm:t>
        <a:bodyPr/>
        <a:lstStyle/>
        <a:p>
          <a:r>
            <a:rPr lang="en-US" dirty="0" smtClean="0">
              <a:solidFill>
                <a:schemeClr val="tx1"/>
              </a:solidFill>
            </a:rPr>
            <a:t>About Your School</a:t>
          </a:r>
          <a:endParaRPr lang="en-US" dirty="0">
            <a:solidFill>
              <a:schemeClr val="tx1"/>
            </a:solidFill>
          </a:endParaRPr>
        </a:p>
      </dgm:t>
    </dgm:pt>
    <dgm:pt modelId="{F79DA767-D9B0-4323-B215-0B3D55BFA9FA}" type="parTrans" cxnId="{F1B78A51-4066-4E2A-8986-4F1827535B42}">
      <dgm:prSet/>
      <dgm:spPr/>
      <dgm:t>
        <a:bodyPr/>
        <a:lstStyle/>
        <a:p>
          <a:endParaRPr lang="en-US"/>
        </a:p>
      </dgm:t>
    </dgm:pt>
    <dgm:pt modelId="{EB6CC609-74E8-401B-8C16-E1C3B24D9FEA}" type="sibTrans" cxnId="{F1B78A51-4066-4E2A-8986-4F1827535B42}">
      <dgm:prSet/>
      <dgm:spPr/>
      <dgm:t>
        <a:bodyPr/>
        <a:lstStyle/>
        <a:p>
          <a:endParaRPr lang="en-US"/>
        </a:p>
      </dgm:t>
    </dgm:pt>
    <dgm:pt modelId="{860593B1-4308-484D-92FE-6B4D98730B3D}" type="pres">
      <dgm:prSet presAssocID="{652E5592-7A94-4A06-A55F-563D0C8A4246}" presName="linearFlow" presStyleCnt="0">
        <dgm:presLayoutVars>
          <dgm:dir/>
          <dgm:animLvl val="lvl"/>
          <dgm:resizeHandles val="exact"/>
        </dgm:presLayoutVars>
      </dgm:prSet>
      <dgm:spPr/>
      <dgm:t>
        <a:bodyPr/>
        <a:lstStyle/>
        <a:p>
          <a:endParaRPr lang="en-US"/>
        </a:p>
      </dgm:t>
    </dgm:pt>
    <dgm:pt modelId="{4710F397-3D58-4FF6-B7CF-B9A3087D7C64}" type="pres">
      <dgm:prSet presAssocID="{4BBBE9EF-882C-467D-902B-F2D2ECF1E276}" presName="composite" presStyleCnt="0"/>
      <dgm:spPr/>
      <dgm:t>
        <a:bodyPr/>
        <a:lstStyle/>
        <a:p>
          <a:endParaRPr lang="en-US"/>
        </a:p>
      </dgm:t>
    </dgm:pt>
    <dgm:pt modelId="{75FFAA4B-B27A-4592-9EE0-CA01F1B3113F}" type="pres">
      <dgm:prSet presAssocID="{4BBBE9EF-882C-467D-902B-F2D2ECF1E276}" presName="parentText" presStyleLbl="alignNode1" presStyleIdx="0" presStyleCnt="4">
        <dgm:presLayoutVars>
          <dgm:chMax val="1"/>
          <dgm:bulletEnabled val="1"/>
        </dgm:presLayoutVars>
      </dgm:prSet>
      <dgm:spPr/>
      <dgm:t>
        <a:bodyPr/>
        <a:lstStyle/>
        <a:p>
          <a:endParaRPr lang="en-US"/>
        </a:p>
      </dgm:t>
    </dgm:pt>
    <dgm:pt modelId="{7D59F02A-4962-41D6-810F-E2A6FA0A5570}" type="pres">
      <dgm:prSet presAssocID="{4BBBE9EF-882C-467D-902B-F2D2ECF1E276}" presName="descendantText" presStyleLbl="alignAcc1" presStyleIdx="0" presStyleCnt="4">
        <dgm:presLayoutVars>
          <dgm:bulletEnabled val="1"/>
        </dgm:presLayoutVars>
      </dgm:prSet>
      <dgm:spPr/>
      <dgm:t>
        <a:bodyPr/>
        <a:lstStyle/>
        <a:p>
          <a:endParaRPr lang="en-US"/>
        </a:p>
      </dgm:t>
    </dgm:pt>
    <dgm:pt modelId="{117FDD23-BE24-4724-85D3-6206AA9C3630}" type="pres">
      <dgm:prSet presAssocID="{B8CB30CA-5768-4858-B6FE-B382E95D5E41}" presName="sp" presStyleCnt="0"/>
      <dgm:spPr/>
      <dgm:t>
        <a:bodyPr/>
        <a:lstStyle/>
        <a:p>
          <a:endParaRPr lang="en-US"/>
        </a:p>
      </dgm:t>
    </dgm:pt>
    <dgm:pt modelId="{F1B63B39-DB2E-4639-BC53-573269F4088B}" type="pres">
      <dgm:prSet presAssocID="{22A303CA-A128-478C-9C79-63815E25DFB0}" presName="composite" presStyleCnt="0"/>
      <dgm:spPr/>
    </dgm:pt>
    <dgm:pt modelId="{F4632709-03E5-4672-9437-5926359BC822}" type="pres">
      <dgm:prSet presAssocID="{22A303CA-A128-478C-9C79-63815E25DFB0}" presName="parentText" presStyleLbl="alignNode1" presStyleIdx="1" presStyleCnt="4">
        <dgm:presLayoutVars>
          <dgm:chMax val="1"/>
          <dgm:bulletEnabled val="1"/>
        </dgm:presLayoutVars>
      </dgm:prSet>
      <dgm:spPr/>
      <dgm:t>
        <a:bodyPr/>
        <a:lstStyle/>
        <a:p>
          <a:endParaRPr lang="en-US"/>
        </a:p>
      </dgm:t>
    </dgm:pt>
    <dgm:pt modelId="{99B5C171-FE28-430A-85BD-B7AA8413517F}" type="pres">
      <dgm:prSet presAssocID="{22A303CA-A128-478C-9C79-63815E25DFB0}" presName="descendantText" presStyleLbl="alignAcc1" presStyleIdx="1" presStyleCnt="4" custLinFactNeighborX="2890" custLinFactNeighborY="-1887">
        <dgm:presLayoutVars>
          <dgm:bulletEnabled val="1"/>
        </dgm:presLayoutVars>
      </dgm:prSet>
      <dgm:spPr/>
      <dgm:t>
        <a:bodyPr/>
        <a:lstStyle/>
        <a:p>
          <a:endParaRPr lang="en-US"/>
        </a:p>
      </dgm:t>
    </dgm:pt>
    <dgm:pt modelId="{70B240CF-70FA-4ED2-94F7-1C8D3C5751CB}" type="pres">
      <dgm:prSet presAssocID="{673EEC23-07D2-49F1-9EFB-83B02B7E971C}" presName="sp" presStyleCnt="0"/>
      <dgm:spPr/>
    </dgm:pt>
    <dgm:pt modelId="{0F3986CA-D039-4F8A-9BF7-6D6A0B799022}" type="pres">
      <dgm:prSet presAssocID="{24F23863-EF5F-4E92-AC34-677AD544B82E}" presName="composite" presStyleCnt="0"/>
      <dgm:spPr/>
      <dgm:t>
        <a:bodyPr/>
        <a:lstStyle/>
        <a:p>
          <a:endParaRPr lang="en-US"/>
        </a:p>
      </dgm:t>
    </dgm:pt>
    <dgm:pt modelId="{27C32522-0C0F-43A3-B576-F36817F44403}" type="pres">
      <dgm:prSet presAssocID="{24F23863-EF5F-4E92-AC34-677AD544B82E}" presName="parentText" presStyleLbl="alignNode1" presStyleIdx="2" presStyleCnt="4">
        <dgm:presLayoutVars>
          <dgm:chMax val="1"/>
          <dgm:bulletEnabled val="1"/>
        </dgm:presLayoutVars>
      </dgm:prSet>
      <dgm:spPr/>
      <dgm:t>
        <a:bodyPr/>
        <a:lstStyle/>
        <a:p>
          <a:endParaRPr lang="en-US"/>
        </a:p>
      </dgm:t>
    </dgm:pt>
    <dgm:pt modelId="{BF11953C-07A5-413B-8935-E7FE863F95D8}" type="pres">
      <dgm:prSet presAssocID="{24F23863-EF5F-4E92-AC34-677AD544B82E}" presName="descendantText" presStyleLbl="alignAcc1" presStyleIdx="2" presStyleCnt="4" custLinFactNeighborX="630" custLinFactNeighborY="6614">
        <dgm:presLayoutVars>
          <dgm:bulletEnabled val="1"/>
        </dgm:presLayoutVars>
      </dgm:prSet>
      <dgm:spPr/>
      <dgm:t>
        <a:bodyPr/>
        <a:lstStyle/>
        <a:p>
          <a:endParaRPr lang="en-US"/>
        </a:p>
      </dgm:t>
    </dgm:pt>
    <dgm:pt modelId="{AFD72B1F-A05B-49EF-9559-1D47DFC8CE71}" type="pres">
      <dgm:prSet presAssocID="{DD7C46C8-4406-46E8-BCB3-1381B37C9179}" presName="sp" presStyleCnt="0"/>
      <dgm:spPr/>
      <dgm:t>
        <a:bodyPr/>
        <a:lstStyle/>
        <a:p>
          <a:endParaRPr lang="en-US"/>
        </a:p>
      </dgm:t>
    </dgm:pt>
    <dgm:pt modelId="{7D18535A-F751-446B-95CB-9932C3F36DD6}" type="pres">
      <dgm:prSet presAssocID="{B82A68E7-9840-4742-9077-64E2A77BE37C}" presName="composite" presStyleCnt="0"/>
      <dgm:spPr/>
      <dgm:t>
        <a:bodyPr/>
        <a:lstStyle/>
        <a:p>
          <a:endParaRPr lang="en-US"/>
        </a:p>
      </dgm:t>
    </dgm:pt>
    <dgm:pt modelId="{00A8B8A1-2169-46F3-85CF-EAB6E0FC4CC7}" type="pres">
      <dgm:prSet presAssocID="{B82A68E7-9840-4742-9077-64E2A77BE37C}" presName="parentText" presStyleLbl="alignNode1" presStyleIdx="3" presStyleCnt="4">
        <dgm:presLayoutVars>
          <dgm:chMax val="1"/>
          <dgm:bulletEnabled val="1"/>
        </dgm:presLayoutVars>
      </dgm:prSet>
      <dgm:spPr/>
      <dgm:t>
        <a:bodyPr/>
        <a:lstStyle/>
        <a:p>
          <a:endParaRPr lang="en-US"/>
        </a:p>
      </dgm:t>
    </dgm:pt>
    <dgm:pt modelId="{C76B9031-C193-43DA-8A2A-308A85497240}" type="pres">
      <dgm:prSet presAssocID="{B82A68E7-9840-4742-9077-64E2A77BE37C}" presName="descendantText" presStyleLbl="alignAcc1" presStyleIdx="3" presStyleCnt="4">
        <dgm:presLayoutVars>
          <dgm:bulletEnabled val="1"/>
        </dgm:presLayoutVars>
      </dgm:prSet>
      <dgm:spPr/>
      <dgm:t>
        <a:bodyPr/>
        <a:lstStyle/>
        <a:p>
          <a:endParaRPr lang="en-US"/>
        </a:p>
      </dgm:t>
    </dgm:pt>
  </dgm:ptLst>
  <dgm:cxnLst>
    <dgm:cxn modelId="{61C4E209-00AE-4AA7-8FAC-A10B4C0EEF80}" type="presOf" srcId="{24F23863-EF5F-4E92-AC34-677AD544B82E}" destId="{27C32522-0C0F-43A3-B576-F36817F44403}" srcOrd="0" destOrd="0" presId="urn:microsoft.com/office/officeart/2005/8/layout/chevron2"/>
    <dgm:cxn modelId="{865ED09B-B579-45FE-A06D-55DCE71271D7}" srcId="{24F23863-EF5F-4E92-AC34-677AD544B82E}" destId="{B91E6EF7-CCB6-4BE8-8FB9-51C4D46CA309}" srcOrd="0" destOrd="0" parTransId="{164AA42C-761E-413A-A603-487B02676A89}" sibTransId="{4AB655C3-CBA6-4798-95B3-26ACCC2C6037}"/>
    <dgm:cxn modelId="{D5CB362E-B98B-40DB-9678-F50E94D30DFA}" type="presOf" srcId="{354B3472-7385-4447-AB9A-312B708DAFE0}" destId="{99B5C171-FE28-430A-85BD-B7AA8413517F}" srcOrd="0" destOrd="0" presId="urn:microsoft.com/office/officeart/2005/8/layout/chevron2"/>
    <dgm:cxn modelId="{3462EB5A-D940-4E88-9FF6-A801AAA37A99}" type="presOf" srcId="{22A303CA-A128-478C-9C79-63815E25DFB0}" destId="{F4632709-03E5-4672-9437-5926359BC822}" srcOrd="0" destOrd="0" presId="urn:microsoft.com/office/officeart/2005/8/layout/chevron2"/>
    <dgm:cxn modelId="{AECD0B0E-A789-40FF-A8A1-7E21CE69D742}" srcId="{652E5592-7A94-4A06-A55F-563D0C8A4246}" destId="{22A303CA-A128-478C-9C79-63815E25DFB0}" srcOrd="1" destOrd="0" parTransId="{FE6F32EF-C69F-4992-80F8-6E5E226FE095}" sibTransId="{673EEC23-07D2-49F1-9EFB-83B02B7E971C}"/>
    <dgm:cxn modelId="{CA65B0F0-7FCA-44A7-AB08-5441833F226E}" type="presOf" srcId="{4BBBE9EF-882C-467D-902B-F2D2ECF1E276}" destId="{75FFAA4B-B27A-4592-9EE0-CA01F1B3113F}" srcOrd="0" destOrd="0" presId="urn:microsoft.com/office/officeart/2005/8/layout/chevron2"/>
    <dgm:cxn modelId="{3658E276-A825-41D2-91F8-775BA855F621}" type="presOf" srcId="{913DF900-B0A6-4228-894B-EC295CEDA75E}" destId="{C76B9031-C193-43DA-8A2A-308A85497240}" srcOrd="0" destOrd="0" presId="urn:microsoft.com/office/officeart/2005/8/layout/chevron2"/>
    <dgm:cxn modelId="{C8A5A1FC-68C9-49F5-944B-000908D35C64}" srcId="{B82A68E7-9840-4742-9077-64E2A77BE37C}" destId="{913DF900-B0A6-4228-894B-EC295CEDA75E}" srcOrd="0" destOrd="0" parTransId="{6FA0E970-4CB9-4614-A774-573FB0E8ED99}" sibTransId="{A4D84756-CA76-4FC4-98E0-007306BA767E}"/>
    <dgm:cxn modelId="{0F7ED6FB-0489-4A5F-90C8-42CC4729316C}" type="presOf" srcId="{EB8FB9B2-BDA9-4BE4-8E6C-A2F924F9FE10}" destId="{7D59F02A-4962-41D6-810F-E2A6FA0A5570}" srcOrd="0" destOrd="0" presId="urn:microsoft.com/office/officeart/2005/8/layout/chevron2"/>
    <dgm:cxn modelId="{102B06A1-9B79-463A-938D-729E8BEA792C}" srcId="{652E5592-7A94-4A06-A55F-563D0C8A4246}" destId="{24F23863-EF5F-4E92-AC34-677AD544B82E}" srcOrd="2" destOrd="0" parTransId="{5905C701-1ED5-46F1-8F59-B0F0D071AEB5}" sibTransId="{DD7C46C8-4406-46E8-BCB3-1381B37C9179}"/>
    <dgm:cxn modelId="{EFE52051-D516-4B11-A71F-142D7F39ACAD}" type="presOf" srcId="{B82A68E7-9840-4742-9077-64E2A77BE37C}" destId="{00A8B8A1-2169-46F3-85CF-EAB6E0FC4CC7}" srcOrd="0" destOrd="0" presId="urn:microsoft.com/office/officeart/2005/8/layout/chevron2"/>
    <dgm:cxn modelId="{B0B0A3AB-6D7A-4F30-BE25-42CDD947391D}" srcId="{4BBBE9EF-882C-467D-902B-F2D2ECF1E276}" destId="{EB8FB9B2-BDA9-4BE4-8E6C-A2F924F9FE10}" srcOrd="0" destOrd="0" parTransId="{EFB9D183-6C79-4692-AF1B-4776BCFD868B}" sibTransId="{67B34A85-CD5E-4125-89B8-B48FD02A7FA6}"/>
    <dgm:cxn modelId="{C59AF167-4885-47BF-9D10-7558B1093A07}" srcId="{652E5592-7A94-4A06-A55F-563D0C8A4246}" destId="{4BBBE9EF-882C-467D-902B-F2D2ECF1E276}" srcOrd="0" destOrd="0" parTransId="{BFBB1754-D86B-4DDD-9692-DFF3E1E04CD3}" sibTransId="{B8CB30CA-5768-4858-B6FE-B382E95D5E41}"/>
    <dgm:cxn modelId="{637D446B-0FFD-4981-8569-797FD1BDBD09}" type="presOf" srcId="{652E5592-7A94-4A06-A55F-563D0C8A4246}" destId="{860593B1-4308-484D-92FE-6B4D98730B3D}" srcOrd="0" destOrd="0" presId="urn:microsoft.com/office/officeart/2005/8/layout/chevron2"/>
    <dgm:cxn modelId="{A4384C69-110C-429D-A845-0FC301777293}" srcId="{652E5592-7A94-4A06-A55F-563D0C8A4246}" destId="{B82A68E7-9840-4742-9077-64E2A77BE37C}" srcOrd="3" destOrd="0" parTransId="{327EF5EA-056D-4BC4-AA1B-3A20CEB52162}" sibTransId="{CD54C887-7BB6-49EC-9C0C-F9127B86DCF3}"/>
    <dgm:cxn modelId="{F1B78A51-4066-4E2A-8986-4F1827535B42}" srcId="{22A303CA-A128-478C-9C79-63815E25DFB0}" destId="{354B3472-7385-4447-AB9A-312B708DAFE0}" srcOrd="0" destOrd="0" parTransId="{F79DA767-D9B0-4323-B215-0B3D55BFA9FA}" sibTransId="{EB6CC609-74E8-401B-8C16-E1C3B24D9FEA}"/>
    <dgm:cxn modelId="{B79070D3-1D12-45DC-9A14-3D2E4852EC2C}" type="presOf" srcId="{B91E6EF7-CCB6-4BE8-8FB9-51C4D46CA309}" destId="{BF11953C-07A5-413B-8935-E7FE863F95D8}" srcOrd="0" destOrd="0" presId="urn:microsoft.com/office/officeart/2005/8/layout/chevron2"/>
    <dgm:cxn modelId="{426EC8DF-7AB9-479F-92B7-607FD2BF9CC5}" type="presParOf" srcId="{860593B1-4308-484D-92FE-6B4D98730B3D}" destId="{4710F397-3D58-4FF6-B7CF-B9A3087D7C64}" srcOrd="0" destOrd="0" presId="urn:microsoft.com/office/officeart/2005/8/layout/chevron2"/>
    <dgm:cxn modelId="{CB3CE67C-E930-48F7-BDD8-54C639C9EB42}" type="presParOf" srcId="{4710F397-3D58-4FF6-B7CF-B9A3087D7C64}" destId="{75FFAA4B-B27A-4592-9EE0-CA01F1B3113F}" srcOrd="0" destOrd="0" presId="urn:microsoft.com/office/officeart/2005/8/layout/chevron2"/>
    <dgm:cxn modelId="{61485666-D75A-4F5F-883A-D40143FAB490}" type="presParOf" srcId="{4710F397-3D58-4FF6-B7CF-B9A3087D7C64}" destId="{7D59F02A-4962-41D6-810F-E2A6FA0A5570}" srcOrd="1" destOrd="0" presId="urn:microsoft.com/office/officeart/2005/8/layout/chevron2"/>
    <dgm:cxn modelId="{0507C1A4-2E8F-4062-963E-41D2F00A6E7A}" type="presParOf" srcId="{860593B1-4308-484D-92FE-6B4D98730B3D}" destId="{117FDD23-BE24-4724-85D3-6206AA9C3630}" srcOrd="1" destOrd="0" presId="urn:microsoft.com/office/officeart/2005/8/layout/chevron2"/>
    <dgm:cxn modelId="{99F1A3FF-7AFE-4ECA-91C3-4FB446D89970}" type="presParOf" srcId="{860593B1-4308-484D-92FE-6B4D98730B3D}" destId="{F1B63B39-DB2E-4639-BC53-573269F4088B}" srcOrd="2" destOrd="0" presId="urn:microsoft.com/office/officeart/2005/8/layout/chevron2"/>
    <dgm:cxn modelId="{814F4486-D94D-4E0E-8042-F207267ED16C}" type="presParOf" srcId="{F1B63B39-DB2E-4639-BC53-573269F4088B}" destId="{F4632709-03E5-4672-9437-5926359BC822}" srcOrd="0" destOrd="0" presId="urn:microsoft.com/office/officeart/2005/8/layout/chevron2"/>
    <dgm:cxn modelId="{873ED9AC-4832-4BBC-BFDB-FDBF087B29BC}" type="presParOf" srcId="{F1B63B39-DB2E-4639-BC53-573269F4088B}" destId="{99B5C171-FE28-430A-85BD-B7AA8413517F}" srcOrd="1" destOrd="0" presId="urn:microsoft.com/office/officeart/2005/8/layout/chevron2"/>
    <dgm:cxn modelId="{7DBCD400-DD0A-4F05-B231-9480A8DA8B64}" type="presParOf" srcId="{860593B1-4308-484D-92FE-6B4D98730B3D}" destId="{70B240CF-70FA-4ED2-94F7-1C8D3C5751CB}" srcOrd="3" destOrd="0" presId="urn:microsoft.com/office/officeart/2005/8/layout/chevron2"/>
    <dgm:cxn modelId="{77CBAD24-4823-4C13-BCAD-7A6AE2DCD090}" type="presParOf" srcId="{860593B1-4308-484D-92FE-6B4D98730B3D}" destId="{0F3986CA-D039-4F8A-9BF7-6D6A0B799022}" srcOrd="4" destOrd="0" presId="urn:microsoft.com/office/officeart/2005/8/layout/chevron2"/>
    <dgm:cxn modelId="{0A6042B8-E23A-4F86-8BCC-45A2AD36981D}" type="presParOf" srcId="{0F3986CA-D039-4F8A-9BF7-6D6A0B799022}" destId="{27C32522-0C0F-43A3-B576-F36817F44403}" srcOrd="0" destOrd="0" presId="urn:microsoft.com/office/officeart/2005/8/layout/chevron2"/>
    <dgm:cxn modelId="{4C6C33CD-0B5F-4EBA-85FD-6FF13EE48789}" type="presParOf" srcId="{0F3986CA-D039-4F8A-9BF7-6D6A0B799022}" destId="{BF11953C-07A5-413B-8935-E7FE863F95D8}" srcOrd="1" destOrd="0" presId="urn:microsoft.com/office/officeart/2005/8/layout/chevron2"/>
    <dgm:cxn modelId="{EEA4F921-0492-4398-8FC3-7B79BEA26C69}" type="presParOf" srcId="{860593B1-4308-484D-92FE-6B4D98730B3D}" destId="{AFD72B1F-A05B-49EF-9559-1D47DFC8CE71}" srcOrd="5" destOrd="0" presId="urn:microsoft.com/office/officeart/2005/8/layout/chevron2"/>
    <dgm:cxn modelId="{B71AA2A0-9824-40AC-84C4-C0BFEB343B98}" type="presParOf" srcId="{860593B1-4308-484D-92FE-6B4D98730B3D}" destId="{7D18535A-F751-446B-95CB-9932C3F36DD6}" srcOrd="6" destOrd="0" presId="urn:microsoft.com/office/officeart/2005/8/layout/chevron2"/>
    <dgm:cxn modelId="{5FD0CDA1-DDE7-4153-9840-040AC9312694}" type="presParOf" srcId="{7D18535A-F751-446B-95CB-9932C3F36DD6}" destId="{00A8B8A1-2169-46F3-85CF-EAB6E0FC4CC7}" srcOrd="0" destOrd="0" presId="urn:microsoft.com/office/officeart/2005/8/layout/chevron2"/>
    <dgm:cxn modelId="{D9AF5E92-7D80-442A-88EA-7FECFBAD43AD}" type="presParOf" srcId="{7D18535A-F751-446B-95CB-9932C3F36DD6}" destId="{C76B9031-C193-43DA-8A2A-308A8549724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FAA4B-B27A-4592-9EE0-CA01F1B3113F}">
      <dsp:nvSpPr>
        <dsp:cNvPr id="0" name=""/>
        <dsp:cNvSpPr/>
      </dsp:nvSpPr>
      <dsp:spPr>
        <a:xfrm rot="5400000">
          <a:off x="-138760" y="139789"/>
          <a:ext cx="925071" cy="64755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 y="324803"/>
        <a:ext cx="647550" cy="277521"/>
      </dsp:txXfrm>
    </dsp:sp>
    <dsp:sp modelId="{7D59F02A-4962-41D6-810F-E2A6FA0A5570}">
      <dsp:nvSpPr>
        <dsp:cNvPr id="0" name=""/>
        <dsp:cNvSpPr/>
      </dsp:nvSpPr>
      <dsp:spPr>
        <a:xfrm rot="5400000">
          <a:off x="2499626" y="-1851047"/>
          <a:ext cx="601296" cy="4305449"/>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tx1"/>
              </a:solidFill>
            </a:rPr>
            <a:t>School Information Form</a:t>
          </a:r>
          <a:endParaRPr lang="en-US" sz="2800" kern="1200" dirty="0">
            <a:solidFill>
              <a:schemeClr val="tx1"/>
            </a:solidFill>
          </a:endParaRPr>
        </a:p>
      </dsp:txBody>
      <dsp:txXfrm rot="-5400000">
        <a:off x="647550" y="30382"/>
        <a:ext cx="4276096" cy="542590"/>
      </dsp:txXfrm>
    </dsp:sp>
    <dsp:sp modelId="{F4632709-03E5-4672-9437-5926359BC822}">
      <dsp:nvSpPr>
        <dsp:cNvPr id="0" name=""/>
        <dsp:cNvSpPr/>
      </dsp:nvSpPr>
      <dsp:spPr>
        <a:xfrm rot="5400000">
          <a:off x="-138760" y="912109"/>
          <a:ext cx="925071" cy="64755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 y="1097123"/>
        <a:ext cx="647550" cy="277521"/>
      </dsp:txXfrm>
    </dsp:sp>
    <dsp:sp modelId="{99B5C171-FE28-430A-85BD-B7AA8413517F}">
      <dsp:nvSpPr>
        <dsp:cNvPr id="0" name=""/>
        <dsp:cNvSpPr/>
      </dsp:nvSpPr>
      <dsp:spPr>
        <a:xfrm rot="5400000">
          <a:off x="2499626" y="-1090074"/>
          <a:ext cx="601296" cy="4305449"/>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tx1"/>
              </a:solidFill>
            </a:rPr>
            <a:t>About Your School</a:t>
          </a:r>
          <a:endParaRPr lang="en-US" sz="2800" kern="1200" dirty="0">
            <a:solidFill>
              <a:schemeClr val="tx1"/>
            </a:solidFill>
          </a:endParaRPr>
        </a:p>
      </dsp:txBody>
      <dsp:txXfrm rot="-5400000">
        <a:off x="647550" y="791355"/>
        <a:ext cx="4276096" cy="542590"/>
      </dsp:txXfrm>
    </dsp:sp>
    <dsp:sp modelId="{27C32522-0C0F-43A3-B576-F36817F44403}">
      <dsp:nvSpPr>
        <dsp:cNvPr id="0" name=""/>
        <dsp:cNvSpPr/>
      </dsp:nvSpPr>
      <dsp:spPr>
        <a:xfrm rot="5400000">
          <a:off x="-138760" y="1684428"/>
          <a:ext cx="925071" cy="64755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 y="1869442"/>
        <a:ext cx="647550" cy="277521"/>
      </dsp:txXfrm>
    </dsp:sp>
    <dsp:sp modelId="{BF11953C-07A5-413B-8935-E7FE863F95D8}">
      <dsp:nvSpPr>
        <dsp:cNvPr id="0" name=""/>
        <dsp:cNvSpPr/>
      </dsp:nvSpPr>
      <dsp:spPr>
        <a:xfrm rot="5400000">
          <a:off x="2499626" y="-266638"/>
          <a:ext cx="601296" cy="4305449"/>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tx1"/>
              </a:solidFill>
            </a:rPr>
            <a:t>Policy Analysis</a:t>
          </a:r>
          <a:endParaRPr lang="en-US" sz="2800" kern="1200" dirty="0">
            <a:solidFill>
              <a:schemeClr val="tx1"/>
            </a:solidFill>
          </a:endParaRPr>
        </a:p>
      </dsp:txBody>
      <dsp:txXfrm rot="-5400000">
        <a:off x="647550" y="1614791"/>
        <a:ext cx="4276096" cy="542590"/>
      </dsp:txXfrm>
    </dsp:sp>
    <dsp:sp modelId="{00A8B8A1-2169-46F3-85CF-EAB6E0FC4CC7}">
      <dsp:nvSpPr>
        <dsp:cNvPr id="0" name=""/>
        <dsp:cNvSpPr/>
      </dsp:nvSpPr>
      <dsp:spPr>
        <a:xfrm rot="5400000">
          <a:off x="-138760" y="2456748"/>
          <a:ext cx="925071" cy="64755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 y="2641762"/>
        <a:ext cx="647550" cy="277521"/>
      </dsp:txXfrm>
    </dsp:sp>
    <dsp:sp modelId="{C76B9031-C193-43DA-8A2A-308A85497240}">
      <dsp:nvSpPr>
        <dsp:cNvPr id="0" name=""/>
        <dsp:cNvSpPr/>
      </dsp:nvSpPr>
      <dsp:spPr>
        <a:xfrm rot="5400000">
          <a:off x="2499626" y="465910"/>
          <a:ext cx="601296" cy="4305449"/>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tx1"/>
              </a:solidFill>
            </a:rPr>
            <a:t>School Community Survey</a:t>
          </a:r>
          <a:endParaRPr lang="en-US" sz="2800" kern="1200" dirty="0">
            <a:solidFill>
              <a:schemeClr val="tx1"/>
            </a:solidFill>
          </a:endParaRPr>
        </a:p>
      </dsp:txBody>
      <dsp:txXfrm rot="-5400000">
        <a:off x="647550" y="2347340"/>
        <a:ext cx="4276096" cy="5425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1229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1229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122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7F933E6A-B364-46B8-A91B-A27A9F93F1F9}" type="slidenum">
              <a:rPr lang="en-US"/>
              <a:pPr>
                <a:defRPr/>
              </a:pPr>
              <a:t>‹#›</a:t>
            </a:fld>
            <a:endParaRPr lang="en-US" dirty="0"/>
          </a:p>
        </p:txBody>
      </p:sp>
    </p:spTree>
    <p:extLst>
      <p:ext uri="{BB962C8B-B14F-4D97-AF65-F5344CB8AC3E}">
        <p14:creationId xmlns:p14="http://schemas.microsoft.com/office/powerpoint/2010/main" val="27528246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92210C74-C570-41ED-B816-B45D6B7BCA45}" type="slidenum">
              <a:rPr lang="en-US"/>
              <a:pPr>
                <a:defRPr/>
              </a:pPr>
              <a:t>‹#›</a:t>
            </a:fld>
            <a:endParaRPr lang="en-US" dirty="0"/>
          </a:p>
        </p:txBody>
      </p:sp>
    </p:spTree>
    <p:extLst>
      <p:ext uri="{BB962C8B-B14F-4D97-AF65-F5344CB8AC3E}">
        <p14:creationId xmlns:p14="http://schemas.microsoft.com/office/powerpoint/2010/main" val="248230490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A7884F7-60A1-4F9C-B004-F8D510C506DF}"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p:txBody>
          <a:bodyPr/>
          <a:lstStyle/>
          <a:p>
            <a:pPr>
              <a:defRPr/>
            </a:pPr>
            <a:fld id="{411552B5-F855-43A3-88F1-6D20F3F20037}" type="slidenum">
              <a:rPr lang="en-US" smtClean="0"/>
              <a:pPr>
                <a:defRPr/>
              </a:pPr>
              <a:t>44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C4D8614-0A52-4A95-BC61-711B4F856A12}"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A15908E-AE01-4933-A5BE-6128330BD24F}"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1A49F3C-E3F7-4336-AB58-29181992FB87}"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6/21/2013</a:t>
            </a:r>
          </a:p>
        </p:txBody>
      </p:sp>
      <p:sp>
        <p:nvSpPr>
          <p:cNvPr id="6" name="Slide Number Placeholder 5"/>
          <p:cNvSpPr>
            <a:spLocks noGrp="1"/>
          </p:cNvSpPr>
          <p:nvPr>
            <p:ph type="sldNum" sz="quarter" idx="12"/>
          </p:nvPr>
        </p:nvSpPr>
        <p:spPr/>
        <p:txBody>
          <a:bodyPr/>
          <a:lstStyle>
            <a:lvl1pPr>
              <a:defRPr/>
            </a:lvl1pPr>
          </a:lstStyle>
          <a:p>
            <a:pPr>
              <a:defRPr/>
            </a:pPr>
            <a:fld id="{E6949A9E-3602-4605-B704-8E9ECFF1697B}" type="slidenum">
              <a:rPr lang="en-US"/>
              <a:pPr>
                <a:defRPr/>
              </a:pPr>
              <a:t>‹#›</a:t>
            </a:fld>
            <a:endParaRPr lang="en-US"/>
          </a:p>
        </p:txBody>
      </p:sp>
    </p:spTree>
    <p:extLst>
      <p:ext uri="{BB962C8B-B14F-4D97-AF65-F5344CB8AC3E}">
        <p14:creationId xmlns:p14="http://schemas.microsoft.com/office/powerpoint/2010/main" val="140265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6/21/2013</a:t>
            </a:r>
          </a:p>
        </p:txBody>
      </p:sp>
      <p:sp>
        <p:nvSpPr>
          <p:cNvPr id="6" name="Slide Number Placeholder 5"/>
          <p:cNvSpPr>
            <a:spLocks noGrp="1"/>
          </p:cNvSpPr>
          <p:nvPr>
            <p:ph type="sldNum" sz="quarter" idx="12"/>
          </p:nvPr>
        </p:nvSpPr>
        <p:spPr/>
        <p:txBody>
          <a:bodyPr/>
          <a:lstStyle>
            <a:lvl1pPr>
              <a:defRPr/>
            </a:lvl1pPr>
          </a:lstStyle>
          <a:p>
            <a:pPr>
              <a:defRPr/>
            </a:pPr>
            <a:fld id="{CAF15093-01DB-41CE-9565-BF6C97C7FF09}" type="slidenum">
              <a:rPr lang="en-US"/>
              <a:pPr>
                <a:defRPr/>
              </a:pPr>
              <a:t>‹#›</a:t>
            </a:fld>
            <a:endParaRPr lang="en-US"/>
          </a:p>
        </p:txBody>
      </p:sp>
    </p:spTree>
    <p:extLst>
      <p:ext uri="{BB962C8B-B14F-4D97-AF65-F5344CB8AC3E}">
        <p14:creationId xmlns:p14="http://schemas.microsoft.com/office/powerpoint/2010/main" val="237189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6/21/2013</a:t>
            </a:r>
          </a:p>
        </p:txBody>
      </p:sp>
      <p:sp>
        <p:nvSpPr>
          <p:cNvPr id="6" name="Slide Number Placeholder 5"/>
          <p:cNvSpPr>
            <a:spLocks noGrp="1"/>
          </p:cNvSpPr>
          <p:nvPr>
            <p:ph type="sldNum" sz="quarter" idx="12"/>
          </p:nvPr>
        </p:nvSpPr>
        <p:spPr/>
        <p:txBody>
          <a:bodyPr/>
          <a:lstStyle>
            <a:lvl1pPr>
              <a:defRPr/>
            </a:lvl1pPr>
          </a:lstStyle>
          <a:p>
            <a:pPr>
              <a:defRPr/>
            </a:pPr>
            <a:fld id="{27AB197B-078B-4231-812B-9F406AF996B9}" type="slidenum">
              <a:rPr lang="en-US"/>
              <a:pPr>
                <a:defRPr/>
              </a:pPr>
              <a:t>‹#›</a:t>
            </a:fld>
            <a:endParaRPr lang="en-US"/>
          </a:p>
        </p:txBody>
      </p:sp>
    </p:spTree>
    <p:extLst>
      <p:ext uri="{BB962C8B-B14F-4D97-AF65-F5344CB8AC3E}">
        <p14:creationId xmlns:p14="http://schemas.microsoft.com/office/powerpoint/2010/main" val="166005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6/21/2013</a:t>
            </a:r>
          </a:p>
        </p:txBody>
      </p:sp>
      <p:sp>
        <p:nvSpPr>
          <p:cNvPr id="6" name="Slide Number Placeholder 5"/>
          <p:cNvSpPr>
            <a:spLocks noGrp="1"/>
          </p:cNvSpPr>
          <p:nvPr>
            <p:ph type="sldNum" sz="quarter" idx="12"/>
          </p:nvPr>
        </p:nvSpPr>
        <p:spPr/>
        <p:txBody>
          <a:bodyPr/>
          <a:lstStyle>
            <a:lvl1pPr>
              <a:defRPr/>
            </a:lvl1pPr>
          </a:lstStyle>
          <a:p>
            <a:pPr>
              <a:defRPr/>
            </a:pPr>
            <a:fld id="{1F286049-3F18-4E7F-9FF2-C2E3E631A899}" type="slidenum">
              <a:rPr lang="en-US"/>
              <a:pPr>
                <a:defRPr/>
              </a:pPr>
              <a:t>‹#›</a:t>
            </a:fld>
            <a:endParaRPr lang="en-US" dirty="0"/>
          </a:p>
        </p:txBody>
      </p:sp>
    </p:spTree>
    <p:extLst>
      <p:ext uri="{BB962C8B-B14F-4D97-AF65-F5344CB8AC3E}">
        <p14:creationId xmlns:p14="http://schemas.microsoft.com/office/powerpoint/2010/main" val="37480893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Updated 6/21/2013</a:t>
            </a: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521267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6/21/2013</a:t>
            </a:r>
          </a:p>
        </p:txBody>
      </p:sp>
      <p:sp>
        <p:nvSpPr>
          <p:cNvPr id="6" name="Slide Number Placeholder 5"/>
          <p:cNvSpPr>
            <a:spLocks noGrp="1"/>
          </p:cNvSpPr>
          <p:nvPr>
            <p:ph type="sldNum" sz="quarter" idx="12"/>
          </p:nvPr>
        </p:nvSpPr>
        <p:spPr/>
        <p:txBody>
          <a:bodyPr/>
          <a:lstStyle>
            <a:lvl1pPr>
              <a:defRPr/>
            </a:lvl1pPr>
          </a:lstStyle>
          <a:p>
            <a:pPr>
              <a:defRPr/>
            </a:pPr>
            <a:fld id="{D81FE064-10E3-4638-AB96-1737576B8FE1}" type="slidenum">
              <a:rPr lang="en-US"/>
              <a:pPr>
                <a:defRPr/>
              </a:pPr>
              <a:t>‹#›</a:t>
            </a:fld>
            <a:endParaRPr lang="en-US" dirty="0"/>
          </a:p>
        </p:txBody>
      </p:sp>
    </p:spTree>
    <p:extLst>
      <p:ext uri="{BB962C8B-B14F-4D97-AF65-F5344CB8AC3E}">
        <p14:creationId xmlns:p14="http://schemas.microsoft.com/office/powerpoint/2010/main" val="4795944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Updated 6/21/2013</a:t>
            </a:r>
          </a:p>
        </p:txBody>
      </p:sp>
      <p:sp>
        <p:nvSpPr>
          <p:cNvPr id="7" name="Slide Number Placeholder 5"/>
          <p:cNvSpPr>
            <a:spLocks noGrp="1"/>
          </p:cNvSpPr>
          <p:nvPr>
            <p:ph type="sldNum" sz="quarter" idx="12"/>
          </p:nvPr>
        </p:nvSpPr>
        <p:spPr/>
        <p:txBody>
          <a:bodyPr/>
          <a:lstStyle>
            <a:lvl1pPr>
              <a:defRPr/>
            </a:lvl1pPr>
          </a:lstStyle>
          <a:p>
            <a:pPr>
              <a:defRPr/>
            </a:pPr>
            <a:fld id="{D6BDE8AA-4AD7-43F2-9D12-1D76DBDD790F}" type="slidenum">
              <a:rPr lang="en-US"/>
              <a:pPr>
                <a:defRPr/>
              </a:pPr>
              <a:t>‹#›</a:t>
            </a:fld>
            <a:endParaRPr lang="en-US" dirty="0"/>
          </a:p>
        </p:txBody>
      </p:sp>
    </p:spTree>
    <p:extLst>
      <p:ext uri="{BB962C8B-B14F-4D97-AF65-F5344CB8AC3E}">
        <p14:creationId xmlns:p14="http://schemas.microsoft.com/office/powerpoint/2010/main" val="8526983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Updated 6/21/2013</a:t>
            </a:r>
          </a:p>
        </p:txBody>
      </p:sp>
      <p:sp>
        <p:nvSpPr>
          <p:cNvPr id="9" name="Slide Number Placeholder 5"/>
          <p:cNvSpPr>
            <a:spLocks noGrp="1"/>
          </p:cNvSpPr>
          <p:nvPr>
            <p:ph type="sldNum" sz="quarter" idx="12"/>
          </p:nvPr>
        </p:nvSpPr>
        <p:spPr/>
        <p:txBody>
          <a:bodyPr/>
          <a:lstStyle>
            <a:lvl1pPr>
              <a:defRPr/>
            </a:lvl1pPr>
          </a:lstStyle>
          <a:p>
            <a:pPr>
              <a:defRPr/>
            </a:pPr>
            <a:fld id="{F7925990-16EE-457E-B0F6-C7F789E5621F}" type="slidenum">
              <a:rPr lang="en-US"/>
              <a:pPr>
                <a:defRPr/>
              </a:pPr>
              <a:t>‹#›</a:t>
            </a:fld>
            <a:endParaRPr lang="en-US" dirty="0"/>
          </a:p>
        </p:txBody>
      </p:sp>
    </p:spTree>
    <p:extLst>
      <p:ext uri="{BB962C8B-B14F-4D97-AF65-F5344CB8AC3E}">
        <p14:creationId xmlns:p14="http://schemas.microsoft.com/office/powerpoint/2010/main" val="218669681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6705600" y="6400800"/>
            <a:ext cx="2133600" cy="476250"/>
          </a:xfrm>
          <a:prstGeom prst="rect">
            <a:avLst/>
          </a:prstGeom>
          <a:noFill/>
          <a:ln w="9525">
            <a:noFill/>
            <a:miter lim="800000"/>
            <a:headEnd/>
            <a:tailEnd/>
          </a:ln>
          <a:effectLst/>
        </p:spPr>
        <p:txBody>
          <a:bodyPr anchor="b"/>
          <a:lstStyle>
            <a:lvl1pPr>
              <a:defRPr/>
            </a:lvl1pPr>
          </a:lstStyle>
          <a:p>
            <a:pPr algn="r">
              <a:defRPr/>
            </a:pPr>
            <a:fld id="{F0B03BCC-FC7C-48C4-BDAF-3F638018447E}" type="slidenum">
              <a:rPr lang="en-US" sz="1200" smtClean="0">
                <a:latin typeface="Arial" charset="0"/>
                <a:cs typeface="+mn-cs"/>
              </a:rPr>
              <a:pPr algn="r">
                <a:defRPr/>
              </a:pPr>
              <a:t>‹#›</a:t>
            </a:fld>
            <a:endParaRPr lang="en-US" sz="1200" dirty="0">
              <a:latin typeface="Arial" charset="0"/>
              <a:cs typeface="+mn-cs"/>
            </a:endParaRPr>
          </a:p>
        </p:txBody>
      </p:sp>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317500"/>
            <a:ext cx="6934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smtClean="0"/>
            </a:lvl1pPr>
          </a:lstStyle>
          <a:p>
            <a:pPr>
              <a:defRPr/>
            </a:pPr>
            <a:r>
              <a:rPr lang="en-US"/>
              <a:t>Updated 6/21/2013</a:t>
            </a:r>
            <a:endParaRPr lang="en-US"/>
          </a:p>
        </p:txBody>
      </p:sp>
      <p:sp>
        <p:nvSpPr>
          <p:cNvPr id="7" name="Slide Number Placeholder 4"/>
          <p:cNvSpPr>
            <a:spLocks noGrp="1"/>
          </p:cNvSpPr>
          <p:nvPr>
            <p:ph type="sldNum" sz="quarter" idx="12"/>
          </p:nvPr>
        </p:nvSpPr>
        <p:spPr/>
        <p:txBody>
          <a:bodyPr/>
          <a:lstStyle>
            <a:lvl1pPr>
              <a:defRPr/>
            </a:lvl1pPr>
          </a:lstStyle>
          <a:p>
            <a:pPr>
              <a:defRPr/>
            </a:pPr>
            <a:fld id="{4B891646-E337-45DF-BBB0-2D2946AF58D1}" type="slidenum">
              <a:rPr lang="en-US"/>
              <a:pPr>
                <a:defRPr/>
              </a:pPr>
              <a:t>‹#›</a:t>
            </a:fld>
            <a:endParaRPr lang="en-US" dirty="0"/>
          </a:p>
        </p:txBody>
      </p:sp>
    </p:spTree>
    <p:extLst>
      <p:ext uri="{BB962C8B-B14F-4D97-AF65-F5344CB8AC3E}">
        <p14:creationId xmlns:p14="http://schemas.microsoft.com/office/powerpoint/2010/main" val="83847693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Updated 6/21/2013</a:t>
            </a:r>
          </a:p>
        </p:txBody>
      </p:sp>
      <p:sp>
        <p:nvSpPr>
          <p:cNvPr id="4" name="Slide Number Placeholder 5"/>
          <p:cNvSpPr>
            <a:spLocks noGrp="1"/>
          </p:cNvSpPr>
          <p:nvPr>
            <p:ph type="sldNum" sz="quarter" idx="12"/>
          </p:nvPr>
        </p:nvSpPr>
        <p:spPr/>
        <p:txBody>
          <a:bodyPr/>
          <a:lstStyle>
            <a:lvl1pPr>
              <a:defRPr/>
            </a:lvl1pPr>
          </a:lstStyle>
          <a:p>
            <a:pPr>
              <a:defRPr/>
            </a:pPr>
            <a:fld id="{82AE7B72-8C56-4572-B1FC-43D293E05CF1}" type="slidenum">
              <a:rPr lang="en-US"/>
              <a:pPr>
                <a:defRPr/>
              </a:pPr>
              <a:t>‹#›</a:t>
            </a:fld>
            <a:endParaRPr lang="en-US" dirty="0"/>
          </a:p>
        </p:txBody>
      </p:sp>
    </p:spTree>
    <p:extLst>
      <p:ext uri="{BB962C8B-B14F-4D97-AF65-F5344CB8AC3E}">
        <p14:creationId xmlns:p14="http://schemas.microsoft.com/office/powerpoint/2010/main" val="17125414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Updated 6/21/2013</a:t>
            </a:r>
          </a:p>
        </p:txBody>
      </p:sp>
      <p:sp>
        <p:nvSpPr>
          <p:cNvPr id="7" name="Slide Number Placeholder 5"/>
          <p:cNvSpPr>
            <a:spLocks noGrp="1"/>
          </p:cNvSpPr>
          <p:nvPr>
            <p:ph type="sldNum" sz="quarter" idx="12"/>
          </p:nvPr>
        </p:nvSpPr>
        <p:spPr/>
        <p:txBody>
          <a:bodyPr/>
          <a:lstStyle>
            <a:lvl1pPr>
              <a:defRPr/>
            </a:lvl1pPr>
          </a:lstStyle>
          <a:p>
            <a:pPr>
              <a:defRPr/>
            </a:pPr>
            <a:fld id="{8EDE6A2E-C021-477F-9A14-3381FCCC83E0}" type="slidenum">
              <a:rPr lang="en-US"/>
              <a:pPr>
                <a:defRPr/>
              </a:pPr>
              <a:t>‹#›</a:t>
            </a:fld>
            <a:endParaRPr lang="en-US" dirty="0"/>
          </a:p>
        </p:txBody>
      </p:sp>
    </p:spTree>
    <p:extLst>
      <p:ext uri="{BB962C8B-B14F-4D97-AF65-F5344CB8AC3E}">
        <p14:creationId xmlns:p14="http://schemas.microsoft.com/office/powerpoint/2010/main" val="8225543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6/21/2013</a:t>
            </a:r>
          </a:p>
        </p:txBody>
      </p:sp>
      <p:sp>
        <p:nvSpPr>
          <p:cNvPr id="6" name="Slide Number Placeholder 5"/>
          <p:cNvSpPr>
            <a:spLocks noGrp="1"/>
          </p:cNvSpPr>
          <p:nvPr>
            <p:ph type="sldNum" sz="quarter" idx="12"/>
          </p:nvPr>
        </p:nvSpPr>
        <p:spPr/>
        <p:txBody>
          <a:bodyPr/>
          <a:lstStyle>
            <a:lvl1pPr>
              <a:defRPr/>
            </a:lvl1pPr>
          </a:lstStyle>
          <a:p>
            <a:pPr>
              <a:defRPr/>
            </a:pPr>
            <a:fld id="{F1112CA3-FB40-4425-8FA2-574D01A74B5C}" type="slidenum">
              <a:rPr lang="en-US"/>
              <a:pPr>
                <a:defRPr/>
              </a:pPr>
              <a:t>‹#›</a:t>
            </a:fld>
            <a:endParaRPr lang="en-US"/>
          </a:p>
        </p:txBody>
      </p:sp>
    </p:spTree>
    <p:extLst>
      <p:ext uri="{BB962C8B-B14F-4D97-AF65-F5344CB8AC3E}">
        <p14:creationId xmlns:p14="http://schemas.microsoft.com/office/powerpoint/2010/main" val="2772078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Updated 6/21/2013</a:t>
            </a:r>
          </a:p>
        </p:txBody>
      </p:sp>
      <p:sp>
        <p:nvSpPr>
          <p:cNvPr id="7" name="Slide Number Placeholder 5"/>
          <p:cNvSpPr>
            <a:spLocks noGrp="1"/>
          </p:cNvSpPr>
          <p:nvPr>
            <p:ph type="sldNum" sz="quarter" idx="12"/>
          </p:nvPr>
        </p:nvSpPr>
        <p:spPr/>
        <p:txBody>
          <a:bodyPr/>
          <a:lstStyle>
            <a:lvl1pPr>
              <a:defRPr/>
            </a:lvl1pPr>
          </a:lstStyle>
          <a:p>
            <a:pPr>
              <a:defRPr/>
            </a:pPr>
            <a:fld id="{7A944204-1461-4A58-882E-EEB49D9DAE72}" type="slidenum">
              <a:rPr lang="en-US"/>
              <a:pPr>
                <a:defRPr/>
              </a:pPr>
              <a:t>‹#›</a:t>
            </a:fld>
            <a:endParaRPr lang="en-US" dirty="0"/>
          </a:p>
        </p:txBody>
      </p:sp>
    </p:spTree>
    <p:extLst>
      <p:ext uri="{BB962C8B-B14F-4D97-AF65-F5344CB8AC3E}">
        <p14:creationId xmlns:p14="http://schemas.microsoft.com/office/powerpoint/2010/main" val="221471572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6/21/2013</a:t>
            </a:r>
          </a:p>
        </p:txBody>
      </p:sp>
      <p:sp>
        <p:nvSpPr>
          <p:cNvPr id="6" name="Slide Number Placeholder 5"/>
          <p:cNvSpPr>
            <a:spLocks noGrp="1"/>
          </p:cNvSpPr>
          <p:nvPr>
            <p:ph type="sldNum" sz="quarter" idx="12"/>
          </p:nvPr>
        </p:nvSpPr>
        <p:spPr/>
        <p:txBody>
          <a:bodyPr/>
          <a:lstStyle>
            <a:lvl1pPr>
              <a:defRPr/>
            </a:lvl1pPr>
          </a:lstStyle>
          <a:p>
            <a:pPr>
              <a:defRPr/>
            </a:pPr>
            <a:fld id="{39845825-8C7F-4339-8ACF-AC991551E616}" type="slidenum">
              <a:rPr lang="en-US"/>
              <a:pPr>
                <a:defRPr/>
              </a:pPr>
              <a:t>‹#›</a:t>
            </a:fld>
            <a:endParaRPr lang="en-US" dirty="0"/>
          </a:p>
        </p:txBody>
      </p:sp>
    </p:spTree>
    <p:extLst>
      <p:ext uri="{BB962C8B-B14F-4D97-AF65-F5344CB8AC3E}">
        <p14:creationId xmlns:p14="http://schemas.microsoft.com/office/powerpoint/2010/main" val="14145354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6/21/2013</a:t>
            </a:r>
          </a:p>
        </p:txBody>
      </p:sp>
      <p:sp>
        <p:nvSpPr>
          <p:cNvPr id="6" name="Slide Number Placeholder 5"/>
          <p:cNvSpPr>
            <a:spLocks noGrp="1"/>
          </p:cNvSpPr>
          <p:nvPr>
            <p:ph type="sldNum" sz="quarter" idx="12"/>
          </p:nvPr>
        </p:nvSpPr>
        <p:spPr/>
        <p:txBody>
          <a:bodyPr/>
          <a:lstStyle>
            <a:lvl1pPr>
              <a:defRPr/>
            </a:lvl1pPr>
          </a:lstStyle>
          <a:p>
            <a:pPr>
              <a:defRPr/>
            </a:pPr>
            <a:fld id="{1C28137D-3B26-4652-A73B-740C66AF7B3A}" type="slidenum">
              <a:rPr lang="en-US"/>
              <a:pPr>
                <a:defRPr/>
              </a:pPr>
              <a:t>‹#›</a:t>
            </a:fld>
            <a:endParaRPr lang="en-US" dirty="0"/>
          </a:p>
        </p:txBody>
      </p:sp>
    </p:spTree>
    <p:extLst>
      <p:ext uri="{BB962C8B-B14F-4D97-AF65-F5344CB8AC3E}">
        <p14:creationId xmlns:p14="http://schemas.microsoft.com/office/powerpoint/2010/main" val="38345670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Updated 6/21/2013</a:t>
            </a:r>
          </a:p>
        </p:txBody>
      </p:sp>
      <p:sp>
        <p:nvSpPr>
          <p:cNvPr id="6" name="Slide Number Placeholder 5"/>
          <p:cNvSpPr>
            <a:spLocks noGrp="1"/>
          </p:cNvSpPr>
          <p:nvPr>
            <p:ph type="sldNum" sz="quarter" idx="12"/>
          </p:nvPr>
        </p:nvSpPr>
        <p:spPr/>
        <p:txBody>
          <a:bodyPr/>
          <a:lstStyle>
            <a:lvl1pPr>
              <a:defRPr/>
            </a:lvl1pPr>
          </a:lstStyle>
          <a:p>
            <a:pPr>
              <a:defRPr/>
            </a:pPr>
            <a:fld id="{0B440ABB-C30B-43BA-9B27-B6A91350C213}" type="slidenum">
              <a:rPr lang="en-US"/>
              <a:pPr>
                <a:defRPr/>
              </a:pPr>
              <a:t>‹#›</a:t>
            </a:fld>
            <a:endParaRPr lang="en-US"/>
          </a:p>
        </p:txBody>
      </p:sp>
    </p:spTree>
    <p:extLst>
      <p:ext uri="{BB962C8B-B14F-4D97-AF65-F5344CB8AC3E}">
        <p14:creationId xmlns:p14="http://schemas.microsoft.com/office/powerpoint/2010/main" val="151357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Updated 6/21/2013</a:t>
            </a:r>
          </a:p>
        </p:txBody>
      </p:sp>
      <p:sp>
        <p:nvSpPr>
          <p:cNvPr id="7" name="Slide Number Placeholder 5"/>
          <p:cNvSpPr>
            <a:spLocks noGrp="1"/>
          </p:cNvSpPr>
          <p:nvPr>
            <p:ph type="sldNum" sz="quarter" idx="12"/>
          </p:nvPr>
        </p:nvSpPr>
        <p:spPr/>
        <p:txBody>
          <a:bodyPr/>
          <a:lstStyle>
            <a:lvl1pPr>
              <a:defRPr/>
            </a:lvl1pPr>
          </a:lstStyle>
          <a:p>
            <a:pPr>
              <a:defRPr/>
            </a:pPr>
            <a:fld id="{7200853F-826A-4D01-857B-72E2E95C0AFD}" type="slidenum">
              <a:rPr lang="en-US"/>
              <a:pPr>
                <a:defRPr/>
              </a:pPr>
              <a:t>‹#›</a:t>
            </a:fld>
            <a:endParaRPr lang="en-US"/>
          </a:p>
        </p:txBody>
      </p:sp>
    </p:spTree>
    <p:extLst>
      <p:ext uri="{BB962C8B-B14F-4D97-AF65-F5344CB8AC3E}">
        <p14:creationId xmlns:p14="http://schemas.microsoft.com/office/powerpoint/2010/main" val="390229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Updated 6/21/2013</a:t>
            </a:r>
          </a:p>
        </p:txBody>
      </p:sp>
      <p:sp>
        <p:nvSpPr>
          <p:cNvPr id="9" name="Slide Number Placeholder 5"/>
          <p:cNvSpPr>
            <a:spLocks noGrp="1"/>
          </p:cNvSpPr>
          <p:nvPr>
            <p:ph type="sldNum" sz="quarter" idx="12"/>
          </p:nvPr>
        </p:nvSpPr>
        <p:spPr/>
        <p:txBody>
          <a:bodyPr/>
          <a:lstStyle>
            <a:lvl1pPr>
              <a:defRPr/>
            </a:lvl1pPr>
          </a:lstStyle>
          <a:p>
            <a:pPr>
              <a:defRPr/>
            </a:pPr>
            <a:fld id="{FD9FF7FB-1530-4143-BE59-B6BBA2C24C82}" type="slidenum">
              <a:rPr lang="en-US"/>
              <a:pPr>
                <a:defRPr/>
              </a:pPr>
              <a:t>‹#›</a:t>
            </a:fld>
            <a:endParaRPr lang="en-US"/>
          </a:p>
        </p:txBody>
      </p:sp>
    </p:spTree>
    <p:extLst>
      <p:ext uri="{BB962C8B-B14F-4D97-AF65-F5344CB8AC3E}">
        <p14:creationId xmlns:p14="http://schemas.microsoft.com/office/powerpoint/2010/main" val="316596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Updated 6/21/2013</a:t>
            </a:r>
          </a:p>
        </p:txBody>
      </p:sp>
      <p:sp>
        <p:nvSpPr>
          <p:cNvPr id="5" name="Slide Number Placeholder 5"/>
          <p:cNvSpPr>
            <a:spLocks noGrp="1"/>
          </p:cNvSpPr>
          <p:nvPr>
            <p:ph type="sldNum" sz="quarter" idx="12"/>
          </p:nvPr>
        </p:nvSpPr>
        <p:spPr/>
        <p:txBody>
          <a:bodyPr/>
          <a:lstStyle>
            <a:lvl1pPr>
              <a:defRPr/>
            </a:lvl1pPr>
          </a:lstStyle>
          <a:p>
            <a:pPr>
              <a:defRPr/>
            </a:pPr>
            <a:fld id="{DE2EBA4D-E325-4160-A8EF-35BD0B0D1C30}" type="slidenum">
              <a:rPr lang="en-US"/>
              <a:pPr>
                <a:defRPr/>
              </a:pPr>
              <a:t>‹#›</a:t>
            </a:fld>
            <a:endParaRPr lang="en-US"/>
          </a:p>
        </p:txBody>
      </p:sp>
    </p:spTree>
    <p:extLst>
      <p:ext uri="{BB962C8B-B14F-4D97-AF65-F5344CB8AC3E}">
        <p14:creationId xmlns:p14="http://schemas.microsoft.com/office/powerpoint/2010/main" val="252701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Updated 6/21/2013</a:t>
            </a:r>
          </a:p>
        </p:txBody>
      </p:sp>
      <p:sp>
        <p:nvSpPr>
          <p:cNvPr id="4" name="Slide Number Placeholder 5"/>
          <p:cNvSpPr>
            <a:spLocks noGrp="1"/>
          </p:cNvSpPr>
          <p:nvPr>
            <p:ph type="sldNum" sz="quarter" idx="12"/>
          </p:nvPr>
        </p:nvSpPr>
        <p:spPr/>
        <p:txBody>
          <a:bodyPr/>
          <a:lstStyle>
            <a:lvl1pPr>
              <a:defRPr/>
            </a:lvl1pPr>
          </a:lstStyle>
          <a:p>
            <a:pPr>
              <a:defRPr/>
            </a:pPr>
            <a:fld id="{88EE614D-6F17-4EC5-956B-F96D36812E9B}" type="slidenum">
              <a:rPr lang="en-US"/>
              <a:pPr>
                <a:defRPr/>
              </a:pPr>
              <a:t>‹#›</a:t>
            </a:fld>
            <a:endParaRPr lang="en-US"/>
          </a:p>
        </p:txBody>
      </p:sp>
    </p:spTree>
    <p:extLst>
      <p:ext uri="{BB962C8B-B14F-4D97-AF65-F5344CB8AC3E}">
        <p14:creationId xmlns:p14="http://schemas.microsoft.com/office/powerpoint/2010/main" val="286613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Updated 6/21/2013</a:t>
            </a:r>
          </a:p>
        </p:txBody>
      </p:sp>
      <p:sp>
        <p:nvSpPr>
          <p:cNvPr id="7" name="Slide Number Placeholder 5"/>
          <p:cNvSpPr>
            <a:spLocks noGrp="1"/>
          </p:cNvSpPr>
          <p:nvPr>
            <p:ph type="sldNum" sz="quarter" idx="12"/>
          </p:nvPr>
        </p:nvSpPr>
        <p:spPr/>
        <p:txBody>
          <a:bodyPr/>
          <a:lstStyle>
            <a:lvl1pPr>
              <a:defRPr/>
            </a:lvl1pPr>
          </a:lstStyle>
          <a:p>
            <a:pPr>
              <a:defRPr/>
            </a:pPr>
            <a:fld id="{A935C6AF-747F-4C3C-8607-12C1AC8BD86A}" type="slidenum">
              <a:rPr lang="en-US"/>
              <a:pPr>
                <a:defRPr/>
              </a:pPr>
              <a:t>‹#›</a:t>
            </a:fld>
            <a:endParaRPr lang="en-US"/>
          </a:p>
        </p:txBody>
      </p:sp>
    </p:spTree>
    <p:extLst>
      <p:ext uri="{BB962C8B-B14F-4D97-AF65-F5344CB8AC3E}">
        <p14:creationId xmlns:p14="http://schemas.microsoft.com/office/powerpoint/2010/main" val="184025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Updated 6/21/2013</a:t>
            </a:r>
          </a:p>
        </p:txBody>
      </p:sp>
      <p:sp>
        <p:nvSpPr>
          <p:cNvPr id="7" name="Slide Number Placeholder 5"/>
          <p:cNvSpPr>
            <a:spLocks noGrp="1"/>
          </p:cNvSpPr>
          <p:nvPr>
            <p:ph type="sldNum" sz="quarter" idx="12"/>
          </p:nvPr>
        </p:nvSpPr>
        <p:spPr/>
        <p:txBody>
          <a:bodyPr/>
          <a:lstStyle>
            <a:lvl1pPr>
              <a:defRPr/>
            </a:lvl1pPr>
          </a:lstStyle>
          <a:p>
            <a:pPr>
              <a:defRPr/>
            </a:pPr>
            <a:fld id="{3B130897-123F-4EC6-B568-A7D76534FF94}" type="slidenum">
              <a:rPr lang="en-US"/>
              <a:pPr>
                <a:defRPr/>
              </a:pPr>
              <a:t>‹#›</a:t>
            </a:fld>
            <a:endParaRPr lang="en-US"/>
          </a:p>
        </p:txBody>
      </p:sp>
    </p:spTree>
    <p:extLst>
      <p:ext uri="{BB962C8B-B14F-4D97-AF65-F5344CB8AC3E}">
        <p14:creationId xmlns:p14="http://schemas.microsoft.com/office/powerpoint/2010/main" val="333506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a:t>Updated 6/21/2013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18228A-FC8F-4508-BE1C-65E0F610E0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a:t>Updated 6/21/2013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B55F8D-8EAE-4CB3-BFDE-EEDE36A263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84" r:id="rId1"/>
    <p:sldLayoutId id="2147485393" r:id="rId2"/>
    <p:sldLayoutId id="2147485385" r:id="rId3"/>
    <p:sldLayoutId id="2147485386" r:id="rId4"/>
    <p:sldLayoutId id="2147485387" r:id="rId5"/>
    <p:sldLayoutId id="2147485394" r:id="rId6"/>
    <p:sldLayoutId id="2147485388" r:id="rId7"/>
    <p:sldLayoutId id="2147485389" r:id="rId8"/>
    <p:sldLayoutId id="2147485390" r:id="rId9"/>
    <p:sldLayoutId id="2147485391" r:id="rId10"/>
    <p:sldLayoutId id="2147485392" r:id="rId1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mailto:valerie.todacheene@bie.edu"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p:txBody>
          <a:bodyPr/>
          <a:lstStyle/>
          <a:p>
            <a:pPr eaLnBrk="1" hangingPunct="1"/>
            <a:endParaRPr lang="en-US" smtClean="0"/>
          </a:p>
        </p:txBody>
      </p:sp>
      <p:sp>
        <p:nvSpPr>
          <p:cNvPr id="5123" name="Subtitle 4"/>
          <p:cNvSpPr>
            <a:spLocks noGrp="1"/>
          </p:cNvSpPr>
          <p:nvPr>
            <p:ph type="subTitle" idx="1"/>
          </p:nvPr>
        </p:nvSpPr>
        <p:spPr>
          <a:xfrm>
            <a:off x="762000" y="3886200"/>
            <a:ext cx="7848600" cy="2209800"/>
          </a:xfrm>
        </p:spPr>
        <p:txBody>
          <a:bodyPr/>
          <a:lstStyle/>
          <a:p>
            <a:pPr eaLnBrk="1" hangingPunct="1"/>
            <a:r>
              <a:rPr lang="en-US" b="1" smtClean="0">
                <a:solidFill>
                  <a:srgbClr val="389396"/>
                </a:solidFill>
              </a:rPr>
              <a:t> Introduction &amp; Step 1</a:t>
            </a:r>
          </a:p>
          <a:p>
            <a:pPr eaLnBrk="1" hangingPunct="1"/>
            <a:r>
              <a:rPr lang="en-US" b="1" smtClean="0">
                <a:solidFill>
                  <a:schemeClr val="tx1"/>
                </a:solidFill>
              </a:rPr>
              <a:t>&lt;Insert Date&gt;</a:t>
            </a:r>
          </a:p>
          <a:p>
            <a:pPr eaLnBrk="1" hangingPunct="1"/>
            <a:r>
              <a:rPr lang="en-US" b="1" smtClean="0">
                <a:solidFill>
                  <a:schemeClr val="tx1"/>
                </a:solidFill>
              </a:rPr>
              <a:t>Presenter: &lt;Insert Presenter’s Name&gt;</a:t>
            </a:r>
          </a:p>
          <a:p>
            <a:pPr eaLnBrk="1" hangingPunct="1"/>
            <a:r>
              <a:rPr lang="en-US" sz="1800" b="1" smtClean="0">
                <a:solidFill>
                  <a:schemeClr val="tx1"/>
                </a:solidFill>
              </a:rPr>
              <a:t>&lt;Insert Presentation Time&gt;</a:t>
            </a:r>
            <a:endParaRPr lang="en-US" sz="1800" smtClean="0">
              <a:solidFill>
                <a:schemeClr val="tx1"/>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4358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62000" y="1981200"/>
            <a:ext cx="8077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1313" indent="-341313">
              <a:buFontTx/>
              <a:buBlip>
                <a:blip r:embed="rId2"/>
              </a:buBlip>
              <a:defRPr/>
            </a:pPr>
            <a:r>
              <a:rPr lang="en-US" sz="2200" dirty="0">
                <a:latin typeface="Tahoma" pitchFamily="34" charset="0"/>
                <a:cs typeface="Tahoma" pitchFamily="34" charset="0"/>
              </a:rPr>
              <a:t>The principal/team leader prints out the needed worksheets from the website</a:t>
            </a:r>
          </a:p>
          <a:p>
            <a:pPr>
              <a:defRPr/>
            </a:pPr>
            <a:endParaRPr lang="en-US" sz="2200" dirty="0">
              <a:latin typeface="Tahoma" pitchFamily="34" charset="0"/>
              <a:cs typeface="Tahoma" pitchFamily="34" charset="0"/>
            </a:endParaRPr>
          </a:p>
          <a:p>
            <a:pPr>
              <a:buFontTx/>
              <a:buBlip>
                <a:blip r:embed="rId2"/>
              </a:buBlip>
              <a:defRPr/>
            </a:pPr>
            <a:r>
              <a:rPr lang="en-US" sz="2200" dirty="0">
                <a:latin typeface="Tahoma" pitchFamily="34" charset="0"/>
                <a:cs typeface="Tahoma" pitchFamily="34" charset="0"/>
              </a:rPr>
              <a:t>  Makes copies for team members</a:t>
            </a:r>
          </a:p>
          <a:p>
            <a:pPr>
              <a:buFont typeface="Arial" charset="0"/>
              <a:buChar char="•"/>
              <a:defRPr/>
            </a:pPr>
            <a:endParaRPr lang="en-US" sz="2200" dirty="0">
              <a:latin typeface="Tahoma" pitchFamily="34" charset="0"/>
              <a:cs typeface="Tahoma" pitchFamily="34" charset="0"/>
            </a:endParaRPr>
          </a:p>
          <a:p>
            <a:pPr>
              <a:buFontTx/>
              <a:buBlip>
                <a:blip r:embed="rId2"/>
              </a:buBlip>
              <a:defRPr/>
            </a:pPr>
            <a:r>
              <a:rPr lang="en-US" sz="2200" dirty="0">
                <a:latin typeface="Tahoma" pitchFamily="34" charset="0"/>
                <a:cs typeface="Tahoma" pitchFamily="34" charset="0"/>
              </a:rPr>
              <a:t>  The team discusses and completes the </a:t>
            </a:r>
          </a:p>
          <a:p>
            <a:pPr>
              <a:tabLst>
                <a:tab pos="282575" algn="l"/>
              </a:tabLst>
              <a:defRPr/>
            </a:pPr>
            <a:r>
              <a:rPr lang="en-US" sz="2200" dirty="0">
                <a:latin typeface="Tahoma" pitchFamily="34" charset="0"/>
                <a:cs typeface="Tahoma" pitchFamily="34" charset="0"/>
              </a:rPr>
              <a:t>     worksheets at the meeting</a:t>
            </a:r>
          </a:p>
          <a:p>
            <a:pPr>
              <a:defRPr/>
            </a:pPr>
            <a:endParaRPr lang="en-US" sz="2200" dirty="0">
              <a:latin typeface="Tahoma" pitchFamily="34" charset="0"/>
              <a:cs typeface="Tahoma" pitchFamily="34" charset="0"/>
            </a:endParaRPr>
          </a:p>
          <a:p>
            <a:pPr marL="401638" indent="-401638">
              <a:buFontTx/>
              <a:buBlip>
                <a:blip r:embed="rId2"/>
              </a:buBlip>
              <a:defRPr/>
            </a:pPr>
            <a:r>
              <a:rPr lang="en-US" sz="2200" dirty="0">
                <a:latin typeface="Tahoma" pitchFamily="34" charset="0"/>
                <a:cs typeface="Tahoma" pitchFamily="34" charset="0"/>
              </a:rPr>
              <a:t>The principal/team leader records the completed  version in the online system</a:t>
            </a:r>
          </a:p>
        </p:txBody>
      </p:sp>
      <p:sp>
        <p:nvSpPr>
          <p:cNvPr id="13315" name="TextBox 2"/>
          <p:cNvSpPr txBox="1">
            <a:spLocks noChangeArrowheads="1"/>
          </p:cNvSpPr>
          <p:nvPr/>
        </p:nvSpPr>
        <p:spPr bwMode="auto">
          <a:xfrm>
            <a:off x="762000" y="1447800"/>
            <a:ext cx="6477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r>
              <a:rPr lang="en-US" sz="2200" b="1" dirty="0" smtClean="0">
                <a:solidFill>
                  <a:schemeClr val="accent5">
                    <a:lumMod val="50000"/>
                  </a:schemeClr>
                </a:solidFill>
                <a:latin typeface="+mn-lt"/>
                <a:cs typeface="Tahoma" pitchFamily="34" charset="0"/>
              </a:rPr>
              <a:t>Tools for the Team:</a:t>
            </a:r>
          </a:p>
        </p:txBody>
      </p:sp>
      <p:pic>
        <p:nvPicPr>
          <p:cNvPr id="4" name="Picture 3"/>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1371600" y="2362200"/>
            <a:ext cx="6324600" cy="2417763"/>
          </a:xfrm>
          <a:prstGeom prst="roundRect">
            <a:avLst/>
          </a:prstGeom>
          <a:noFill/>
          <a:ln w="76200" cmpd="dbl">
            <a:solidFill>
              <a:schemeClr val="tx1"/>
            </a:solidFill>
            <a:prstDash val="solid"/>
            <a:miter lim="800000"/>
            <a:headEnd/>
            <a:tailEnd/>
          </a:ln>
        </p:spPr>
        <p:txBody>
          <a:bodyPr>
            <a:spAutoFit/>
          </a:bodyPr>
          <a:lstStyle/>
          <a:p>
            <a:pPr algn="ctr" eaLnBrk="0" hangingPunct="0">
              <a:defRPr/>
            </a:pPr>
            <a:endParaRPr lang="en-US" sz="3600" b="1" dirty="0">
              <a:solidFill>
                <a:schemeClr val="tx2"/>
              </a:solidFill>
              <a:latin typeface="Tahoma" pitchFamily="34" charset="0"/>
              <a:ea typeface="Tahoma" pitchFamily="34" charset="0"/>
              <a:cs typeface="Tahoma" pitchFamily="34" charset="0"/>
            </a:endParaRPr>
          </a:p>
          <a:p>
            <a:pPr algn="ctr" eaLnBrk="0" hangingPunct="0">
              <a:defRPr/>
            </a:pPr>
            <a:r>
              <a:rPr lang="en-US" sz="3600" b="1" dirty="0">
                <a:latin typeface="Tahoma" pitchFamily="34" charset="0"/>
                <a:ea typeface="Tahoma" pitchFamily="34" charset="0"/>
                <a:cs typeface="Tahoma" pitchFamily="34" charset="0"/>
              </a:rPr>
              <a:t>Walk Through the Family Engagement Tool</a:t>
            </a:r>
          </a:p>
          <a:p>
            <a:pPr algn="ctr" eaLnBrk="0" hangingPunct="0">
              <a:defRPr/>
            </a:pPr>
            <a:endParaRPr lang="en-US" sz="2800" b="1" dirty="0">
              <a:solidFill>
                <a:schemeClr val="tx2"/>
              </a:solidFill>
              <a:latin typeface="+mj-lt"/>
              <a:ea typeface="+mj-ea"/>
              <a:cs typeface="+mj-cs"/>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228600"/>
            <a:ext cx="558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0"/>
            <a:ext cx="6629400" cy="4525963"/>
          </a:xfrm>
        </p:spPr>
        <p:txBody>
          <a:bodyPr>
            <a:normAutofit/>
          </a:bodyPr>
          <a:lstStyle/>
          <a:p>
            <a:pPr marL="0" indent="0">
              <a:buFont typeface="Arial" charset="0"/>
              <a:buNone/>
              <a:defRPr/>
            </a:pPr>
            <a:r>
              <a:rPr lang="en-US" sz="2000" b="1" dirty="0" smtClean="0">
                <a:solidFill>
                  <a:schemeClr val="accent5">
                    <a:lumMod val="50000"/>
                  </a:schemeClr>
                </a:solidFill>
              </a:rPr>
              <a:t>Access FET:</a:t>
            </a:r>
            <a:endParaRPr lang="en-US" sz="2000" b="1" dirty="0">
              <a:solidFill>
                <a:schemeClr val="accent5">
                  <a:lumMod val="50000"/>
                </a:schemeClr>
              </a:solidFill>
            </a:endParaRPr>
          </a:p>
          <a:p>
            <a:pPr marL="914400" lvl="1" indent="-457200">
              <a:buSzPct val="100000"/>
              <a:buFont typeface="Calibri" pitchFamily="34" charset="0"/>
              <a:buAutoNum type="arabicPeriod"/>
              <a:defRPr/>
            </a:pPr>
            <a:r>
              <a:rPr lang="en-US" sz="2000" dirty="0">
                <a:cs typeface="Tahoma" pitchFamily="34" charset="0"/>
              </a:rPr>
              <a:t>Native Star </a:t>
            </a:r>
            <a:r>
              <a:rPr lang="en-US" sz="2000" dirty="0" err="1">
                <a:cs typeface="Tahoma" pitchFamily="34" charset="0"/>
              </a:rPr>
              <a:t>Userid</a:t>
            </a:r>
            <a:r>
              <a:rPr lang="en-US" sz="2000" dirty="0">
                <a:cs typeface="Tahoma" pitchFamily="34" charset="0"/>
              </a:rPr>
              <a:t> &amp; Password (Process Manager &amp; Principal) </a:t>
            </a:r>
            <a:r>
              <a:rPr lang="en-US" sz="2000" b="1" u="sng" dirty="0">
                <a:cs typeface="Tahoma" pitchFamily="34" charset="0"/>
              </a:rPr>
              <a:t>LIMITED ACCESS</a:t>
            </a:r>
          </a:p>
          <a:p>
            <a:pPr marL="914400" lvl="1" indent="-457200">
              <a:buSzPct val="100000"/>
              <a:buFont typeface="Calibri" pitchFamily="34" charset="0"/>
              <a:buAutoNum type="arabicPeriod"/>
              <a:defRPr/>
            </a:pPr>
            <a:endParaRPr lang="en-US" sz="2000" dirty="0">
              <a:cs typeface="Tahoma" pitchFamily="34" charset="0"/>
            </a:endParaRPr>
          </a:p>
          <a:p>
            <a:pPr marL="914400" lvl="1" indent="-457200">
              <a:buSzPct val="100000"/>
              <a:buFont typeface="Calibri" pitchFamily="34" charset="0"/>
              <a:buAutoNum type="arabicPeriod"/>
              <a:defRPr/>
            </a:pPr>
            <a:r>
              <a:rPr lang="en-US" sz="2000" dirty="0">
                <a:cs typeface="Tahoma" pitchFamily="34" charset="0"/>
              </a:rPr>
              <a:t>ELO will submit request to Family Engagement Coordinator at DPA to have the “icon” turned on </a:t>
            </a:r>
          </a:p>
          <a:p>
            <a:pPr marL="914400" lvl="1" indent="-457200">
              <a:buSzPct val="100000"/>
              <a:buFont typeface="Calibri" pitchFamily="34" charset="0"/>
              <a:buAutoNum type="arabicPeriod"/>
              <a:defRPr/>
            </a:pPr>
            <a:endParaRPr lang="en-US" sz="2000" dirty="0">
              <a:cs typeface="Tahoma" pitchFamily="34" charset="0"/>
            </a:endParaRPr>
          </a:p>
          <a:p>
            <a:pPr marL="914400" lvl="1" indent="-457200">
              <a:buSzPct val="100000"/>
              <a:buFont typeface="Calibri" pitchFamily="34" charset="0"/>
              <a:buAutoNum type="arabicPeriod"/>
              <a:defRPr/>
            </a:pPr>
            <a:r>
              <a:rPr lang="en-US" sz="2000" dirty="0">
                <a:cs typeface="Tahoma" pitchFamily="34" charset="0"/>
              </a:rPr>
              <a:t> Select Icon “Family Engagement Tool”</a:t>
            </a:r>
          </a:p>
          <a:p>
            <a:pPr marL="914400" lvl="1" indent="-457200">
              <a:buSzPct val="100000"/>
              <a:buFont typeface="Calibri" pitchFamily="34" charset="0"/>
              <a:buAutoNum type="arabicPeriod"/>
              <a:defRPr/>
            </a:pPr>
            <a:endParaRPr lang="en-US" sz="2000" dirty="0">
              <a:cs typeface="Tahoma" pitchFamily="34" charset="0"/>
            </a:endParaRPr>
          </a:p>
          <a:p>
            <a:pPr marL="914400" lvl="1" indent="-457200">
              <a:buSzPct val="100000"/>
              <a:buFont typeface="Calibri" pitchFamily="34" charset="0"/>
              <a:buAutoNum type="arabicPeriod"/>
              <a:defRPr/>
            </a:pPr>
            <a:r>
              <a:rPr lang="en-US" sz="2000" dirty="0">
                <a:cs typeface="Tahoma" pitchFamily="34" charset="0"/>
              </a:rPr>
              <a:t>Email: </a:t>
            </a:r>
            <a:r>
              <a:rPr lang="en-US" sz="2000" dirty="0">
                <a:cs typeface="Tahoma" pitchFamily="34" charset="0"/>
                <a:hlinkClick r:id="rId3"/>
              </a:rPr>
              <a:t>valerie.todacheene@bie.edu</a:t>
            </a:r>
            <a:r>
              <a:rPr lang="en-US" sz="2000" dirty="0">
                <a:cs typeface="Tahoma" pitchFamily="34" charset="0"/>
              </a:rPr>
              <a:t> if you have problems.</a:t>
            </a: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8600"/>
            <a:ext cx="5586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5586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l="58575" t="22093"/>
          <a:stretch>
            <a:fillRect/>
          </a:stretch>
        </p:blipFill>
        <p:spPr bwMode="auto">
          <a:xfrm>
            <a:off x="1058863" y="1524000"/>
            <a:ext cx="6451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ight Arrow 2"/>
          <p:cNvSpPr>
            <a:spLocks noChangeArrowheads="1"/>
          </p:cNvSpPr>
          <p:nvPr/>
        </p:nvSpPr>
        <p:spPr bwMode="auto">
          <a:xfrm>
            <a:off x="1187450" y="2930525"/>
            <a:ext cx="565150" cy="193675"/>
          </a:xfrm>
          <a:prstGeom prst="rightArrow">
            <a:avLst>
              <a:gd name="adj1" fmla="val 50000"/>
              <a:gd name="adj2" fmla="val 49931"/>
            </a:avLst>
          </a:prstGeom>
          <a:solidFill>
            <a:srgbClr val="FF0000"/>
          </a:solidFill>
          <a:ln w="9525" algn="ctr">
            <a:solidFill>
              <a:schemeClr val="tx1"/>
            </a:solidFill>
            <a:round/>
            <a:headEnd/>
            <a:tailEnd/>
          </a:ln>
        </p:spPr>
        <p:txBody>
          <a:bodyPr wrap="none"/>
          <a:lstStyle/>
          <a:p>
            <a:pPr eaLnBrk="0" hangingPunct="0"/>
            <a:endParaRPr lang="en-US">
              <a:solidFill>
                <a:srgbClr val="FF0000"/>
              </a:solidFill>
            </a:endParaRPr>
          </a:p>
        </p:txBody>
      </p:sp>
      <p:sp>
        <p:nvSpPr>
          <p:cNvPr id="17413" name="Right Arrow 2"/>
          <p:cNvSpPr>
            <a:spLocks noChangeArrowheads="1"/>
          </p:cNvSpPr>
          <p:nvPr/>
        </p:nvSpPr>
        <p:spPr bwMode="auto">
          <a:xfrm>
            <a:off x="1187450" y="2713038"/>
            <a:ext cx="565150" cy="192087"/>
          </a:xfrm>
          <a:prstGeom prst="rightArrow">
            <a:avLst>
              <a:gd name="adj1" fmla="val 50000"/>
              <a:gd name="adj2" fmla="val 50344"/>
            </a:avLst>
          </a:prstGeom>
          <a:solidFill>
            <a:srgbClr val="FF0000"/>
          </a:solidFill>
          <a:ln w="9525" algn="ctr">
            <a:solidFill>
              <a:schemeClr val="tx1"/>
            </a:solidFill>
            <a:round/>
            <a:headEnd/>
            <a:tailEnd/>
          </a:ln>
        </p:spPr>
        <p:txBody>
          <a:bodyPr wrap="none"/>
          <a:lstStyle/>
          <a:p>
            <a:pPr eaLnBrk="0" hangingPunct="0"/>
            <a:endParaRPr lang="en-US">
              <a:solidFill>
                <a:srgbClr val="FF0000"/>
              </a:solidFill>
            </a:endParaRPr>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838200"/>
            <a:ext cx="83153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ight Arrow 2"/>
          <p:cNvSpPr>
            <a:spLocks noChangeArrowheads="1"/>
          </p:cNvSpPr>
          <p:nvPr/>
        </p:nvSpPr>
        <p:spPr bwMode="auto">
          <a:xfrm>
            <a:off x="352425" y="5040313"/>
            <a:ext cx="533400" cy="304800"/>
          </a:xfrm>
          <a:prstGeom prst="rightArrow">
            <a:avLst>
              <a:gd name="adj1" fmla="val 50000"/>
              <a:gd name="adj2" fmla="val 49997"/>
            </a:avLst>
          </a:prstGeom>
          <a:solidFill>
            <a:srgbClr val="FF0000"/>
          </a:solidFill>
          <a:ln w="9525" algn="ctr">
            <a:solidFill>
              <a:schemeClr val="tx1"/>
            </a:solidFill>
            <a:round/>
            <a:headEnd/>
            <a:tailEnd/>
          </a:ln>
        </p:spPr>
        <p:txBody>
          <a:bodyPr wrap="none"/>
          <a:lstStyle/>
          <a:p>
            <a:pPr eaLnBrk="0" hangingPunct="0"/>
            <a:endParaRPr lang="en-US">
              <a:solidFill>
                <a:srgbClr val="FF0000"/>
              </a:solidFill>
            </a:endParaRPr>
          </a:p>
        </p:txBody>
      </p:sp>
      <p:sp>
        <p:nvSpPr>
          <p:cNvPr id="18436" name="Right Arrow 2"/>
          <p:cNvSpPr>
            <a:spLocks noChangeArrowheads="1"/>
          </p:cNvSpPr>
          <p:nvPr/>
        </p:nvSpPr>
        <p:spPr bwMode="auto">
          <a:xfrm>
            <a:off x="352425" y="4449763"/>
            <a:ext cx="533400" cy="304800"/>
          </a:xfrm>
          <a:prstGeom prst="rightArrow">
            <a:avLst>
              <a:gd name="adj1" fmla="val 50000"/>
              <a:gd name="adj2" fmla="val 49997"/>
            </a:avLst>
          </a:prstGeom>
          <a:solidFill>
            <a:srgbClr val="FF0000"/>
          </a:solidFill>
          <a:ln w="9525" algn="ctr">
            <a:solidFill>
              <a:schemeClr val="tx1"/>
            </a:solidFill>
            <a:round/>
            <a:headEnd/>
            <a:tailEnd/>
          </a:ln>
        </p:spPr>
        <p:txBody>
          <a:bodyPr wrap="none"/>
          <a:lstStyle/>
          <a:p>
            <a:pPr eaLnBrk="0" hangingPunct="0"/>
            <a:endParaRPr lang="en-US">
              <a:solidFill>
                <a:srgbClr val="FF0000"/>
              </a:solidFill>
            </a:endParaRP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l="9225" t="37024" r="57822" b="36497"/>
          <a:stretch>
            <a:fillRect/>
          </a:stretch>
        </p:blipFill>
        <p:spPr bwMode="auto">
          <a:xfrm>
            <a:off x="1066800" y="2441575"/>
            <a:ext cx="70104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438400"/>
            <a:ext cx="7696200" cy="2144713"/>
          </a:xfrm>
          <a:prstGeom prst="roundRect">
            <a:avLst/>
          </a:prstGeom>
          <a:noFill/>
          <a:ln w="76200" cmpd="dbl">
            <a:solidFill>
              <a:schemeClr val="tx1"/>
            </a:solidFill>
          </a:ln>
        </p:spPr>
        <p:txBody>
          <a:bodyPr>
            <a:spAutoFit/>
          </a:bodyPr>
          <a:lstStyle/>
          <a:p>
            <a:pPr algn="ctr">
              <a:defRPr/>
            </a:pPr>
            <a:endParaRPr lang="en-US" sz="2000" dirty="0">
              <a:solidFill>
                <a:schemeClr val="tx2"/>
              </a:solidFill>
              <a:latin typeface="+mj-lt"/>
              <a:ea typeface="+mj-ea"/>
              <a:cs typeface="+mj-cs"/>
            </a:endParaRPr>
          </a:p>
          <a:p>
            <a:pPr algn="ctr">
              <a:defRPr/>
            </a:pPr>
            <a:r>
              <a:rPr lang="en-US" sz="4000" dirty="0">
                <a:latin typeface="+mj-lt"/>
                <a:ea typeface="+mj-ea"/>
                <a:cs typeface="+mj-cs"/>
              </a:rPr>
              <a:t>What are the 5 steps in the Family Engagement Tool?</a:t>
            </a:r>
          </a:p>
          <a:p>
            <a:pPr algn="ctr">
              <a:defRPr/>
            </a:pPr>
            <a:endParaRPr lang="en-US" sz="2000" dirty="0">
              <a:solidFill>
                <a:schemeClr val="tx2"/>
              </a:solidFill>
              <a:latin typeface="+mj-lt"/>
              <a:ea typeface="+mj-ea"/>
              <a:cs typeface="+mj-cs"/>
            </a:endParaRPr>
          </a:p>
        </p:txBody>
      </p:sp>
      <p:pic>
        <p:nvPicPr>
          <p:cNvPr id="3" name="Picture 2"/>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p:cNvPicPr>
            <a:picLocks noChangeAspect="1" noChangeArrowheads="1"/>
          </p:cNvPicPr>
          <p:nvPr/>
        </p:nvPicPr>
        <p:blipFill>
          <a:blip r:embed="rId3">
            <a:extLst>
              <a:ext uri="{28A0092B-C50C-407E-A947-70E740481C1C}">
                <a14:useLocalDpi xmlns:a14="http://schemas.microsoft.com/office/drawing/2010/main" val="0"/>
              </a:ext>
            </a:extLst>
          </a:blip>
          <a:srcRect l="12302" t="30463" r="62128" b="18687"/>
          <a:stretch>
            <a:fillRect/>
          </a:stretch>
        </p:blipFill>
        <p:spPr bwMode="auto">
          <a:xfrm>
            <a:off x="2058988" y="2166938"/>
            <a:ext cx="510222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p:cNvSpPr txBox="1">
            <a:spLocks noChangeArrowheads="1"/>
          </p:cNvSpPr>
          <p:nvPr/>
        </p:nvSpPr>
        <p:spPr bwMode="auto">
          <a:xfrm>
            <a:off x="2590800" y="1524000"/>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3200" b="1" u="sng">
                <a:latin typeface="Tahoma" pitchFamily="34" charset="0"/>
                <a:cs typeface="Tahoma" pitchFamily="34" charset="0"/>
              </a:rPr>
              <a:t>Main Menu</a:t>
            </a:r>
          </a:p>
        </p:txBody>
      </p:sp>
      <p:sp>
        <p:nvSpPr>
          <p:cNvPr id="20484" name="TextBox 7"/>
          <p:cNvSpPr txBox="1">
            <a:spLocks noChangeArrowheads="1"/>
          </p:cNvSpPr>
          <p:nvPr/>
        </p:nvSpPr>
        <p:spPr bwMode="auto">
          <a:xfrm>
            <a:off x="1025525" y="6149975"/>
            <a:ext cx="7086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2000"/>
              <a:t> </a:t>
            </a:r>
            <a:r>
              <a:rPr lang="en-US" sz="2600">
                <a:latin typeface="Tahoma" pitchFamily="34" charset="0"/>
                <a:cs typeface="Tahoma" pitchFamily="34" charset="0"/>
              </a:rPr>
              <a:t>Quality resources for the school and the team</a:t>
            </a:r>
          </a:p>
        </p:txBody>
      </p:sp>
      <p:cxnSp>
        <p:nvCxnSpPr>
          <p:cNvPr id="20485" name="Straight Arrow Connector 15"/>
          <p:cNvCxnSpPr>
            <a:cxnSpLocks noChangeShapeType="1"/>
            <a:stCxn id="20482" idx="2"/>
          </p:cNvCxnSpPr>
          <p:nvPr/>
        </p:nvCxnSpPr>
        <p:spPr bwMode="auto">
          <a:xfrm flipV="1">
            <a:off x="4610100" y="5661025"/>
            <a:ext cx="1638300" cy="27305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86" name="Straight Arrow Connector 15"/>
          <p:cNvCxnSpPr>
            <a:cxnSpLocks noChangeShapeType="1"/>
          </p:cNvCxnSpPr>
          <p:nvPr/>
        </p:nvCxnSpPr>
        <p:spPr bwMode="auto">
          <a:xfrm flipV="1">
            <a:off x="4572000" y="5651500"/>
            <a:ext cx="685800" cy="2667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87" name="Straight Arrow Connector 18"/>
          <p:cNvCxnSpPr>
            <a:cxnSpLocks noChangeShapeType="1"/>
          </p:cNvCxnSpPr>
          <p:nvPr/>
        </p:nvCxnSpPr>
        <p:spPr bwMode="auto">
          <a:xfrm flipH="1" flipV="1">
            <a:off x="4533900" y="5661025"/>
            <a:ext cx="38100" cy="30003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88" name="Straight Arrow Connector 13"/>
          <p:cNvCxnSpPr>
            <a:cxnSpLocks noChangeShapeType="1"/>
          </p:cNvCxnSpPr>
          <p:nvPr/>
        </p:nvCxnSpPr>
        <p:spPr bwMode="auto">
          <a:xfrm flipH="1" flipV="1">
            <a:off x="3733800" y="5661025"/>
            <a:ext cx="876300" cy="27305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89" name="Straight Arrow Connector 9"/>
          <p:cNvCxnSpPr>
            <a:cxnSpLocks noChangeShapeType="1"/>
          </p:cNvCxnSpPr>
          <p:nvPr/>
        </p:nvCxnSpPr>
        <p:spPr bwMode="auto">
          <a:xfrm flipH="1" flipV="1">
            <a:off x="3124200" y="5689600"/>
            <a:ext cx="1409700" cy="2286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10" name="Picture 9"/>
          <p:cNvPicPr/>
          <p:nvPr/>
        </p:nvPicPr>
        <p:blipFill>
          <a:blip r:embed="rId4" cstate="print"/>
          <a:srcRect/>
          <a:stretch>
            <a:fillRect/>
          </a:stretch>
        </p:blipFill>
        <p:spPr bwMode="auto">
          <a:xfrm>
            <a:off x="1066800" y="228599"/>
            <a:ext cx="6934200" cy="1053885"/>
          </a:xfrm>
          <a:prstGeom prst="rect">
            <a:avLst/>
          </a:prstGeom>
          <a:noFill/>
          <a:ln w="9525">
            <a:noFill/>
            <a:miter lim="800000"/>
            <a:headEnd/>
            <a:tailEnd/>
          </a:ln>
          <a:effectLst>
            <a:softEdge rad="63500"/>
          </a:effectLst>
        </p:spPr>
      </p:pic>
      <p:cxnSp>
        <p:nvCxnSpPr>
          <p:cNvPr id="20491" name="Straight Arrow Connector 18"/>
          <p:cNvCxnSpPr>
            <a:cxnSpLocks noChangeShapeType="1"/>
          </p:cNvCxnSpPr>
          <p:nvPr/>
        </p:nvCxnSpPr>
        <p:spPr bwMode="auto">
          <a:xfrm flipV="1">
            <a:off x="1562100" y="2514600"/>
            <a:ext cx="647700" cy="68103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438400"/>
            <a:ext cx="7696200" cy="1463675"/>
          </a:xfrm>
          <a:prstGeom prst="roundRect">
            <a:avLst/>
          </a:prstGeom>
          <a:noFill/>
          <a:ln w="76200" cmpd="dbl">
            <a:solidFill>
              <a:schemeClr val="tx1"/>
            </a:solidFill>
          </a:ln>
        </p:spPr>
        <p:txBody>
          <a:bodyPr>
            <a:spAutoFit/>
          </a:bodyPr>
          <a:lstStyle/>
          <a:p>
            <a:pPr algn="ctr">
              <a:defRPr/>
            </a:pPr>
            <a:endParaRPr lang="en-US" sz="2000" dirty="0">
              <a:solidFill>
                <a:schemeClr val="tx2"/>
              </a:solidFill>
              <a:latin typeface="+mj-lt"/>
              <a:ea typeface="+mj-ea"/>
              <a:cs typeface="+mj-cs"/>
            </a:endParaRPr>
          </a:p>
          <a:p>
            <a:pPr algn="ctr">
              <a:defRPr/>
            </a:pPr>
            <a:r>
              <a:rPr lang="en-US" sz="4000" dirty="0">
                <a:latin typeface="+mj-lt"/>
                <a:ea typeface="+mj-ea"/>
                <a:cs typeface="+mj-cs"/>
              </a:rPr>
              <a:t>Before you Begin….</a:t>
            </a:r>
          </a:p>
          <a:p>
            <a:pPr algn="ctr">
              <a:defRPr/>
            </a:pPr>
            <a:endParaRPr lang="en-US" sz="2000" dirty="0">
              <a:solidFill>
                <a:schemeClr val="tx2"/>
              </a:solidFill>
              <a:latin typeface="+mj-lt"/>
              <a:ea typeface="+mj-ea"/>
              <a:cs typeface="+mj-cs"/>
            </a:endParaRPr>
          </a:p>
        </p:txBody>
      </p:sp>
      <p:pic>
        <p:nvPicPr>
          <p:cNvPr id="3" name="Picture 2"/>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a:xfrm>
            <a:off x="457200" y="1524000"/>
            <a:ext cx="8229600" cy="4525963"/>
          </a:xfrm>
        </p:spPr>
        <p:txBody>
          <a:bodyPr>
            <a:normAutofit lnSpcReduction="10000"/>
          </a:bodyPr>
          <a:lstStyle/>
          <a:p>
            <a:pPr marL="0" indent="0" algn="ctr">
              <a:buFont typeface="Arial" charset="0"/>
              <a:buNone/>
              <a:defRPr/>
            </a:pPr>
            <a:r>
              <a:rPr lang="en-US" dirty="0" smtClean="0"/>
              <a:t>TEAM ORIENTATION</a:t>
            </a:r>
          </a:p>
          <a:p>
            <a:pPr>
              <a:defRPr/>
            </a:pPr>
            <a:r>
              <a:rPr lang="en-US" sz="2400" dirty="0" smtClean="0"/>
              <a:t>Purpose/Goals of FET for your school</a:t>
            </a:r>
          </a:p>
          <a:p>
            <a:pPr>
              <a:defRPr/>
            </a:pPr>
            <a:r>
              <a:rPr lang="en-US" sz="2400" dirty="0" smtClean="0"/>
              <a:t>Team Members roles/responsibilities</a:t>
            </a:r>
          </a:p>
          <a:p>
            <a:pPr>
              <a:defRPr/>
            </a:pPr>
            <a:r>
              <a:rPr lang="en-US" sz="2400" dirty="0" smtClean="0"/>
              <a:t>Talk about Participation Requirement(s) with your team</a:t>
            </a:r>
          </a:p>
          <a:p>
            <a:pPr lvl="1">
              <a:defRPr/>
            </a:pPr>
            <a:r>
              <a:rPr lang="en-US" sz="2400" dirty="0" smtClean="0"/>
              <a:t>Attend WebEx session(s)/Trainings</a:t>
            </a:r>
          </a:p>
          <a:p>
            <a:pPr lvl="1">
              <a:defRPr/>
            </a:pPr>
            <a:r>
              <a:rPr lang="en-US" sz="2400" dirty="0" smtClean="0"/>
              <a:t>Actively participate &amp; complete the steps </a:t>
            </a:r>
          </a:p>
          <a:p>
            <a:pPr lvl="1">
              <a:defRPr/>
            </a:pPr>
            <a:r>
              <a:rPr lang="en-US" sz="2400" dirty="0" smtClean="0"/>
              <a:t>Team consists of parent(s), principal, school staff</a:t>
            </a:r>
          </a:p>
          <a:p>
            <a:pPr lvl="1">
              <a:defRPr/>
            </a:pPr>
            <a:r>
              <a:rPr lang="en-US" sz="2400" dirty="0" smtClean="0"/>
              <a:t>Attend Face-to-Face training</a:t>
            </a:r>
          </a:p>
          <a:p>
            <a:pPr lvl="1">
              <a:defRPr/>
            </a:pPr>
            <a:r>
              <a:rPr lang="en-US" sz="2400" dirty="0" smtClean="0"/>
              <a:t>Address assessment results</a:t>
            </a:r>
          </a:p>
          <a:p>
            <a:pPr>
              <a:defRPr/>
            </a:pPr>
            <a:r>
              <a:rPr lang="en-US" sz="2400" dirty="0" smtClean="0"/>
              <a:t>Review Agenda &amp; Training Dates</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
            <a:ext cx="6934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19200" y="1524000"/>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latin typeface="Tahoma" pitchFamily="34" charset="0"/>
                <a:cs typeface="Tahoma" pitchFamily="34" charset="0"/>
              </a:rPr>
              <a:t>Team Orientation Presentation</a:t>
            </a:r>
          </a:p>
        </p:txBody>
      </p:sp>
      <p:pic>
        <p:nvPicPr>
          <p:cNvPr id="5" name="Picture 4"/>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l="12302" t="30463" r="79099" b="55832"/>
          <a:stretch>
            <a:fillRect/>
          </a:stretch>
        </p:blipFill>
        <p:spPr bwMode="auto">
          <a:xfrm>
            <a:off x="990600" y="2209800"/>
            <a:ext cx="2173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l="12302" t="30463" r="62128" b="18687"/>
          <a:stretch>
            <a:fillRect/>
          </a:stretch>
        </p:blipFill>
        <p:spPr bwMode="auto">
          <a:xfrm>
            <a:off x="3276600" y="3117850"/>
            <a:ext cx="34290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163888" y="2971800"/>
            <a:ext cx="1331912"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a:stCxn id="3" idx="1"/>
          </p:cNvCxnSpPr>
          <p:nvPr/>
        </p:nvCxnSpPr>
        <p:spPr>
          <a:xfrm flipH="1" flipV="1">
            <a:off x="2514600" y="2743200"/>
            <a:ext cx="844550" cy="317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0" name="TextBox 8"/>
          <p:cNvSpPr txBox="1">
            <a:spLocks noChangeArrowheads="1"/>
          </p:cNvSpPr>
          <p:nvPr/>
        </p:nvSpPr>
        <p:spPr bwMode="auto">
          <a:xfrm>
            <a:off x="1066800" y="54102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t>Click on “Team Orientation” which will provide an overview for your Family Engagement Team members.</a:t>
            </a:r>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Training Overview</a:t>
            </a:r>
          </a:p>
        </p:txBody>
      </p:sp>
      <p:sp>
        <p:nvSpPr>
          <p:cNvPr id="6147" name="Content Placeholder 2"/>
          <p:cNvSpPr>
            <a:spLocks noGrp="1"/>
          </p:cNvSpPr>
          <p:nvPr>
            <p:ph idx="1"/>
          </p:nvPr>
        </p:nvSpPr>
        <p:spPr>
          <a:xfrm>
            <a:off x="457200" y="1371600"/>
            <a:ext cx="8229600" cy="4525963"/>
          </a:xfrm>
        </p:spPr>
        <p:txBody>
          <a:bodyPr/>
          <a:lstStyle/>
          <a:p>
            <a:pPr eaLnBrk="1" hangingPunct="1"/>
            <a:r>
              <a:rPr lang="en-US" sz="2200" smtClean="0"/>
              <a:t>Introduction</a:t>
            </a:r>
          </a:p>
          <a:p>
            <a:pPr eaLnBrk="1" hangingPunct="1"/>
            <a:r>
              <a:rPr lang="en-US" sz="2200" smtClean="0"/>
              <a:t>Participation requirements</a:t>
            </a:r>
          </a:p>
          <a:p>
            <a:pPr eaLnBrk="1" hangingPunct="1"/>
            <a:r>
              <a:rPr lang="en-US" sz="2200" smtClean="0"/>
              <a:t>FET Tool Orientation</a:t>
            </a:r>
          </a:p>
          <a:p>
            <a:pPr eaLnBrk="1" hangingPunct="1"/>
            <a:r>
              <a:rPr lang="en-US" sz="2200" smtClean="0"/>
              <a:t>Distribution of username &amp; passwords</a:t>
            </a:r>
          </a:p>
          <a:p>
            <a:r>
              <a:rPr lang="en-US" sz="2200" smtClean="0"/>
              <a:t>Scheduled FET Trainings &amp; Completion Dates for FET Step(s) </a:t>
            </a:r>
          </a:p>
          <a:p>
            <a:pPr eaLnBrk="1" hangingPunct="1"/>
            <a:r>
              <a:rPr lang="en-US" sz="2200" smtClean="0"/>
              <a:t>Question(s) &amp; Answer(s)</a:t>
            </a:r>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86266"/>
            <a:ext cx="838200" cy="36933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a:defRPr/>
            </a:pPr>
            <a:r>
              <a:rPr lang="en-US" b="1" dirty="0">
                <a:solidFill>
                  <a:schemeClr val="bg1"/>
                </a:solidFill>
              </a:rPr>
              <a:t>Step 1</a:t>
            </a:r>
          </a:p>
        </p:txBody>
      </p:sp>
      <p:sp>
        <p:nvSpPr>
          <p:cNvPr id="24581" name="Rectangle 2"/>
          <p:cNvSpPr>
            <a:spLocks noChangeArrowheads="1"/>
          </p:cNvSpPr>
          <p:nvPr/>
        </p:nvSpPr>
        <p:spPr bwMode="auto">
          <a:xfrm>
            <a:off x="1295400" y="1293813"/>
            <a:ext cx="762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ahoma" pitchFamily="34" charset="0"/>
                <a:cs typeface="Tahoma" pitchFamily="34" charset="0"/>
              </a:rPr>
              <a:t>The team leader completes the Enter/Edit School Information with principal.</a:t>
            </a:r>
          </a:p>
        </p:txBody>
      </p:sp>
      <p:sp>
        <p:nvSpPr>
          <p:cNvPr id="24582" name="Rectangle 3"/>
          <p:cNvSpPr>
            <a:spLocks noChangeArrowheads="1"/>
          </p:cNvSpPr>
          <p:nvPr/>
        </p:nvSpPr>
        <p:spPr bwMode="auto">
          <a:xfrm>
            <a:off x="609600" y="2209800"/>
            <a:ext cx="7772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3">
              <a:spcBef>
                <a:spcPct val="50000"/>
              </a:spcBef>
              <a:buClr>
                <a:srgbClr val="389396"/>
              </a:buClr>
              <a:buFont typeface="Wingdings" pitchFamily="2" charset="2"/>
              <a:buChar char="ü"/>
            </a:pPr>
            <a:r>
              <a:rPr lang="en-US" sz="2000">
                <a:solidFill>
                  <a:schemeClr val="tx2"/>
                </a:solidFill>
                <a:latin typeface="Tahoma" pitchFamily="34" charset="0"/>
                <a:cs typeface="Tahoma" pitchFamily="34" charset="0"/>
              </a:rPr>
              <a:t>   </a:t>
            </a:r>
            <a:r>
              <a:rPr lang="en-US" sz="2000">
                <a:cs typeface="Tahoma" pitchFamily="34" charset="0"/>
              </a:rPr>
              <a:t>School and District Contact Information</a:t>
            </a:r>
          </a:p>
          <a:p>
            <a:pPr lvl="3">
              <a:spcBef>
                <a:spcPct val="50000"/>
              </a:spcBef>
              <a:buClr>
                <a:srgbClr val="389396"/>
              </a:buClr>
              <a:buFont typeface="Wingdings" pitchFamily="2" charset="2"/>
              <a:buChar char="ü"/>
            </a:pPr>
            <a:r>
              <a:rPr lang="en-US" sz="2000">
                <a:cs typeface="Tahoma" pitchFamily="34" charset="0"/>
              </a:rPr>
              <a:t> 	Demographics</a:t>
            </a:r>
          </a:p>
          <a:p>
            <a:pPr lvl="3">
              <a:spcBef>
                <a:spcPct val="50000"/>
              </a:spcBef>
              <a:buClr>
                <a:srgbClr val="389396"/>
              </a:buClr>
              <a:buFont typeface="Wingdings" pitchFamily="2" charset="2"/>
              <a:buChar char="ü"/>
            </a:pPr>
            <a:r>
              <a:rPr lang="en-US" sz="2000">
                <a:cs typeface="Tahoma" pitchFamily="34" charset="0"/>
              </a:rPr>
              <a:t>  School Personnel</a:t>
            </a:r>
          </a:p>
          <a:p>
            <a:pPr lvl="3">
              <a:spcBef>
                <a:spcPct val="50000"/>
              </a:spcBef>
              <a:buClr>
                <a:srgbClr val="389396"/>
              </a:buClr>
              <a:buFont typeface="Wingdings" pitchFamily="2" charset="2"/>
              <a:buChar char="ü"/>
            </a:pPr>
            <a:r>
              <a:rPr lang="en-US" sz="2000">
                <a:cs typeface="Tahoma" pitchFamily="34" charset="0"/>
              </a:rPr>
              <a:t>  School Grades Levels and Enrollment</a:t>
            </a:r>
          </a:p>
          <a:p>
            <a:pPr lvl="3">
              <a:spcBef>
                <a:spcPct val="50000"/>
              </a:spcBef>
              <a:buClr>
                <a:srgbClr val="389396"/>
              </a:buClr>
              <a:buFont typeface="Wingdings" pitchFamily="2" charset="2"/>
              <a:buChar char="ü"/>
            </a:pPr>
            <a:r>
              <a:rPr lang="en-US" sz="2000">
                <a:cs typeface="Tahoma" pitchFamily="34" charset="0"/>
              </a:rPr>
              <a:t>  State Standards Assessment Scores</a:t>
            </a:r>
          </a:p>
        </p:txBody>
      </p:sp>
      <p:pic>
        <p:nvPicPr>
          <p:cNvPr id="5" name="Picture 4"/>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3" name="Footer Placeholder 2"/>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ChangeArrowheads="1"/>
          </p:cNvSpPr>
          <p:nvPr/>
        </p:nvSpPr>
        <p:spPr bwMode="auto">
          <a:xfrm>
            <a:off x="1219200" y="1371600"/>
            <a:ext cx="71628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200" dirty="0">
                <a:latin typeface="+mn-lt"/>
                <a:cs typeface="Tahoma" pitchFamily="34" charset="0"/>
              </a:rPr>
              <a:t>The team leader completes the Enter/Edit School Information with principal. Team will review responses.</a:t>
            </a:r>
          </a:p>
          <a:p>
            <a:pPr>
              <a:spcBef>
                <a:spcPct val="50000"/>
              </a:spcBef>
              <a:buClr>
                <a:srgbClr val="389396"/>
              </a:buClr>
              <a:defRPr/>
            </a:pPr>
            <a:r>
              <a:rPr lang="en-US" sz="2200" dirty="0">
                <a:latin typeface="+mn-lt"/>
                <a:cs typeface="Tahoma" pitchFamily="34" charset="0"/>
              </a:rPr>
              <a:t>Series of questions on the various building blocks that is the current practice of the school in current Parent Involvement Practices</a:t>
            </a:r>
          </a:p>
          <a:p>
            <a:pPr marL="1427163" lvl="2" indent="-50800">
              <a:spcBef>
                <a:spcPct val="50000"/>
              </a:spcBef>
              <a:buClr>
                <a:srgbClr val="389396"/>
              </a:buClr>
              <a:buFont typeface="Wingdings" pitchFamily="2" charset="2"/>
              <a:buChar char="ü"/>
              <a:defRPr/>
            </a:pPr>
            <a:r>
              <a:rPr lang="en-US" sz="2200" dirty="0">
                <a:latin typeface="+mn-lt"/>
                <a:cs typeface="Tahoma" pitchFamily="34" charset="0"/>
              </a:rPr>
              <a:t>Shared Leadership</a:t>
            </a:r>
          </a:p>
          <a:p>
            <a:pPr lvl="3">
              <a:spcBef>
                <a:spcPct val="50000"/>
              </a:spcBef>
              <a:buClr>
                <a:srgbClr val="389396"/>
              </a:buClr>
              <a:buFont typeface="Wingdings" pitchFamily="2" charset="2"/>
              <a:buChar char="ü"/>
              <a:defRPr/>
            </a:pPr>
            <a:r>
              <a:rPr lang="en-US" sz="2200" dirty="0">
                <a:latin typeface="+mn-lt"/>
                <a:cs typeface="Tahoma" pitchFamily="34" charset="0"/>
              </a:rPr>
              <a:t>Goals and Roles</a:t>
            </a:r>
          </a:p>
          <a:p>
            <a:pPr lvl="3">
              <a:spcBef>
                <a:spcPct val="50000"/>
              </a:spcBef>
              <a:buClr>
                <a:srgbClr val="389396"/>
              </a:buClr>
              <a:buFont typeface="Wingdings" pitchFamily="2" charset="2"/>
              <a:buChar char="ü"/>
              <a:defRPr/>
            </a:pPr>
            <a:r>
              <a:rPr lang="en-US" sz="2200" dirty="0">
                <a:latin typeface="+mn-lt"/>
                <a:cs typeface="Tahoma" pitchFamily="34" charset="0"/>
              </a:rPr>
              <a:t>School-Home Communication</a:t>
            </a:r>
          </a:p>
          <a:p>
            <a:pPr lvl="3">
              <a:spcBef>
                <a:spcPct val="50000"/>
              </a:spcBef>
              <a:buClr>
                <a:srgbClr val="389396"/>
              </a:buClr>
              <a:buFont typeface="Wingdings" pitchFamily="2" charset="2"/>
              <a:buChar char="ü"/>
              <a:defRPr/>
            </a:pPr>
            <a:r>
              <a:rPr lang="en-US" sz="2200" dirty="0">
                <a:latin typeface="+mn-lt"/>
                <a:cs typeface="Tahoma" pitchFamily="34" charset="0"/>
              </a:rPr>
              <a:t>Education</a:t>
            </a:r>
          </a:p>
          <a:p>
            <a:pPr lvl="3">
              <a:spcBef>
                <a:spcPct val="50000"/>
              </a:spcBef>
              <a:buClr>
                <a:srgbClr val="389396"/>
              </a:buClr>
              <a:buFont typeface="Wingdings" pitchFamily="2" charset="2"/>
              <a:buChar char="ü"/>
              <a:defRPr/>
            </a:pPr>
            <a:r>
              <a:rPr lang="en-US" sz="2200" dirty="0">
                <a:latin typeface="+mn-lt"/>
                <a:cs typeface="Tahoma" pitchFamily="34" charset="0"/>
              </a:rPr>
              <a:t>Connection</a:t>
            </a:r>
            <a:endParaRPr lang="en-US" sz="2200" dirty="0">
              <a:latin typeface="+mn-lt"/>
            </a:endParaRPr>
          </a:p>
        </p:txBody>
      </p:sp>
      <p:sp>
        <p:nvSpPr>
          <p:cNvPr id="10" name="TextBox 9"/>
          <p:cNvSpPr txBox="1"/>
          <p:nvPr/>
        </p:nvSpPr>
        <p:spPr>
          <a:xfrm>
            <a:off x="304800" y="1676400"/>
            <a:ext cx="838200" cy="369332"/>
          </a:xfrm>
          <a:prstGeom prst="rect">
            <a:avLst/>
          </a:prstGeom>
          <a:solidFill>
            <a:schemeClr val="tx1"/>
          </a:solidFill>
          <a:scene3d>
            <a:camera prst="orthographicFront"/>
            <a:lightRig rig="threePt" dir="t"/>
          </a:scene3d>
          <a:sp3d>
            <a:bevelT w="114300" prst="artDeco"/>
          </a:sp3d>
        </p:spPr>
        <p:txBody>
          <a:bodyPr>
            <a:spAutoFit/>
          </a:bodyPr>
          <a:lstStyle/>
          <a:p>
            <a:pPr>
              <a:defRPr/>
            </a:pPr>
            <a:r>
              <a:rPr lang="en-US" b="1" dirty="0">
                <a:solidFill>
                  <a:schemeClr val="bg1"/>
                </a:solidFill>
              </a:rPr>
              <a:t>Step 2</a:t>
            </a:r>
          </a:p>
        </p:txBody>
      </p:sp>
      <p:pic>
        <p:nvPicPr>
          <p:cNvPr id="5" name="Picture 4"/>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p:cNvSpPr txBox="1"/>
          <p:nvPr/>
        </p:nvSpPr>
        <p:spPr>
          <a:xfrm>
            <a:off x="304800" y="1676400"/>
            <a:ext cx="838200" cy="369332"/>
          </a:xfrm>
          <a:prstGeom prst="rect">
            <a:avLst/>
          </a:prstGeom>
          <a:solidFill>
            <a:schemeClr val="tx1"/>
          </a:solidFill>
          <a:scene3d>
            <a:camera prst="orthographicFront"/>
            <a:lightRig rig="threePt" dir="t"/>
          </a:scene3d>
          <a:sp3d>
            <a:bevelT w="114300" prst="artDeco"/>
          </a:sp3d>
        </p:spPr>
        <p:txBody>
          <a:bodyPr>
            <a:spAutoFit/>
          </a:bodyPr>
          <a:lstStyle/>
          <a:p>
            <a:pPr>
              <a:defRPr/>
            </a:pPr>
            <a:r>
              <a:rPr lang="en-US" b="1" dirty="0">
                <a:solidFill>
                  <a:schemeClr val="bg1"/>
                </a:solidFill>
              </a:rPr>
              <a:t>Step 3</a:t>
            </a:r>
          </a:p>
        </p:txBody>
      </p:sp>
      <p:sp>
        <p:nvSpPr>
          <p:cNvPr id="26629" name="TextBox 10"/>
          <p:cNvSpPr txBox="1">
            <a:spLocks noChangeArrowheads="1"/>
          </p:cNvSpPr>
          <p:nvPr/>
        </p:nvSpPr>
        <p:spPr bwMode="auto">
          <a:xfrm>
            <a:off x="1219200" y="15240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2800">
                <a:latin typeface="Tahoma" pitchFamily="34" charset="0"/>
                <a:cs typeface="Tahoma" pitchFamily="34" charset="0"/>
              </a:rPr>
              <a:t>Gather Documents &amp; Complete Analysis</a:t>
            </a:r>
          </a:p>
        </p:txBody>
      </p:sp>
      <p:pic>
        <p:nvPicPr>
          <p:cNvPr id="7" name="Picture 6"/>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11" name="TextBox 8"/>
          <p:cNvSpPr txBox="1">
            <a:spLocks noChangeArrowheads="1"/>
          </p:cNvSpPr>
          <p:nvPr/>
        </p:nvSpPr>
        <p:spPr bwMode="auto">
          <a:xfrm>
            <a:off x="255588" y="2362200"/>
            <a:ext cx="8431212"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defRPr/>
            </a:pPr>
            <a:r>
              <a:rPr lang="en-US" sz="2400" u="sng" dirty="0" smtClean="0">
                <a:latin typeface="Tahoma" pitchFamily="34" charset="0"/>
                <a:cs typeface="Tahoma" pitchFamily="34" charset="0"/>
              </a:rPr>
              <a:t>Gather Key Documents: </a:t>
            </a:r>
            <a:r>
              <a:rPr lang="en-US" sz="2400" dirty="0" smtClean="0">
                <a:latin typeface="Tahoma" pitchFamily="34" charset="0"/>
                <a:cs typeface="Tahoma" pitchFamily="34" charset="0"/>
              </a:rPr>
              <a:t>The team leader gathers the key documents with the principal which will be analyzed by the team.</a:t>
            </a:r>
          </a:p>
          <a:p>
            <a:pPr marL="457200" indent="-457200" eaLnBrk="1" hangingPunct="1">
              <a:buFontTx/>
              <a:buAutoNum type="arabicPeriod"/>
              <a:defRPr/>
            </a:pPr>
            <a:endParaRPr lang="en-US" sz="2400" dirty="0" smtClean="0">
              <a:latin typeface="Tahoma" pitchFamily="34" charset="0"/>
              <a:cs typeface="Tahoma" pitchFamily="34" charset="0"/>
            </a:endParaRPr>
          </a:p>
          <a:p>
            <a:pPr marL="1257300" lvl="2" indent="-342900" eaLnBrk="1" hangingPunct="1">
              <a:buClr>
                <a:schemeClr val="accent5">
                  <a:lumMod val="50000"/>
                </a:schemeClr>
              </a:buClr>
              <a:buFont typeface="Wingdings" pitchFamily="2" charset="2"/>
              <a:buChar char="ü"/>
              <a:defRPr/>
            </a:pPr>
            <a:r>
              <a:rPr lang="en-US" sz="2000" dirty="0" smtClean="0">
                <a:latin typeface="Tahoma" pitchFamily="34" charset="0"/>
                <a:cs typeface="Tahoma" pitchFamily="34" charset="0"/>
              </a:rPr>
              <a:t>School Parent Involvement Policy</a:t>
            </a:r>
            <a:r>
              <a:rPr lang="en-US" sz="2000" b="1" dirty="0" smtClean="0">
                <a:latin typeface="Tahoma" pitchFamily="34" charset="0"/>
                <a:cs typeface="Tahoma" pitchFamily="34" charset="0"/>
              </a:rPr>
              <a:t>*</a:t>
            </a:r>
          </a:p>
          <a:p>
            <a:pPr marL="1257300" lvl="2" indent="-342900" eaLnBrk="1" hangingPunct="1">
              <a:buClr>
                <a:schemeClr val="accent5">
                  <a:lumMod val="50000"/>
                </a:schemeClr>
              </a:buClr>
              <a:buFont typeface="Wingdings" pitchFamily="2" charset="2"/>
              <a:buChar char="ü"/>
              <a:defRPr/>
            </a:pPr>
            <a:r>
              <a:rPr lang="en-US" sz="2000" dirty="0" smtClean="0">
                <a:latin typeface="Tahoma" pitchFamily="34" charset="0"/>
                <a:cs typeface="Tahoma" pitchFamily="34" charset="0"/>
              </a:rPr>
              <a:t>Compact</a:t>
            </a:r>
            <a:r>
              <a:rPr lang="en-US" sz="2000" b="1" dirty="0" smtClean="0">
                <a:latin typeface="Tahoma" pitchFamily="34" charset="0"/>
                <a:cs typeface="Tahoma" pitchFamily="34" charset="0"/>
              </a:rPr>
              <a:t>*</a:t>
            </a:r>
          </a:p>
          <a:p>
            <a:pPr marL="1257300" lvl="2" indent="-342900" eaLnBrk="1" hangingPunct="1">
              <a:buClr>
                <a:schemeClr val="accent5">
                  <a:lumMod val="50000"/>
                </a:schemeClr>
              </a:buClr>
              <a:buFont typeface="Wingdings" pitchFamily="2" charset="2"/>
              <a:buChar char="ü"/>
              <a:defRPr/>
            </a:pPr>
            <a:r>
              <a:rPr lang="en-US" sz="2000" dirty="0" smtClean="0">
                <a:latin typeface="Tahoma" pitchFamily="34" charset="0"/>
                <a:cs typeface="Tahoma" pitchFamily="34" charset="0"/>
              </a:rPr>
              <a:t>Homework Guidelines</a:t>
            </a:r>
          </a:p>
          <a:p>
            <a:pPr marL="1257300" lvl="2" indent="-342900" eaLnBrk="1" hangingPunct="1">
              <a:buClr>
                <a:schemeClr val="accent5">
                  <a:lumMod val="50000"/>
                </a:schemeClr>
              </a:buClr>
              <a:buFont typeface="Wingdings" pitchFamily="2" charset="2"/>
              <a:buChar char="ü"/>
              <a:defRPr/>
            </a:pPr>
            <a:r>
              <a:rPr lang="en-US" sz="2000" dirty="0" smtClean="0">
                <a:latin typeface="Tahoma" pitchFamily="34" charset="0"/>
                <a:cs typeface="Tahoma" pitchFamily="34" charset="0"/>
              </a:rPr>
              <a:t>Student Report Card</a:t>
            </a:r>
          </a:p>
          <a:p>
            <a:pPr marL="1257300" lvl="2" indent="-342900" eaLnBrk="1" hangingPunct="1">
              <a:buClr>
                <a:schemeClr val="accent5">
                  <a:lumMod val="50000"/>
                </a:schemeClr>
              </a:buClr>
              <a:buFont typeface="Wingdings" pitchFamily="2" charset="2"/>
              <a:buChar char="ü"/>
              <a:defRPr/>
            </a:pPr>
            <a:r>
              <a:rPr lang="en-US" sz="2000" dirty="0" smtClean="0">
                <a:latin typeface="Tahoma" pitchFamily="34" charset="0"/>
                <a:cs typeface="Tahoma" pitchFamily="34" charset="0"/>
              </a:rPr>
              <a:t>Classroom Visit Procedures</a:t>
            </a:r>
          </a:p>
          <a:p>
            <a:pPr marL="1257300" lvl="2" indent="-342900" eaLnBrk="1" hangingPunct="1">
              <a:buClr>
                <a:schemeClr val="accent5">
                  <a:lumMod val="50000"/>
                </a:schemeClr>
              </a:buClr>
              <a:buFont typeface="Wingdings" pitchFamily="2" charset="2"/>
              <a:buChar char="ü"/>
              <a:defRPr/>
            </a:pPr>
            <a:r>
              <a:rPr lang="en-US" sz="2000" dirty="0" smtClean="0">
                <a:solidFill>
                  <a:srgbClr val="FF0000"/>
                </a:solidFill>
                <a:latin typeface="Tahoma" pitchFamily="34" charset="0"/>
                <a:cs typeface="Tahoma" pitchFamily="34" charset="0"/>
              </a:rPr>
              <a:t>Homeless/McKinney Vento Policy*</a:t>
            </a:r>
          </a:p>
          <a:p>
            <a:pPr algn="r" eaLnBrk="1" hangingPunct="1">
              <a:defRPr/>
            </a:pPr>
            <a:r>
              <a:rPr lang="en-US" sz="1400" b="1" dirty="0" smtClean="0">
                <a:latin typeface="Tahoma" pitchFamily="34" charset="0"/>
                <a:cs typeface="Tahoma" pitchFamily="34" charset="0"/>
              </a:rPr>
              <a:t>*</a:t>
            </a:r>
            <a:r>
              <a:rPr lang="en-US" sz="1400" dirty="0" smtClean="0">
                <a:latin typeface="Tahoma" pitchFamily="34" charset="0"/>
                <a:cs typeface="Tahoma" pitchFamily="34" charset="0"/>
              </a:rPr>
              <a:t>Title I documents/McKinney Vento Requirements</a:t>
            </a:r>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TextBox 10"/>
          <p:cNvSpPr txBox="1">
            <a:spLocks noChangeArrowheads="1"/>
          </p:cNvSpPr>
          <p:nvPr/>
        </p:nvSpPr>
        <p:spPr bwMode="auto">
          <a:xfrm>
            <a:off x="76200" y="15240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r>
              <a:rPr lang="en-US" sz="2400" u="sng" dirty="0" smtClean="0">
                <a:latin typeface="Tahoma" pitchFamily="34" charset="0"/>
                <a:cs typeface="Tahoma" pitchFamily="34" charset="0"/>
              </a:rPr>
              <a:t>Analyze Documents:</a:t>
            </a:r>
            <a:r>
              <a:rPr lang="en-US" sz="2400" dirty="0" smtClean="0">
                <a:latin typeface="Tahoma" pitchFamily="34" charset="0"/>
                <a:cs typeface="Tahoma" pitchFamily="34" charset="0"/>
              </a:rPr>
              <a:t> The team leader distributes the key documents to the team, and the members will evaluate each document with the rubric provided in this step.</a:t>
            </a:r>
          </a:p>
          <a:p>
            <a:pPr marL="457200" indent="-457200" eaLnBrk="1" hangingPunct="1">
              <a:buFontTx/>
              <a:buAutoNum type="arabicPeriod"/>
              <a:defRPr/>
            </a:pPr>
            <a:endParaRPr lang="en-US" sz="2400" dirty="0" smtClean="0">
              <a:latin typeface="Tahoma" pitchFamily="34" charset="0"/>
              <a:cs typeface="Tahoma" pitchFamily="34" charset="0"/>
            </a:endParaRPr>
          </a:p>
        </p:txBody>
      </p:sp>
      <p:pic>
        <p:nvPicPr>
          <p:cNvPr id="7" name="Picture 6"/>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pic>
        <p:nvPicPr>
          <p:cNvPr id="27652" name="Picture 11"/>
          <p:cNvPicPr>
            <a:picLocks noChangeAspect="1" noChangeArrowheads="1"/>
          </p:cNvPicPr>
          <p:nvPr/>
        </p:nvPicPr>
        <p:blipFill>
          <a:blip r:embed="rId4">
            <a:extLst>
              <a:ext uri="{28A0092B-C50C-407E-A947-70E740481C1C}">
                <a14:useLocalDpi xmlns:a14="http://schemas.microsoft.com/office/drawing/2010/main" val="0"/>
              </a:ext>
            </a:extLst>
          </a:blip>
          <a:srcRect l="17838" t="31166" r="68279" b="25015"/>
          <a:stretch>
            <a:fillRect/>
          </a:stretch>
        </p:blipFill>
        <p:spPr bwMode="auto">
          <a:xfrm>
            <a:off x="304800" y="2935288"/>
            <a:ext cx="285115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2"/>
          <p:cNvPicPr>
            <a:picLocks noChangeAspect="1" noChangeArrowheads="1"/>
          </p:cNvPicPr>
          <p:nvPr/>
        </p:nvPicPr>
        <p:blipFill>
          <a:blip r:embed="rId5">
            <a:extLst>
              <a:ext uri="{28A0092B-C50C-407E-A947-70E740481C1C}">
                <a14:useLocalDpi xmlns:a14="http://schemas.microsoft.com/office/drawing/2010/main" val="0"/>
              </a:ext>
            </a:extLst>
          </a:blip>
          <a:srcRect l="11951" t="31166" r="60896" b="31010"/>
          <a:stretch>
            <a:fillRect/>
          </a:stretch>
        </p:blipFill>
        <p:spPr bwMode="auto">
          <a:xfrm>
            <a:off x="3767138" y="3008313"/>
            <a:ext cx="4691062"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Box 10"/>
          <p:cNvSpPr txBox="1">
            <a:spLocks noChangeArrowheads="1"/>
          </p:cNvSpPr>
          <p:nvPr/>
        </p:nvSpPr>
        <p:spPr bwMode="auto">
          <a:xfrm>
            <a:off x="76200" y="15240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2400" u="sng">
                <a:latin typeface="Tahoma" pitchFamily="34" charset="0"/>
                <a:cs typeface="Tahoma" pitchFamily="34" charset="0"/>
              </a:rPr>
              <a:t>Analyze Homeless Policy: (refer to PDF)</a:t>
            </a:r>
            <a:endParaRPr lang="en-US" sz="2400">
              <a:latin typeface="Tahoma" pitchFamily="34" charset="0"/>
              <a:cs typeface="Tahoma" pitchFamily="34" charset="0"/>
            </a:endParaRPr>
          </a:p>
        </p:txBody>
      </p:sp>
      <p:pic>
        <p:nvPicPr>
          <p:cNvPr id="7" name="Picture 6"/>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TextBox 1"/>
          <p:cNvSpPr txBox="1"/>
          <p:nvPr/>
        </p:nvSpPr>
        <p:spPr>
          <a:xfrm>
            <a:off x="990600" y="2133600"/>
            <a:ext cx="6781800" cy="4246563"/>
          </a:xfrm>
          <a:prstGeom prst="rect">
            <a:avLst/>
          </a:prstGeom>
          <a:noFill/>
        </p:spPr>
        <p:txBody>
          <a:bodyPr>
            <a:spAutoFit/>
          </a:bodyPr>
          <a:lstStyle/>
          <a:p>
            <a:pPr marL="342900" indent="-342900">
              <a:buFont typeface="+mj-lt"/>
              <a:buAutoNum type="arabicPeriod"/>
              <a:defRPr/>
            </a:pPr>
            <a:r>
              <a:rPr lang="en-US" dirty="0"/>
              <a:t>Creating an overall Goal or Statement</a:t>
            </a:r>
          </a:p>
          <a:p>
            <a:pPr marL="342900" indent="-342900">
              <a:buFont typeface="+mj-lt"/>
              <a:buAutoNum type="arabicPeriod"/>
              <a:defRPr/>
            </a:pPr>
            <a:r>
              <a:rPr lang="en-US" dirty="0"/>
              <a:t>Creating a definition of homelessness</a:t>
            </a:r>
          </a:p>
          <a:p>
            <a:pPr marL="342900" indent="-342900">
              <a:buFont typeface="+mj-lt"/>
              <a:buAutoNum type="arabicPeriod"/>
              <a:defRPr/>
            </a:pPr>
            <a:r>
              <a:rPr lang="en-US" dirty="0"/>
              <a:t>Stating the rights of the students and families</a:t>
            </a:r>
          </a:p>
          <a:p>
            <a:pPr marL="342900" indent="-342900">
              <a:buFont typeface="+mj-lt"/>
              <a:buAutoNum type="arabicPeriod"/>
              <a:defRPr/>
            </a:pPr>
            <a:r>
              <a:rPr lang="en-US" dirty="0"/>
              <a:t>Distributing information on the school’s homeless policy</a:t>
            </a:r>
          </a:p>
          <a:p>
            <a:pPr marL="342900" indent="-342900">
              <a:buFont typeface="+mj-lt"/>
              <a:buAutoNum type="arabicPeriod"/>
              <a:defRPr/>
            </a:pPr>
            <a:r>
              <a:rPr lang="en-US" dirty="0"/>
              <a:t>Creating enrollment policy and procedures</a:t>
            </a:r>
          </a:p>
          <a:p>
            <a:pPr marL="342900" indent="-342900">
              <a:buFont typeface="+mj-lt"/>
              <a:buAutoNum type="arabicPeriod"/>
              <a:defRPr/>
            </a:pPr>
            <a:r>
              <a:rPr lang="en-US" dirty="0"/>
              <a:t>Creating and collecting student records</a:t>
            </a:r>
          </a:p>
          <a:p>
            <a:pPr marL="342900" indent="-342900">
              <a:buFont typeface="+mj-lt"/>
              <a:buAutoNum type="arabicPeriod"/>
              <a:defRPr/>
            </a:pPr>
            <a:r>
              <a:rPr lang="en-US" dirty="0"/>
              <a:t>Maintaining and transfer of records</a:t>
            </a:r>
          </a:p>
          <a:p>
            <a:pPr marL="342900" indent="-342900">
              <a:buFont typeface="+mj-lt"/>
              <a:buAutoNum type="arabicPeriod"/>
              <a:defRPr/>
            </a:pPr>
            <a:r>
              <a:rPr lang="en-US" dirty="0"/>
              <a:t>Providing Information for student and family</a:t>
            </a:r>
          </a:p>
          <a:p>
            <a:pPr marL="342900" indent="-342900">
              <a:buFont typeface="+mj-lt"/>
              <a:buAutoNum type="arabicPeriod"/>
              <a:defRPr/>
            </a:pPr>
            <a:r>
              <a:rPr lang="en-US" dirty="0"/>
              <a:t>Coordinating services with BIE, prior school, liaison, and support services</a:t>
            </a:r>
          </a:p>
          <a:p>
            <a:pPr marL="342900" indent="-342900">
              <a:buFont typeface="+mj-lt"/>
              <a:buAutoNum type="arabicPeriod"/>
              <a:defRPr/>
            </a:pPr>
            <a:r>
              <a:rPr lang="en-US" dirty="0"/>
              <a:t>Providing a liaison</a:t>
            </a:r>
          </a:p>
          <a:p>
            <a:pPr marL="342900" indent="-342900">
              <a:buFont typeface="+mj-lt"/>
              <a:buAutoNum type="arabicPeriod"/>
              <a:defRPr/>
            </a:pPr>
            <a:r>
              <a:rPr lang="en-US" dirty="0"/>
              <a:t>Explaining rights of Student and Family to a liaison</a:t>
            </a:r>
          </a:p>
          <a:p>
            <a:pPr marL="342900" indent="-342900">
              <a:buFont typeface="+mj-lt"/>
              <a:buAutoNum type="arabicPeriod"/>
              <a:defRPr/>
            </a:pPr>
            <a:r>
              <a:rPr lang="en-US" dirty="0"/>
              <a:t>Providing professional development on homelessness</a:t>
            </a:r>
          </a:p>
          <a:p>
            <a:pPr marL="342900" indent="-342900">
              <a:buFont typeface="+mj-lt"/>
              <a:buAutoNum type="arabicPeriod"/>
              <a:defRPr/>
            </a:pPr>
            <a:r>
              <a:rPr lang="en-US" dirty="0"/>
              <a:t>Handling of disputes</a:t>
            </a:r>
          </a:p>
          <a:p>
            <a:pPr>
              <a:defRPr/>
            </a:pPr>
            <a:endParaRPr lang="en-US" dirty="0"/>
          </a:p>
        </p:txBody>
      </p:sp>
      <p:sp>
        <p:nvSpPr>
          <p:cNvPr id="3" name="Footer Placeholder 2"/>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extBox 10"/>
          <p:cNvSpPr txBox="1">
            <a:spLocks noChangeArrowheads="1"/>
          </p:cNvSpPr>
          <p:nvPr/>
        </p:nvSpPr>
        <p:spPr bwMode="auto">
          <a:xfrm>
            <a:off x="76200" y="1322388"/>
            <a:ext cx="861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2400" u="sng">
                <a:latin typeface="Tahoma" pitchFamily="34" charset="0"/>
                <a:cs typeface="Tahoma" pitchFamily="34" charset="0"/>
              </a:rPr>
              <a:t>Homeless Policy Rubric: (PDF)</a:t>
            </a:r>
            <a:endParaRPr lang="en-US" sz="2400">
              <a:latin typeface="Tahoma" pitchFamily="34" charset="0"/>
              <a:cs typeface="Tahoma" pitchFamily="34" charset="0"/>
            </a:endParaRPr>
          </a:p>
        </p:txBody>
      </p:sp>
      <p:pic>
        <p:nvPicPr>
          <p:cNvPr id="7" name="Picture 6"/>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TextBox 1"/>
          <p:cNvSpPr txBox="1"/>
          <p:nvPr/>
        </p:nvSpPr>
        <p:spPr>
          <a:xfrm>
            <a:off x="990600" y="1905000"/>
            <a:ext cx="6781800" cy="1570038"/>
          </a:xfrm>
          <a:prstGeom prst="rect">
            <a:avLst/>
          </a:prstGeom>
          <a:noFill/>
        </p:spPr>
        <p:txBody>
          <a:bodyPr>
            <a:spAutoFit/>
          </a:bodyPr>
          <a:lstStyle/>
          <a:p>
            <a:pPr marL="342900" indent="-342900">
              <a:buFont typeface="+mj-lt"/>
              <a:buAutoNum type="arabicPeriod"/>
              <a:defRPr/>
            </a:pPr>
            <a:r>
              <a:rPr lang="en-US" sz="2400" dirty="0"/>
              <a:t>Uploaded to the BIE Website</a:t>
            </a:r>
          </a:p>
          <a:p>
            <a:pPr marL="342900" indent="-342900">
              <a:buFont typeface="+mj-lt"/>
              <a:buAutoNum type="arabicPeriod"/>
              <a:defRPr/>
            </a:pPr>
            <a:endParaRPr lang="en-US" sz="2400" dirty="0"/>
          </a:p>
          <a:p>
            <a:pPr marL="342900" indent="-342900">
              <a:buFont typeface="+mj-lt"/>
              <a:buAutoNum type="arabicPeriod"/>
              <a:defRPr/>
            </a:pPr>
            <a:r>
              <a:rPr lang="en-US" sz="2400" dirty="0"/>
              <a:t>Native Star “Docs &amp; Links” tab</a:t>
            </a:r>
          </a:p>
          <a:p>
            <a:pPr>
              <a:defRPr/>
            </a:pPr>
            <a:endParaRPr lang="en-US" sz="2400" dirty="0"/>
          </a:p>
        </p:txBody>
      </p:sp>
      <p:pic>
        <p:nvPicPr>
          <p:cNvPr id="2970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0750" y="3124200"/>
            <a:ext cx="438150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86266"/>
            <a:ext cx="838200" cy="36933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a:defRPr/>
            </a:pPr>
            <a:r>
              <a:rPr lang="en-US" b="1" dirty="0">
                <a:solidFill>
                  <a:schemeClr val="bg1"/>
                </a:solidFill>
              </a:rPr>
              <a:t>Step 4</a:t>
            </a:r>
          </a:p>
        </p:txBody>
      </p:sp>
      <p:sp>
        <p:nvSpPr>
          <p:cNvPr id="30725" name="Rectangle 2"/>
          <p:cNvSpPr>
            <a:spLocks noChangeArrowheads="1"/>
          </p:cNvSpPr>
          <p:nvPr/>
        </p:nvSpPr>
        <p:spPr bwMode="auto">
          <a:xfrm>
            <a:off x="1295400" y="1293813"/>
            <a:ext cx="762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ahoma" pitchFamily="34" charset="0"/>
                <a:cs typeface="Tahoma" pitchFamily="34" charset="0"/>
              </a:rPr>
              <a:t>The School Team completes the School Community Survey</a:t>
            </a:r>
          </a:p>
        </p:txBody>
      </p:sp>
      <p:sp>
        <p:nvSpPr>
          <p:cNvPr id="28678" name="Rectangle 3"/>
          <p:cNvSpPr>
            <a:spLocks noChangeArrowheads="1"/>
          </p:cNvSpPr>
          <p:nvPr/>
        </p:nvSpPr>
        <p:spPr bwMode="auto">
          <a:xfrm>
            <a:off x="609600" y="2209800"/>
            <a:ext cx="7772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SzPct val="150000"/>
              <a:buFont typeface="Arial" pitchFamily="34" charset="0"/>
              <a:buChar char="•"/>
              <a:defRPr/>
            </a:pPr>
            <a:r>
              <a:rPr lang="en-US" sz="2400" dirty="0">
                <a:latin typeface="Tahoma" pitchFamily="34" charset="0"/>
                <a:ea typeface="Tahoma" pitchFamily="34" charset="0"/>
                <a:cs typeface="Tahoma" pitchFamily="34" charset="0"/>
              </a:rPr>
              <a:t>Each member of the team completes the survey independently.</a:t>
            </a:r>
          </a:p>
          <a:p>
            <a:pPr>
              <a:buClr>
                <a:schemeClr val="bg1">
                  <a:lumMod val="20000"/>
                  <a:lumOff val="80000"/>
                </a:schemeClr>
              </a:buClr>
              <a:buSzPct val="150000"/>
              <a:defRPr/>
            </a:pPr>
            <a:endParaRPr lang="en-US" sz="2400" dirty="0">
              <a:latin typeface="Tahoma" pitchFamily="34" charset="0"/>
              <a:ea typeface="Tahoma" pitchFamily="34" charset="0"/>
              <a:cs typeface="Tahoma" pitchFamily="34" charset="0"/>
            </a:endParaRPr>
          </a:p>
          <a:p>
            <a:pPr marL="342900" indent="-342900">
              <a:buSzPct val="150000"/>
              <a:buFont typeface="Arial" pitchFamily="34" charset="0"/>
              <a:buChar char="•"/>
              <a:defRPr/>
            </a:pPr>
            <a:r>
              <a:rPr lang="en-US" sz="2400" dirty="0">
                <a:latin typeface="Tahoma" pitchFamily="34" charset="0"/>
                <a:ea typeface="Tahoma" pitchFamily="34" charset="0"/>
                <a:cs typeface="Tahoma" pitchFamily="34" charset="0"/>
              </a:rPr>
              <a:t>The team discusses each survey question and arrives at a consensus score for each question.</a:t>
            </a:r>
          </a:p>
          <a:p>
            <a:pPr marL="225425" indent="-225425">
              <a:buClr>
                <a:schemeClr val="bg1">
                  <a:lumMod val="20000"/>
                  <a:lumOff val="80000"/>
                </a:schemeClr>
              </a:buClr>
              <a:buSzPct val="150000"/>
              <a:defRPr/>
            </a:pPr>
            <a:endParaRPr lang="en-US" sz="2400" dirty="0">
              <a:latin typeface="Tahoma" pitchFamily="34" charset="0"/>
              <a:ea typeface="Tahoma" pitchFamily="34" charset="0"/>
              <a:cs typeface="Tahoma" pitchFamily="34" charset="0"/>
            </a:endParaRPr>
          </a:p>
          <a:p>
            <a:pPr marL="342900" indent="-342900">
              <a:buSzPct val="150000"/>
              <a:buFont typeface="Arial" pitchFamily="34" charset="0"/>
              <a:buChar char="•"/>
              <a:defRPr/>
            </a:pPr>
            <a:r>
              <a:rPr lang="en-US" sz="2400" dirty="0">
                <a:latin typeface="Tahoma" pitchFamily="34" charset="0"/>
                <a:ea typeface="Tahoma" pitchFamily="34" charset="0"/>
                <a:cs typeface="Tahoma" pitchFamily="34" charset="0"/>
              </a:rPr>
              <a:t>Discussing each question will take time, but it simplifies the development of your objectives step 5.</a:t>
            </a:r>
          </a:p>
        </p:txBody>
      </p:sp>
      <p:pic>
        <p:nvPicPr>
          <p:cNvPr id="5" name="Picture 4"/>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3" name="Footer Placeholder 2"/>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l="19112" t="23363" r="20000" b="36824"/>
          <a:stretch>
            <a:fillRect/>
          </a:stretch>
        </p:blipFill>
        <p:spPr bwMode="auto">
          <a:xfrm>
            <a:off x="679450" y="1792288"/>
            <a:ext cx="8013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
          <p:cNvSpPr txBox="1">
            <a:spLocks noChangeArrowheads="1"/>
          </p:cNvSpPr>
          <p:nvPr/>
        </p:nvSpPr>
        <p:spPr bwMode="auto">
          <a:xfrm>
            <a:off x="2933700" y="130175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2400" b="1" u="sng">
                <a:latin typeface="Tahoma" pitchFamily="34" charset="0"/>
                <a:cs typeface="Tahoma" pitchFamily="34" charset="0"/>
              </a:rPr>
              <a:t>Sample Survey Page</a:t>
            </a:r>
          </a:p>
        </p:txBody>
      </p:sp>
      <p:pic>
        <p:nvPicPr>
          <p:cNvPr id="4" name="Picture 3"/>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1219200" y="13716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Tahoma" pitchFamily="34" charset="0"/>
                <a:cs typeface="Tahoma" pitchFamily="34" charset="0"/>
              </a:rPr>
              <a:t>The school team completes a needs assessment and develops objectives to include in their plan</a:t>
            </a:r>
          </a:p>
        </p:txBody>
      </p:sp>
      <p:sp>
        <p:nvSpPr>
          <p:cNvPr id="10" name="TextBox 9"/>
          <p:cNvSpPr txBox="1"/>
          <p:nvPr/>
        </p:nvSpPr>
        <p:spPr>
          <a:xfrm>
            <a:off x="315482" y="1602432"/>
            <a:ext cx="838200" cy="369332"/>
          </a:xfrm>
          <a:prstGeom prst="rect">
            <a:avLst/>
          </a:prstGeom>
          <a:solidFill>
            <a:schemeClr val="tx1"/>
          </a:solidFill>
          <a:scene3d>
            <a:camera prst="orthographicFront"/>
            <a:lightRig rig="threePt" dir="t"/>
          </a:scene3d>
          <a:sp3d>
            <a:bevelT w="114300" prst="artDeco"/>
          </a:sp3d>
        </p:spPr>
        <p:txBody>
          <a:bodyPr>
            <a:spAutoFit/>
          </a:bodyPr>
          <a:lstStyle/>
          <a:p>
            <a:pPr>
              <a:defRPr/>
            </a:pPr>
            <a:r>
              <a:rPr lang="en-US" b="1" dirty="0">
                <a:solidFill>
                  <a:schemeClr val="bg1"/>
                </a:solidFill>
              </a:rPr>
              <a:t>Step 5</a:t>
            </a:r>
          </a:p>
        </p:txBody>
      </p:sp>
      <p:pic>
        <p:nvPicPr>
          <p:cNvPr id="5" name="Picture 4"/>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graphicFrame>
        <p:nvGraphicFramePr>
          <p:cNvPr id="6" name="Diagram 5"/>
          <p:cNvGraphicFramePr/>
          <p:nvPr/>
        </p:nvGraphicFramePr>
        <p:xfrm>
          <a:off x="1752600" y="2438400"/>
          <a:ext cx="4953000" cy="3244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ounded Rectangle 15"/>
          <p:cNvSpPr>
            <a:spLocks noChangeArrowheads="1"/>
          </p:cNvSpPr>
          <p:nvPr/>
        </p:nvSpPr>
        <p:spPr bwMode="auto">
          <a:xfrm>
            <a:off x="838200" y="5841407"/>
            <a:ext cx="2743200" cy="381000"/>
          </a:xfrm>
          <a:prstGeom prst="roundRect">
            <a:avLst>
              <a:gd name="adj" fmla="val 16667"/>
            </a:avLst>
          </a:prstGeom>
          <a:solidFill>
            <a:schemeClr val="accent5">
              <a:lumMod val="50000"/>
            </a:schemeClr>
          </a:solidFill>
          <a:ln w="9525" algn="ctr">
            <a:solidFill>
              <a:schemeClr val="tx1"/>
            </a:solidFill>
            <a:round/>
            <a:headEnd/>
            <a:tailEnd/>
          </a:ln>
          <a:scene3d>
            <a:camera prst="orthographicFront"/>
            <a:lightRig rig="threePt" dir="t"/>
          </a:scene3d>
          <a:sp3d>
            <a:bevelT/>
          </a:sp3d>
        </p:spPr>
        <p:txBody>
          <a:bodyPr wrap="none"/>
          <a:lstStyle/>
          <a:p>
            <a:pPr algn="ctr">
              <a:defRPr/>
            </a:pPr>
            <a:r>
              <a:rPr lang="en-US" sz="2000" dirty="0">
                <a:solidFill>
                  <a:schemeClr val="bg1"/>
                </a:solidFill>
                <a:latin typeface="Calibri" pitchFamily="34" charset="0"/>
                <a:cs typeface="Calibri" pitchFamily="34" charset="0"/>
              </a:rPr>
              <a:t>Needs Assessment</a:t>
            </a:r>
          </a:p>
        </p:txBody>
      </p:sp>
      <p:sp>
        <p:nvSpPr>
          <p:cNvPr id="2" name="Footer Placeholder 1"/>
          <p:cNvSpPr>
            <a:spLocks noGrp="1"/>
          </p:cNvSpPr>
          <p:nvPr>
            <p:ph type="ftr" sz="quarter" idx="11"/>
          </p:nvPr>
        </p:nvSpPr>
        <p:spPr/>
        <p:txBody>
          <a:bodyPr/>
          <a:lstStyle/>
          <a:p>
            <a:pPr>
              <a:defRPr/>
            </a:pPr>
            <a:r>
              <a:rPr lang="en-US" dirty="0"/>
              <a:t>Updated 6/21/2013</a:t>
            </a:r>
            <a:endParaRPr 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extLst>
              <a:ext uri="{28A0092B-C50C-407E-A947-70E740481C1C}">
                <a14:useLocalDpi xmlns:a14="http://schemas.microsoft.com/office/drawing/2010/main" val="0"/>
              </a:ext>
            </a:extLst>
          </a:blip>
          <a:srcRect l="18124" t="24197" r="22501" b="3906"/>
          <a:stretch>
            <a:fillRect/>
          </a:stretch>
        </p:blipFill>
        <p:spPr bwMode="auto">
          <a:xfrm>
            <a:off x="457200" y="2362200"/>
            <a:ext cx="42481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l="18750" t="14063" r="20625" b="5469"/>
          <a:stretch>
            <a:fillRect/>
          </a:stretch>
        </p:blipFill>
        <p:spPr bwMode="auto">
          <a:xfrm>
            <a:off x="4953000" y="2362200"/>
            <a:ext cx="38750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3"/>
          <p:cNvSpPr txBox="1">
            <a:spLocks noChangeArrowheads="1"/>
          </p:cNvSpPr>
          <p:nvPr/>
        </p:nvSpPr>
        <p:spPr bwMode="auto">
          <a:xfrm>
            <a:off x="457200" y="16764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2400" b="1" u="sng">
                <a:latin typeface="Tahoma" pitchFamily="34" charset="0"/>
                <a:cs typeface="Tahoma" pitchFamily="34" charset="0"/>
              </a:rPr>
              <a:t>Needs Assessment Pages</a:t>
            </a:r>
          </a:p>
        </p:txBody>
      </p:sp>
      <p:sp>
        <p:nvSpPr>
          <p:cNvPr id="33797" name="Oval 4"/>
          <p:cNvSpPr>
            <a:spLocks noChangeArrowheads="1"/>
          </p:cNvSpPr>
          <p:nvPr/>
        </p:nvSpPr>
        <p:spPr bwMode="auto">
          <a:xfrm>
            <a:off x="5562600" y="4267200"/>
            <a:ext cx="381000" cy="152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pPr eaLnBrk="0" hangingPunct="0"/>
            <a:endParaRPr lang="en-US"/>
          </a:p>
        </p:txBody>
      </p:sp>
      <p:sp>
        <p:nvSpPr>
          <p:cNvPr id="33798" name="TextBox 5"/>
          <p:cNvSpPr txBox="1">
            <a:spLocks noChangeArrowheads="1"/>
          </p:cNvSpPr>
          <p:nvPr/>
        </p:nvSpPr>
        <p:spPr bwMode="auto">
          <a:xfrm>
            <a:off x="6096000" y="4191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b="1" i="1">
                <a:solidFill>
                  <a:srgbClr val="FF0000"/>
                </a:solidFill>
              </a:rPr>
              <a:t>WiseWays®</a:t>
            </a:r>
          </a:p>
        </p:txBody>
      </p:sp>
      <p:cxnSp>
        <p:nvCxnSpPr>
          <p:cNvPr id="33799" name="Straight Arrow Connector 9"/>
          <p:cNvCxnSpPr>
            <a:cxnSpLocks noChangeShapeType="1"/>
            <a:endCxn id="33797" idx="6"/>
          </p:cNvCxnSpPr>
          <p:nvPr/>
        </p:nvCxnSpPr>
        <p:spPr bwMode="auto">
          <a:xfrm rot="10800000" flipV="1">
            <a:off x="5943600" y="4343400"/>
            <a:ext cx="304800" cy="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12" name="Picture 11"/>
          <p:cNvPicPr/>
          <p:nvPr/>
        </p:nvPicPr>
        <p:blipFill>
          <a:blip r:embed="rId4"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eaLnBrk="1" hangingPunct="1"/>
            <a:r>
              <a:rPr lang="en-US" sz="2200" smtClean="0"/>
              <a:t>Introduction</a:t>
            </a:r>
          </a:p>
          <a:p>
            <a:pPr lvl="1" eaLnBrk="1" hangingPunct="1"/>
            <a:r>
              <a:rPr lang="en-US" sz="2200" smtClean="0"/>
              <a:t>Strengthen your school’s Community &amp; Family Engagement effort</a:t>
            </a:r>
          </a:p>
          <a:p>
            <a:pPr lvl="1" eaLnBrk="1" hangingPunct="1"/>
            <a:r>
              <a:rPr lang="en-US" sz="2200" smtClean="0"/>
              <a:t>Assist with meeting Title I Parental Involvement requirements</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14338"/>
            <a:ext cx="60150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438400"/>
            <a:ext cx="7696200" cy="1123950"/>
          </a:xfrm>
          <a:prstGeom prst="roundRect">
            <a:avLst/>
          </a:prstGeom>
          <a:noFill/>
          <a:ln w="76200" cmpd="dbl">
            <a:solidFill>
              <a:schemeClr val="tx1"/>
            </a:solidFill>
          </a:ln>
        </p:spPr>
        <p:txBody>
          <a:bodyPr>
            <a:spAutoFit/>
          </a:bodyPr>
          <a:lstStyle/>
          <a:p>
            <a:pPr algn="ctr">
              <a:defRPr/>
            </a:pPr>
            <a:endParaRPr lang="en-US" sz="2000" dirty="0">
              <a:solidFill>
                <a:schemeClr val="tx2"/>
              </a:solidFill>
              <a:latin typeface="+mj-lt"/>
              <a:ea typeface="+mj-ea"/>
              <a:cs typeface="+mj-cs"/>
            </a:endParaRPr>
          </a:p>
          <a:p>
            <a:pPr algn="ctr">
              <a:defRPr/>
            </a:pPr>
            <a:r>
              <a:rPr lang="en-US" sz="4000" dirty="0">
                <a:latin typeface="+mj-lt"/>
                <a:ea typeface="+mj-ea"/>
                <a:cs typeface="+mj-cs"/>
              </a:rPr>
              <a:t>Planning Tool</a:t>
            </a:r>
            <a:endParaRPr lang="en-US" sz="2000" dirty="0">
              <a:solidFill>
                <a:schemeClr val="tx2"/>
              </a:solidFill>
              <a:latin typeface="+mj-lt"/>
              <a:ea typeface="+mj-ea"/>
              <a:cs typeface="+mj-cs"/>
            </a:endParaRPr>
          </a:p>
        </p:txBody>
      </p:sp>
      <p:pic>
        <p:nvPicPr>
          <p:cNvPr id="3" name="Picture 2"/>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extBox 10"/>
          <p:cNvSpPr txBox="1">
            <a:spLocks noChangeArrowheads="1"/>
          </p:cNvSpPr>
          <p:nvPr/>
        </p:nvSpPr>
        <p:spPr bwMode="auto">
          <a:xfrm>
            <a:off x="-17463" y="1547813"/>
            <a:ext cx="85344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2800">
                <a:latin typeface="Tahoma" pitchFamily="34" charset="0"/>
                <a:cs typeface="Tahoma" pitchFamily="34" charset="0"/>
              </a:rPr>
              <a:t>Planning Tool</a:t>
            </a:r>
          </a:p>
        </p:txBody>
      </p:sp>
      <p:pic>
        <p:nvPicPr>
          <p:cNvPr id="7" name="Picture 6"/>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11" name="TextBox 8"/>
          <p:cNvSpPr txBox="1">
            <a:spLocks noChangeArrowheads="1"/>
          </p:cNvSpPr>
          <p:nvPr/>
        </p:nvSpPr>
        <p:spPr bwMode="auto">
          <a:xfrm>
            <a:off x="255588" y="2362200"/>
            <a:ext cx="84312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defRPr/>
            </a:pPr>
            <a:r>
              <a:rPr lang="en-US" sz="2400" dirty="0" smtClean="0">
                <a:latin typeface="Tahoma" pitchFamily="34" charset="0"/>
                <a:cs typeface="Tahoma" pitchFamily="34" charset="0"/>
              </a:rPr>
              <a:t>The planning tool is a planning and implementation tool that can be used to organize, record, and track your family engagement initiatives. This will help you begin your work in the “Next Steps” training where you will match your objectives to the Family Engagement indicators in Native Star.</a:t>
            </a:r>
          </a:p>
          <a:p>
            <a:pPr marL="457200" indent="-457200" eaLnBrk="1" hangingPunct="1">
              <a:buFontTx/>
              <a:buAutoNum type="arabicPeriod"/>
              <a:defRPr/>
            </a:pPr>
            <a:endParaRPr lang="en-US" sz="2400" dirty="0" smtClean="0">
              <a:latin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585200" cy="4095750"/>
          </a:xfrm>
          <a:prstGeom prst="rect">
            <a:avLst/>
          </a:prstGeom>
          <a:noFill/>
          <a:ln w="9525">
            <a:solidFill>
              <a:srgbClr val="005581"/>
            </a:solidFill>
            <a:miter lim="800000"/>
            <a:headEnd/>
            <a:tailEnd/>
          </a:ln>
          <a:extLst>
            <a:ext uri="{909E8E84-426E-40DD-AFC4-6F175D3DCCD1}">
              <a14:hiddenFill xmlns:a14="http://schemas.microsoft.com/office/drawing/2010/main">
                <a:solidFill>
                  <a:srgbClr val="FFFFFF"/>
                </a:solidFill>
              </a14:hiddenFill>
            </a:ext>
          </a:extLst>
        </p:spPr>
      </p:pic>
      <p:sp>
        <p:nvSpPr>
          <p:cNvPr id="36867" name="Rectangle 8"/>
          <p:cNvSpPr>
            <a:spLocks noChangeArrowheads="1"/>
          </p:cNvSpPr>
          <p:nvPr/>
        </p:nvSpPr>
        <p:spPr bwMode="auto">
          <a:xfrm>
            <a:off x="3048000" y="533400"/>
            <a:ext cx="3398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u="sng">
                <a:solidFill>
                  <a:srgbClr val="005581"/>
                </a:solidFill>
                <a:latin typeface="Tahoma" pitchFamily="34" charset="0"/>
                <a:cs typeface="Tahoma" pitchFamily="34" charset="0"/>
              </a:rPr>
              <a:t>FET Planning Tool</a:t>
            </a:r>
            <a:endParaRPr lang="en-US" sz="2800"/>
          </a:p>
        </p:txBody>
      </p:sp>
      <p:sp>
        <p:nvSpPr>
          <p:cNvPr id="36868" name="TextBox 5"/>
          <p:cNvSpPr txBox="1">
            <a:spLocks noChangeArrowheads="1"/>
          </p:cNvSpPr>
          <p:nvPr/>
        </p:nvSpPr>
        <p:spPr bwMode="auto">
          <a:xfrm>
            <a:off x="457200" y="1219200"/>
            <a:ext cx="601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2000">
                <a:solidFill>
                  <a:srgbClr val="005581"/>
                </a:solidFill>
                <a:latin typeface="Tahoma" pitchFamily="34" charset="0"/>
                <a:cs typeface="Tahoma" pitchFamily="34" charset="0"/>
              </a:rPr>
              <a:t>Get started by reviewing the Action Plan Resources</a:t>
            </a:r>
          </a:p>
        </p:txBody>
      </p:sp>
      <p:sp>
        <p:nvSpPr>
          <p:cNvPr id="6" name="Oval 5"/>
          <p:cNvSpPr/>
          <p:nvPr/>
        </p:nvSpPr>
        <p:spPr>
          <a:xfrm>
            <a:off x="381000" y="1828800"/>
            <a:ext cx="86106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1371600" y="2362200"/>
            <a:ext cx="6324600" cy="1804988"/>
          </a:xfrm>
          <a:prstGeom prst="roundRect">
            <a:avLst/>
          </a:prstGeom>
          <a:noFill/>
          <a:ln w="76200" cmpd="dbl">
            <a:solidFill>
              <a:schemeClr val="tx1"/>
            </a:solidFill>
            <a:prstDash val="solid"/>
            <a:miter lim="800000"/>
            <a:headEnd/>
            <a:tailEnd/>
          </a:ln>
        </p:spPr>
        <p:txBody>
          <a:bodyPr>
            <a:spAutoFit/>
          </a:bodyPr>
          <a:lstStyle/>
          <a:p>
            <a:pPr algn="ctr" eaLnBrk="0" hangingPunct="0">
              <a:defRPr/>
            </a:pPr>
            <a:endParaRPr lang="en-US" sz="3600" b="1" dirty="0">
              <a:solidFill>
                <a:schemeClr val="tx2"/>
              </a:solidFill>
              <a:latin typeface="Tahoma" pitchFamily="34" charset="0"/>
              <a:ea typeface="Tahoma" pitchFamily="34" charset="0"/>
              <a:cs typeface="Tahoma" pitchFamily="34" charset="0"/>
            </a:endParaRPr>
          </a:p>
          <a:p>
            <a:pPr algn="ctr" eaLnBrk="0" hangingPunct="0">
              <a:defRPr/>
            </a:pPr>
            <a:r>
              <a:rPr lang="en-US" sz="3600" b="1" dirty="0">
                <a:latin typeface="Tahoma" pitchFamily="34" charset="0"/>
                <a:ea typeface="Tahoma" pitchFamily="34" charset="0"/>
                <a:cs typeface="Tahoma" pitchFamily="34" charset="0"/>
              </a:rPr>
              <a:t>Walk Through the Step 1</a:t>
            </a:r>
          </a:p>
          <a:p>
            <a:pPr algn="ctr" eaLnBrk="0" hangingPunct="0">
              <a:defRPr/>
            </a:pPr>
            <a:endParaRPr lang="en-US" sz="2800" b="1" dirty="0">
              <a:solidFill>
                <a:schemeClr val="tx2"/>
              </a:solidFill>
              <a:latin typeface="+mj-lt"/>
              <a:ea typeface="+mj-ea"/>
              <a:cs typeface="+mj-cs"/>
            </a:endParaRPr>
          </a:p>
        </p:txBody>
      </p:sp>
      <p:pic>
        <p:nvPicPr>
          <p:cNvPr id="3" name="Picture 2"/>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4" name="Footer Placeholder 3"/>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762000" y="2286000"/>
            <a:ext cx="8077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Blip>
                <a:blip r:embed="rId2"/>
              </a:buBlip>
              <a:defRPr/>
            </a:pPr>
            <a:r>
              <a:rPr lang="en-US" sz="2200" dirty="0">
                <a:solidFill>
                  <a:srgbClr val="005581"/>
                </a:solidFill>
                <a:latin typeface="Tahoma" pitchFamily="34" charset="0"/>
                <a:cs typeface="Tahoma" pitchFamily="34" charset="0"/>
              </a:rPr>
              <a:t> </a:t>
            </a:r>
            <a:r>
              <a:rPr lang="en-US" sz="2200" dirty="0">
                <a:latin typeface="+mn-lt"/>
                <a:cs typeface="Tahoma" pitchFamily="34" charset="0"/>
              </a:rPr>
              <a:t>The principal/team lead prints out the needed </a:t>
            </a:r>
          </a:p>
          <a:p>
            <a:pPr>
              <a:defRPr/>
            </a:pPr>
            <a:r>
              <a:rPr lang="en-US" sz="2200" dirty="0">
                <a:latin typeface="+mn-lt"/>
                <a:cs typeface="Tahoma" pitchFamily="34" charset="0"/>
              </a:rPr>
              <a:t>    worksheets for Step 1</a:t>
            </a:r>
          </a:p>
          <a:p>
            <a:pPr>
              <a:defRPr/>
            </a:pPr>
            <a:endParaRPr lang="en-US" sz="2200" dirty="0">
              <a:latin typeface="+mn-lt"/>
              <a:cs typeface="Tahoma" pitchFamily="34" charset="0"/>
            </a:endParaRPr>
          </a:p>
          <a:p>
            <a:pPr>
              <a:buFontTx/>
              <a:buBlip>
                <a:blip r:embed="rId2"/>
              </a:buBlip>
              <a:defRPr/>
            </a:pPr>
            <a:r>
              <a:rPr lang="en-US" sz="2200" dirty="0">
                <a:latin typeface="+mn-lt"/>
                <a:cs typeface="Tahoma" pitchFamily="34" charset="0"/>
              </a:rPr>
              <a:t>  The principal/ team lead records the completed version in the online system</a:t>
            </a:r>
          </a:p>
        </p:txBody>
      </p:sp>
      <p:sp>
        <p:nvSpPr>
          <p:cNvPr id="29699" name="TextBox 2"/>
          <p:cNvSpPr txBox="1">
            <a:spLocks noChangeArrowheads="1"/>
          </p:cNvSpPr>
          <p:nvPr/>
        </p:nvSpPr>
        <p:spPr bwMode="auto">
          <a:xfrm>
            <a:off x="762000" y="1687513"/>
            <a:ext cx="7010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r>
              <a:rPr lang="en-US" sz="2200" b="1" dirty="0" smtClean="0">
                <a:solidFill>
                  <a:schemeClr val="accent5">
                    <a:lumMod val="50000"/>
                  </a:schemeClr>
                </a:solidFill>
                <a:latin typeface="+mn-lt"/>
                <a:cs typeface="Tahoma" pitchFamily="34" charset="0"/>
              </a:rPr>
              <a:t>Tools for the Team</a:t>
            </a:r>
          </a:p>
        </p:txBody>
      </p:sp>
      <p:pic>
        <p:nvPicPr>
          <p:cNvPr id="4" name="Picture 3"/>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pic>
        <p:nvPicPr>
          <p:cNvPr id="5" name="Picture 4"/>
          <p:cNvPicPr/>
          <p:nvPr/>
        </p:nvPicPr>
        <p:blipFill>
          <a:blip r:embed="rId3" cstate="print"/>
          <a:srcRect/>
          <a:stretch>
            <a:fillRect/>
          </a:stretch>
        </p:blipFill>
        <p:spPr bwMode="auto">
          <a:xfrm>
            <a:off x="1371600" y="3810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86266"/>
            <a:ext cx="838200" cy="36933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a:defRPr/>
            </a:pPr>
            <a:r>
              <a:rPr lang="en-US" b="1" dirty="0">
                <a:solidFill>
                  <a:schemeClr val="bg1"/>
                </a:solidFill>
              </a:rPr>
              <a:t>Step 1</a:t>
            </a:r>
          </a:p>
        </p:txBody>
      </p:sp>
      <p:sp>
        <p:nvSpPr>
          <p:cNvPr id="39941" name="Rectangle 2"/>
          <p:cNvSpPr>
            <a:spLocks noChangeArrowheads="1"/>
          </p:cNvSpPr>
          <p:nvPr/>
        </p:nvSpPr>
        <p:spPr bwMode="auto">
          <a:xfrm>
            <a:off x="1295400" y="1293813"/>
            <a:ext cx="762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ahoma" pitchFamily="34" charset="0"/>
                <a:cs typeface="Tahoma" pitchFamily="34" charset="0"/>
              </a:rPr>
              <a:t>The team leader completes the Enter/Edit School Information with principal.</a:t>
            </a:r>
          </a:p>
        </p:txBody>
      </p:sp>
      <p:sp>
        <p:nvSpPr>
          <p:cNvPr id="39942" name="Rectangle 3"/>
          <p:cNvSpPr>
            <a:spLocks noChangeArrowheads="1"/>
          </p:cNvSpPr>
          <p:nvPr/>
        </p:nvSpPr>
        <p:spPr bwMode="auto">
          <a:xfrm>
            <a:off x="609600" y="2209800"/>
            <a:ext cx="7772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3">
              <a:spcBef>
                <a:spcPct val="50000"/>
              </a:spcBef>
              <a:buClr>
                <a:srgbClr val="389396"/>
              </a:buClr>
              <a:buFont typeface="Wingdings" pitchFamily="2" charset="2"/>
              <a:buChar char="ü"/>
            </a:pPr>
            <a:r>
              <a:rPr lang="en-US" sz="2000">
                <a:solidFill>
                  <a:schemeClr val="tx2"/>
                </a:solidFill>
                <a:latin typeface="Tahoma" pitchFamily="34" charset="0"/>
                <a:cs typeface="Tahoma" pitchFamily="34" charset="0"/>
              </a:rPr>
              <a:t>   </a:t>
            </a:r>
            <a:r>
              <a:rPr lang="en-US" sz="2000">
                <a:cs typeface="Tahoma" pitchFamily="34" charset="0"/>
              </a:rPr>
              <a:t>School and District Contact Information</a:t>
            </a:r>
          </a:p>
          <a:p>
            <a:pPr lvl="3">
              <a:spcBef>
                <a:spcPct val="50000"/>
              </a:spcBef>
              <a:buClr>
                <a:srgbClr val="389396"/>
              </a:buClr>
              <a:buFont typeface="Wingdings" pitchFamily="2" charset="2"/>
              <a:buChar char="ü"/>
            </a:pPr>
            <a:r>
              <a:rPr lang="en-US" sz="2000">
                <a:cs typeface="Tahoma" pitchFamily="34" charset="0"/>
              </a:rPr>
              <a:t> 	Demographics</a:t>
            </a:r>
          </a:p>
          <a:p>
            <a:pPr lvl="3">
              <a:spcBef>
                <a:spcPct val="50000"/>
              </a:spcBef>
              <a:buClr>
                <a:srgbClr val="389396"/>
              </a:buClr>
              <a:buFont typeface="Wingdings" pitchFamily="2" charset="2"/>
              <a:buChar char="ü"/>
            </a:pPr>
            <a:r>
              <a:rPr lang="en-US" sz="2000">
                <a:cs typeface="Tahoma" pitchFamily="34" charset="0"/>
              </a:rPr>
              <a:t>  School Personnel</a:t>
            </a:r>
          </a:p>
          <a:p>
            <a:pPr lvl="3">
              <a:spcBef>
                <a:spcPct val="50000"/>
              </a:spcBef>
              <a:buClr>
                <a:srgbClr val="389396"/>
              </a:buClr>
              <a:buFont typeface="Wingdings" pitchFamily="2" charset="2"/>
              <a:buChar char="ü"/>
            </a:pPr>
            <a:r>
              <a:rPr lang="en-US" sz="2000">
                <a:cs typeface="Tahoma" pitchFamily="34" charset="0"/>
              </a:rPr>
              <a:t>  School Grades Levels and Enrollment</a:t>
            </a:r>
          </a:p>
          <a:p>
            <a:pPr lvl="3">
              <a:spcBef>
                <a:spcPct val="50000"/>
              </a:spcBef>
              <a:buClr>
                <a:srgbClr val="389396"/>
              </a:buClr>
              <a:buFont typeface="Wingdings" pitchFamily="2" charset="2"/>
              <a:buChar char="ü"/>
            </a:pPr>
            <a:r>
              <a:rPr lang="en-US" sz="2000">
                <a:cs typeface="Tahoma" pitchFamily="34" charset="0"/>
              </a:rPr>
              <a:t>  State Standards Assessment Scores</a:t>
            </a:r>
          </a:p>
          <a:p>
            <a:pPr lvl="3">
              <a:spcBef>
                <a:spcPct val="50000"/>
              </a:spcBef>
              <a:buClr>
                <a:srgbClr val="389396"/>
              </a:buClr>
            </a:pPr>
            <a:endParaRPr lang="en-US" sz="2000">
              <a:cs typeface="Tahoma" pitchFamily="34" charset="0"/>
            </a:endParaRPr>
          </a:p>
        </p:txBody>
      </p:sp>
      <p:pic>
        <p:nvPicPr>
          <p:cNvPr id="5" name="Picture 4"/>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3" name="Footer Placeholder 2"/>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765175" y="1884363"/>
            <a:ext cx="8077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defRPr/>
            </a:pPr>
            <a:r>
              <a:rPr lang="en-US" sz="2200" dirty="0">
                <a:latin typeface="+mn-lt"/>
                <a:cs typeface="Tahoma" pitchFamily="34" charset="0"/>
              </a:rPr>
              <a:t>Complete School Information Form </a:t>
            </a:r>
          </a:p>
          <a:p>
            <a:pPr marL="457200" indent="-457200">
              <a:buFont typeface="Arial" charset="0"/>
              <a:buChar char="•"/>
              <a:defRPr/>
            </a:pPr>
            <a:r>
              <a:rPr lang="en-US" sz="2200" dirty="0">
                <a:latin typeface="+mn-lt"/>
                <a:cs typeface="Tahoma" pitchFamily="34" charset="0"/>
              </a:rPr>
              <a:t>Review Information on School Information Form</a:t>
            </a:r>
          </a:p>
          <a:p>
            <a:pPr marL="457200" indent="-457200">
              <a:buFont typeface="Arial" charset="0"/>
              <a:buChar char="•"/>
              <a:defRPr/>
            </a:pPr>
            <a:r>
              <a:rPr lang="en-US" sz="2200" dirty="0">
                <a:latin typeface="+mn-lt"/>
                <a:cs typeface="Tahoma" pitchFamily="34" charset="0"/>
              </a:rPr>
              <a:t>District Title I Director enter ELO/Education Specialist</a:t>
            </a:r>
          </a:p>
          <a:p>
            <a:pPr marL="457200" indent="-457200">
              <a:buFont typeface="Arial" charset="0"/>
              <a:buChar char="•"/>
              <a:defRPr/>
            </a:pPr>
            <a:r>
              <a:rPr lang="en-US" sz="2200" dirty="0">
                <a:latin typeface="+mn-lt"/>
                <a:cs typeface="Tahoma" pitchFamily="34" charset="0"/>
              </a:rPr>
              <a:t>Emails must be entered correctly</a:t>
            </a:r>
          </a:p>
          <a:p>
            <a:pPr marL="457200" indent="-457200">
              <a:buFont typeface="Arial" charset="0"/>
              <a:buChar char="•"/>
              <a:defRPr/>
            </a:pPr>
            <a:r>
              <a:rPr lang="en-US" sz="2200" dirty="0">
                <a:latin typeface="+mn-lt"/>
                <a:cs typeface="Tahoma" pitchFamily="34" charset="0"/>
              </a:rPr>
              <a:t>When completed click “Done-Review Responses”</a:t>
            </a:r>
          </a:p>
          <a:p>
            <a:pPr marL="914400" lvl="1" indent="-457200">
              <a:buFont typeface="Wingdings" pitchFamily="2" charset="2"/>
              <a:buChar char="§"/>
              <a:defRPr/>
            </a:pPr>
            <a:endParaRPr lang="en-US" sz="2800" dirty="0">
              <a:solidFill>
                <a:srgbClr val="005581"/>
              </a:solidFill>
              <a:latin typeface="Tahoma" pitchFamily="34" charset="0"/>
              <a:cs typeface="Tahoma" pitchFamily="34" charset="0"/>
            </a:endParaRPr>
          </a:p>
        </p:txBody>
      </p:sp>
      <p:sp>
        <p:nvSpPr>
          <p:cNvPr id="31747" name="TextBox 2"/>
          <p:cNvSpPr txBox="1">
            <a:spLocks noChangeArrowheads="1"/>
          </p:cNvSpPr>
          <p:nvPr/>
        </p:nvSpPr>
        <p:spPr bwMode="auto">
          <a:xfrm>
            <a:off x="838200" y="1454150"/>
            <a:ext cx="6477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r>
              <a:rPr lang="en-US" sz="2200" b="1" dirty="0" smtClean="0">
                <a:solidFill>
                  <a:schemeClr val="accent5">
                    <a:lumMod val="50000"/>
                  </a:schemeClr>
                </a:solidFill>
                <a:latin typeface="+mj-lt"/>
                <a:cs typeface="Tahoma" pitchFamily="34" charset="0"/>
              </a:rPr>
              <a:t>STEP 1</a:t>
            </a:r>
          </a:p>
        </p:txBody>
      </p:sp>
      <p:pic>
        <p:nvPicPr>
          <p:cNvPr id="4" name="Picture 3"/>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5" descr="http://www.adi.org/fet/SF2/images/top1.jpg"/>
          <p:cNvSpPr>
            <a:spLocks noChangeAspect="1" noChangeArrowheads="1"/>
          </p:cNvSpPr>
          <p:nvPr/>
        </p:nvSpPr>
        <p:spPr bwMode="auto">
          <a:xfrm>
            <a:off x="3070225" y="1489075"/>
            <a:ext cx="76200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87" name="Control 7"/>
          <p:cNvSpPr>
            <a:spLocks noChangeArrowheads="1" noChangeShapeType="1"/>
          </p:cNvSpPr>
          <p:nvPr/>
        </p:nvSpPr>
        <p:spPr bwMode="auto">
          <a:xfrm>
            <a:off x="3070225" y="1489075"/>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8" name="AutoShape 8" descr="http://www.adi.org/fet/SF2/images/centr.jpg"/>
          <p:cNvSpPr>
            <a:spLocks noChangeAspect="1" noChangeArrowheads="1"/>
          </p:cNvSpPr>
          <p:nvPr/>
        </p:nvSpPr>
        <p:spPr bwMode="auto">
          <a:xfrm>
            <a:off x="3070225" y="1489075"/>
            <a:ext cx="76200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89" name="AutoShape 9" descr="http://www.adi.org/fet/SF2/images/bot.jpg"/>
          <p:cNvSpPr>
            <a:spLocks noChangeAspect="1" noChangeArrowheads="1"/>
          </p:cNvSpPr>
          <p:nvPr/>
        </p:nvSpPr>
        <p:spPr bwMode="auto">
          <a:xfrm>
            <a:off x="3070225" y="1489075"/>
            <a:ext cx="76200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990" name="Picture 12"/>
          <p:cNvPicPr>
            <a:picLocks noChangeAspect="1" noChangeArrowheads="1"/>
          </p:cNvPicPr>
          <p:nvPr/>
        </p:nvPicPr>
        <p:blipFill>
          <a:blip r:embed="rId2">
            <a:extLst>
              <a:ext uri="{28A0092B-C50C-407E-A947-70E740481C1C}">
                <a14:useLocalDpi xmlns:a14="http://schemas.microsoft.com/office/drawing/2010/main" val="0"/>
              </a:ext>
            </a:extLst>
          </a:blip>
          <a:srcRect l="37640" t="24808" r="38463" b="4961"/>
          <a:stretch>
            <a:fillRect/>
          </a:stretch>
        </p:blipFill>
        <p:spPr bwMode="auto">
          <a:xfrm>
            <a:off x="1774825" y="609600"/>
            <a:ext cx="4697413"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1752600" y="5410200"/>
            <a:ext cx="45720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p:cNvCxnSpPr/>
          <p:nvPr/>
        </p:nvCxnSpPr>
        <p:spPr>
          <a:xfrm flipH="1">
            <a:off x="4511675" y="4598988"/>
            <a:ext cx="1965325" cy="11160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79" name="Rectangle 7"/>
          <p:cNvSpPr>
            <a:spLocks noChangeArrowheads="1"/>
          </p:cNvSpPr>
          <p:nvPr/>
        </p:nvSpPr>
        <p:spPr bwMode="auto">
          <a:xfrm>
            <a:off x="6477000" y="4138613"/>
            <a:ext cx="2209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200" dirty="0">
                <a:latin typeface="+mn-lt"/>
              </a:rPr>
              <a:t>“Click” here to return to the Main Menu</a:t>
            </a:r>
          </a:p>
        </p:txBody>
      </p:sp>
      <p:sp>
        <p:nvSpPr>
          <p:cNvPr id="12" name="TextBox 11"/>
          <p:cNvSpPr txBox="1"/>
          <p:nvPr/>
        </p:nvSpPr>
        <p:spPr>
          <a:xfrm>
            <a:off x="457200" y="685800"/>
            <a:ext cx="1219200" cy="36933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p>
            <a:pPr algn="ctr">
              <a:defRPr/>
            </a:pPr>
            <a:r>
              <a:rPr lang="en-US" b="1" dirty="0">
                <a:solidFill>
                  <a:schemeClr val="bg1"/>
                </a:solidFill>
              </a:rPr>
              <a:t>Step 1</a:t>
            </a:r>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1293976" y="1447800"/>
            <a:ext cx="6477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2200" b="1" dirty="0">
                <a:solidFill>
                  <a:schemeClr val="accent5">
                    <a:lumMod val="50000"/>
                  </a:schemeClr>
                </a:solidFill>
                <a:latin typeface="+mj-lt"/>
                <a:cs typeface="Tahoma" pitchFamily="34" charset="0"/>
              </a:rPr>
              <a:t>STEP 1</a:t>
            </a:r>
          </a:p>
        </p:txBody>
      </p:sp>
      <p:pic>
        <p:nvPicPr>
          <p:cNvPr id="4" name="Picture 3"/>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t="13808"/>
          <a:stretch>
            <a:fillRect/>
          </a:stretch>
        </p:blipFill>
        <p:spPr bwMode="auto">
          <a:xfrm>
            <a:off x="1011238" y="2133600"/>
            <a:ext cx="6761162"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33400" y="3200400"/>
            <a:ext cx="86106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 name="Straight Arrow Connector 2"/>
          <p:cNvCxnSpPr/>
          <p:nvPr/>
        </p:nvCxnSpPr>
        <p:spPr>
          <a:xfrm flipH="1">
            <a:off x="6934200" y="2514600"/>
            <a:ext cx="9144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15" name="TextBox 6"/>
          <p:cNvSpPr txBox="1">
            <a:spLocks noChangeArrowheads="1"/>
          </p:cNvSpPr>
          <p:nvPr/>
        </p:nvSpPr>
        <p:spPr bwMode="auto">
          <a:xfrm>
            <a:off x="7350125" y="19050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a:latin typeface="Arial" charset="0"/>
              </a:rPr>
              <a:t>Indicate date completed</a:t>
            </a:r>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pic>
        <p:nvPicPr>
          <p:cNvPr id="440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1905000"/>
            <a:ext cx="5857875" cy="4572000"/>
          </a:xfrm>
          <a:prstGeom prst="rect">
            <a:avLst/>
          </a:prstGeom>
          <a:noFill/>
          <a:ln w="19050">
            <a:solidFill>
              <a:srgbClr val="005581"/>
            </a:solidFill>
            <a:miter lim="800000"/>
            <a:headEnd/>
            <a:tailEnd/>
          </a:ln>
          <a:extLst>
            <a:ext uri="{909E8E84-426E-40DD-AFC4-6F175D3DCCD1}">
              <a14:hiddenFill xmlns:a14="http://schemas.microsoft.com/office/drawing/2010/main">
                <a:solidFill>
                  <a:srgbClr val="FFFFFF"/>
                </a:solidFill>
              </a14:hiddenFill>
            </a:ext>
          </a:extLst>
        </p:spPr>
      </p:pic>
      <p:sp>
        <p:nvSpPr>
          <p:cNvPr id="44036" name="Rectangle 1"/>
          <p:cNvSpPr>
            <a:spLocks noChangeArrowheads="1"/>
          </p:cNvSpPr>
          <p:nvPr/>
        </p:nvSpPr>
        <p:spPr bwMode="auto">
          <a:xfrm>
            <a:off x="2165350" y="1258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atin typeface="Tahoma" pitchFamily="34" charset="0"/>
                <a:cs typeface="Tahoma" pitchFamily="34" charset="0"/>
              </a:rPr>
              <a:t>Resources provided</a:t>
            </a:r>
          </a:p>
          <a:p>
            <a:pPr algn="ctr"/>
            <a:r>
              <a:rPr lang="en-US">
                <a:latin typeface="Tahoma" pitchFamily="34" charset="0"/>
                <a:cs typeface="Tahoma" pitchFamily="34" charset="0"/>
              </a:rPr>
              <a:t>to help schools implement their plan.</a:t>
            </a:r>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6629400" cy="4525963"/>
          </a:xfrm>
        </p:spPr>
        <p:txBody>
          <a:bodyPr>
            <a:normAutofit/>
          </a:bodyPr>
          <a:lstStyle/>
          <a:p>
            <a:pPr marL="0" indent="0">
              <a:buFont typeface="Arial" charset="0"/>
              <a:buNone/>
              <a:defRPr/>
            </a:pPr>
            <a:r>
              <a:rPr lang="en-US" sz="2000" b="1" dirty="0" smtClean="0">
                <a:solidFill>
                  <a:schemeClr val="accent5">
                    <a:lumMod val="50000"/>
                  </a:schemeClr>
                </a:solidFill>
              </a:rPr>
              <a:t>Preparing for FET:</a:t>
            </a:r>
            <a:endParaRPr lang="en-US" sz="2000" b="1" dirty="0">
              <a:solidFill>
                <a:schemeClr val="accent5">
                  <a:lumMod val="50000"/>
                </a:schemeClr>
              </a:solidFill>
            </a:endParaRPr>
          </a:p>
          <a:p>
            <a:pPr marL="914400" lvl="1" indent="-457200">
              <a:buSzPct val="149000"/>
              <a:buFont typeface="Calibri" pitchFamily="34" charset="0"/>
              <a:buAutoNum type="arabicPeriod"/>
              <a:defRPr/>
            </a:pPr>
            <a:r>
              <a:rPr lang="en-US" sz="2000" dirty="0">
                <a:cs typeface="Tahoma" pitchFamily="34" charset="0"/>
              </a:rPr>
              <a:t>LEAD: Designate your facilitator and team lead. This is typically Parent Liaison</a:t>
            </a:r>
          </a:p>
          <a:p>
            <a:pPr marL="914400" lvl="1" indent="-457200">
              <a:buSzPct val="149000"/>
              <a:buFont typeface="Calibri" pitchFamily="34" charset="0"/>
              <a:buAutoNum type="arabicPeriod"/>
              <a:defRPr/>
            </a:pPr>
            <a:endParaRPr lang="en-US" sz="2000" dirty="0">
              <a:cs typeface="Tahoma" pitchFamily="34" charset="0"/>
            </a:endParaRPr>
          </a:p>
          <a:p>
            <a:pPr marL="914400" lvl="1" indent="-457200">
              <a:buSzPct val="149000"/>
              <a:buFont typeface="Calibri" pitchFamily="34" charset="0"/>
              <a:buAutoNum type="arabicPeriod"/>
              <a:defRPr/>
            </a:pPr>
            <a:r>
              <a:rPr lang="en-US" sz="2000" dirty="0">
                <a:cs typeface="Tahoma" pitchFamily="34" charset="0"/>
              </a:rPr>
              <a:t>RECRUIT: Send out announcement to participate in the team</a:t>
            </a:r>
          </a:p>
          <a:p>
            <a:pPr marL="914400" lvl="1" indent="-457200">
              <a:buSzPct val="149000"/>
              <a:buFont typeface="Calibri" pitchFamily="34" charset="0"/>
              <a:buAutoNum type="arabicPeriod"/>
              <a:defRPr/>
            </a:pPr>
            <a:endParaRPr lang="en-US" sz="2000" dirty="0">
              <a:cs typeface="Tahoma" pitchFamily="34" charset="0"/>
            </a:endParaRPr>
          </a:p>
          <a:p>
            <a:pPr marL="914400" lvl="1" indent="-457200">
              <a:buSzPct val="149000"/>
              <a:buFont typeface="Calibri" pitchFamily="34" charset="0"/>
              <a:buAutoNum type="arabicPeriod"/>
              <a:defRPr/>
            </a:pPr>
            <a:r>
              <a:rPr lang="en-US" sz="2000" dirty="0">
                <a:cs typeface="Tahoma" pitchFamily="34" charset="0"/>
              </a:rPr>
              <a:t> PLAN: Send schedule of trainings (5 dates) which should occur every 2 weeks. </a:t>
            </a:r>
          </a:p>
          <a:p>
            <a:pPr marL="914400" lvl="1" indent="-457200">
              <a:buSzPct val="149000"/>
              <a:buFont typeface="Calibri" pitchFamily="34" charset="0"/>
              <a:buAutoNum type="arabicPeriod"/>
              <a:defRPr/>
            </a:pPr>
            <a:endParaRPr lang="en-US" sz="2000" dirty="0">
              <a:cs typeface="Tahoma" pitchFamily="34" charset="0"/>
            </a:endParaRPr>
          </a:p>
          <a:p>
            <a:pPr marL="914400" lvl="1" indent="-457200">
              <a:buSzPct val="149000"/>
              <a:buFont typeface="Calibri" pitchFamily="34" charset="0"/>
              <a:buAutoNum type="arabicPeriod"/>
              <a:defRPr/>
            </a:pPr>
            <a:r>
              <a:rPr lang="en-US" sz="2000" dirty="0">
                <a:cs typeface="Tahoma" pitchFamily="34" charset="0"/>
              </a:rPr>
              <a:t>COMMITMENT: This takes commitment from all team members</a:t>
            </a:r>
          </a:p>
          <a:p>
            <a:pPr>
              <a:defRPr/>
            </a:pP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0825"/>
            <a:ext cx="5586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flipH="1">
            <a:off x="1295400" y="1458913"/>
            <a:ext cx="64008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US"/>
          </a:p>
          <a:p>
            <a:pPr algn="ctr" eaLnBrk="1" hangingPunct="1"/>
            <a:r>
              <a:rPr lang="en-US" sz="4000">
                <a:solidFill>
                  <a:schemeClr val="tx2"/>
                </a:solidFill>
                <a:latin typeface="Tahoma" pitchFamily="34" charset="0"/>
                <a:cs typeface="Tahoma" pitchFamily="34" charset="0"/>
              </a:rPr>
              <a:t>Technical Support</a:t>
            </a:r>
          </a:p>
          <a:p>
            <a:pPr algn="ctr" eaLnBrk="1" hangingPunct="1"/>
            <a:endParaRPr lang="en-US"/>
          </a:p>
        </p:txBody>
      </p:sp>
      <p:pic>
        <p:nvPicPr>
          <p:cNvPr id="5" name="Picture 4"/>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2720975"/>
            <a:ext cx="7715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235700" y="4114800"/>
            <a:ext cx="1600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en-US" smtClean="0"/>
          </a:p>
        </p:txBody>
      </p:sp>
      <p:sp>
        <p:nvSpPr>
          <p:cNvPr id="36867" name="Content Placeholder 2"/>
          <p:cNvSpPr>
            <a:spLocks noGrp="1"/>
          </p:cNvSpPr>
          <p:nvPr>
            <p:ph idx="4294967295"/>
          </p:nvPr>
        </p:nvSpPr>
        <p:spPr>
          <a:xfrm>
            <a:off x="762000" y="1600200"/>
            <a:ext cx="7467600" cy="4525963"/>
          </a:xfrm>
        </p:spPr>
        <p:txBody>
          <a:bodyPr/>
          <a:lstStyle/>
          <a:p>
            <a:pPr marL="0" indent="0" eaLnBrk="1" hangingPunct="1">
              <a:buFont typeface="Arial" charset="0"/>
              <a:buNone/>
              <a:defRPr/>
            </a:pPr>
            <a:r>
              <a:rPr lang="en-US" sz="2200" b="1" dirty="0" smtClean="0">
                <a:solidFill>
                  <a:schemeClr val="accent5">
                    <a:lumMod val="50000"/>
                  </a:schemeClr>
                </a:solidFill>
              </a:rPr>
              <a:t>Username &amp; Passwords</a:t>
            </a:r>
          </a:p>
          <a:p>
            <a:pPr lvl="1" eaLnBrk="1" hangingPunct="1">
              <a:defRPr/>
            </a:pPr>
            <a:r>
              <a:rPr lang="en-US" sz="2200" dirty="0" smtClean="0"/>
              <a:t>Completion of &lt;date&gt; Training</a:t>
            </a:r>
          </a:p>
          <a:p>
            <a:pPr lvl="1" eaLnBrk="1" hangingPunct="1">
              <a:defRPr/>
            </a:pPr>
            <a:r>
              <a:rPr lang="en-US" sz="2200" dirty="0" smtClean="0"/>
              <a:t>Distributed to Principal</a:t>
            </a:r>
          </a:p>
          <a:p>
            <a:pPr lvl="1" eaLnBrk="1" hangingPunct="1">
              <a:defRPr/>
            </a:pPr>
            <a:r>
              <a:rPr lang="en-US" sz="2200" dirty="0" smtClean="0"/>
              <a:t>If you have problems accessing the tool, contact &lt;Presenter’s Name, Email, and Phone Number&gt;</a:t>
            </a:r>
          </a:p>
        </p:txBody>
      </p:sp>
      <p:pic>
        <p:nvPicPr>
          <p:cNvPr id="4" name="Picture 3"/>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en-US" smtClean="0"/>
          </a:p>
        </p:txBody>
      </p:sp>
      <p:sp>
        <p:nvSpPr>
          <p:cNvPr id="37891" name="Content Placeholder 2"/>
          <p:cNvSpPr>
            <a:spLocks noGrp="1"/>
          </p:cNvSpPr>
          <p:nvPr>
            <p:ph idx="4294967295"/>
          </p:nvPr>
        </p:nvSpPr>
        <p:spPr>
          <a:xfrm>
            <a:off x="838200" y="1600200"/>
            <a:ext cx="7391400" cy="4525963"/>
          </a:xfrm>
        </p:spPr>
        <p:txBody>
          <a:bodyPr/>
          <a:lstStyle/>
          <a:p>
            <a:pPr marL="0" indent="0" eaLnBrk="1" hangingPunct="1">
              <a:buFont typeface="Arial" charset="0"/>
              <a:buNone/>
              <a:defRPr/>
            </a:pPr>
            <a:r>
              <a:rPr lang="en-US" sz="2200" b="1" dirty="0" smtClean="0">
                <a:solidFill>
                  <a:schemeClr val="accent5">
                    <a:lumMod val="50000"/>
                  </a:schemeClr>
                </a:solidFill>
              </a:rPr>
              <a:t>Trainings for FET Steps 1-5</a:t>
            </a:r>
          </a:p>
          <a:p>
            <a:pPr lvl="1" eaLnBrk="1" hangingPunct="1">
              <a:defRPr/>
            </a:pPr>
            <a:r>
              <a:rPr lang="en-US" sz="2200" dirty="0" smtClean="0">
                <a:solidFill>
                  <a:srgbClr val="FF0000"/>
                </a:solidFill>
              </a:rPr>
              <a:t>&lt;Enter Date&gt; Step 1</a:t>
            </a:r>
          </a:p>
          <a:p>
            <a:pPr lvl="1" eaLnBrk="1" hangingPunct="1">
              <a:defRPr/>
            </a:pPr>
            <a:r>
              <a:rPr lang="en-US" sz="2200" dirty="0" smtClean="0"/>
              <a:t>&lt;Enter Date&gt; Steps 2 &amp; 3</a:t>
            </a:r>
          </a:p>
          <a:p>
            <a:pPr lvl="1" eaLnBrk="1" hangingPunct="1">
              <a:defRPr/>
            </a:pPr>
            <a:r>
              <a:rPr lang="en-US" sz="2200" dirty="0" smtClean="0"/>
              <a:t>&lt;Enter Date&gt; Step 4</a:t>
            </a:r>
          </a:p>
          <a:p>
            <a:pPr lvl="1" eaLnBrk="1" hangingPunct="1">
              <a:defRPr/>
            </a:pPr>
            <a:r>
              <a:rPr lang="en-US" sz="2200" dirty="0" smtClean="0"/>
              <a:t>&lt;Enter Date&gt; Step 5</a:t>
            </a:r>
          </a:p>
          <a:p>
            <a:pPr lvl="1" eaLnBrk="1" hangingPunct="1">
              <a:defRPr/>
            </a:pPr>
            <a:r>
              <a:rPr lang="en-US" sz="2200" dirty="0" smtClean="0"/>
              <a:t>&lt;Enter Date&gt; Planning Tool/Debriefing</a:t>
            </a:r>
          </a:p>
        </p:txBody>
      </p:sp>
      <p:pic>
        <p:nvPicPr>
          <p:cNvPr id="4" name="Picture 3"/>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endParaRPr lang="en-US" smtClean="0"/>
          </a:p>
        </p:txBody>
      </p:sp>
      <p:sp>
        <p:nvSpPr>
          <p:cNvPr id="48131" name="Content Placeholder 2"/>
          <p:cNvSpPr>
            <a:spLocks noGrp="1"/>
          </p:cNvSpPr>
          <p:nvPr>
            <p:ph idx="4294967295"/>
          </p:nvPr>
        </p:nvSpPr>
        <p:spPr>
          <a:xfrm>
            <a:off x="0" y="1600200"/>
            <a:ext cx="8229600" cy="4525963"/>
          </a:xfrm>
        </p:spPr>
        <p:txBody>
          <a:bodyPr/>
          <a:lstStyle/>
          <a:p>
            <a:pPr eaLnBrk="1" hangingPunct="1"/>
            <a:r>
              <a:rPr lang="en-US" dirty="0" smtClean="0"/>
              <a:t>Completion of FET Steps 1-5</a:t>
            </a:r>
          </a:p>
          <a:p>
            <a:pPr lvl="1" eaLnBrk="1" hangingPunct="1"/>
            <a:r>
              <a:rPr lang="en-US" dirty="0" smtClean="0">
                <a:solidFill>
                  <a:srgbClr val="FF0000"/>
                </a:solidFill>
              </a:rPr>
              <a:t>&lt;Enter Date&gt;, Complete Step 1</a:t>
            </a:r>
          </a:p>
          <a:p>
            <a:pPr lvl="1" eaLnBrk="1" hangingPunct="1"/>
            <a:r>
              <a:rPr lang="en-US" dirty="0" smtClean="0"/>
              <a:t>&lt;Enter Date&gt;, Complete Steps 2 &amp; 3</a:t>
            </a:r>
          </a:p>
          <a:p>
            <a:pPr lvl="1" eaLnBrk="1" hangingPunct="1"/>
            <a:r>
              <a:rPr lang="en-US" dirty="0" smtClean="0"/>
              <a:t>&lt;Enter Date&gt;, Complete Step 4</a:t>
            </a:r>
          </a:p>
          <a:p>
            <a:pPr lvl="1" eaLnBrk="1" hangingPunct="1"/>
            <a:r>
              <a:rPr lang="en-US" dirty="0" smtClean="0"/>
              <a:t>&lt;Enter Date&gt;, Complete Step 5</a:t>
            </a:r>
          </a:p>
        </p:txBody>
      </p:sp>
      <p:pic>
        <p:nvPicPr>
          <p:cNvPr id="4" name="Picture 3"/>
          <p:cNvPicPr/>
          <p:nvPr/>
        </p:nvPicPr>
        <p:blipFill>
          <a:blip r:embed="rId3"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990600" y="1828800"/>
            <a:ext cx="716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defRPr/>
            </a:pPr>
            <a:r>
              <a:rPr lang="en-US" sz="2800" dirty="0" smtClean="0">
                <a:latin typeface="+mn-lt"/>
              </a:rPr>
              <a:t>Presenter’s Name</a:t>
            </a:r>
          </a:p>
          <a:p>
            <a:pPr algn="ctr" eaLnBrk="1" hangingPunct="1">
              <a:defRPr/>
            </a:pPr>
            <a:r>
              <a:rPr lang="en-US" sz="2800" dirty="0" smtClean="0">
                <a:latin typeface="+mn-lt"/>
              </a:rPr>
              <a:t>Title</a:t>
            </a:r>
          </a:p>
          <a:p>
            <a:pPr algn="ctr" eaLnBrk="1" hangingPunct="1">
              <a:defRPr/>
            </a:pPr>
            <a:r>
              <a:rPr lang="en-US" sz="2800" dirty="0" smtClean="0">
                <a:latin typeface="+mn-lt"/>
              </a:rPr>
              <a:t>Email</a:t>
            </a:r>
          </a:p>
          <a:p>
            <a:pPr algn="ctr" eaLnBrk="1" hangingPunct="1">
              <a:defRPr/>
            </a:pPr>
            <a:r>
              <a:rPr lang="en-US" sz="2800" dirty="0" smtClean="0">
                <a:latin typeface="+mn-lt"/>
              </a:rPr>
              <a:t>Phone Number</a:t>
            </a:r>
          </a:p>
        </p:txBody>
      </p:sp>
      <p:sp>
        <p:nvSpPr>
          <p:cNvPr id="37891" name="TextBox 5"/>
          <p:cNvSpPr txBox="1">
            <a:spLocks noChangeArrowheads="1"/>
          </p:cNvSpPr>
          <p:nvPr/>
        </p:nvSpPr>
        <p:spPr bwMode="auto">
          <a:xfrm>
            <a:off x="152400" y="3810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defRPr/>
            </a:pPr>
            <a:r>
              <a:rPr lang="en-US" sz="2800" i="1" dirty="0" smtClean="0">
                <a:latin typeface="+mn-lt"/>
              </a:rPr>
              <a:t>We can help you to build strong school communities </a:t>
            </a:r>
          </a:p>
          <a:p>
            <a:pPr algn="ctr" eaLnBrk="1" hangingPunct="1">
              <a:defRPr/>
            </a:pPr>
            <a:r>
              <a:rPr lang="en-US" sz="2800" i="1" dirty="0" smtClean="0">
                <a:latin typeface="+mn-lt"/>
              </a:rPr>
              <a:t>within the schools you serve.  </a:t>
            </a:r>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0"/>
            <a:ext cx="6629400" cy="4525963"/>
          </a:xfrm>
        </p:spPr>
        <p:txBody>
          <a:bodyPr>
            <a:normAutofit/>
          </a:bodyPr>
          <a:lstStyle/>
          <a:p>
            <a:pPr marL="0" indent="0">
              <a:buFont typeface="Arial" charset="0"/>
              <a:buNone/>
              <a:defRPr/>
            </a:pPr>
            <a:r>
              <a:rPr lang="en-US" sz="2000" b="1" dirty="0" smtClean="0">
                <a:solidFill>
                  <a:schemeClr val="accent5">
                    <a:lumMod val="50000"/>
                  </a:schemeClr>
                </a:solidFill>
              </a:rPr>
              <a:t>Time Commitment:</a:t>
            </a:r>
            <a:endParaRPr lang="en-US" sz="2000" b="1" dirty="0">
              <a:solidFill>
                <a:schemeClr val="accent5">
                  <a:lumMod val="50000"/>
                </a:schemeClr>
              </a:solidFill>
            </a:endParaRPr>
          </a:p>
          <a:p>
            <a:pPr>
              <a:defRPr/>
            </a:pPr>
            <a:r>
              <a:rPr lang="en-US" sz="2200" dirty="0"/>
              <a:t>The time investment necessary to complete the analysis process is approximately 5 to 10 hours. </a:t>
            </a:r>
            <a:endParaRPr lang="en-US" sz="2200" dirty="0" smtClean="0"/>
          </a:p>
          <a:p>
            <a:pPr>
              <a:defRPr/>
            </a:pPr>
            <a:endParaRPr lang="en-US" sz="2200" dirty="0"/>
          </a:p>
          <a:p>
            <a:pPr marL="0" indent="0">
              <a:buFont typeface="Arial" charset="0"/>
              <a:buNone/>
              <a:defRPr/>
            </a:pPr>
            <a:r>
              <a:rPr lang="en-US" sz="2000" b="1" dirty="0" smtClean="0">
                <a:solidFill>
                  <a:schemeClr val="accent5">
                    <a:lumMod val="50000"/>
                  </a:schemeClr>
                </a:solidFill>
              </a:rPr>
              <a:t>Meeting Options:</a:t>
            </a:r>
            <a:endParaRPr lang="en-US" sz="2000" b="1" dirty="0">
              <a:solidFill>
                <a:schemeClr val="accent5">
                  <a:lumMod val="50000"/>
                </a:schemeClr>
              </a:solidFill>
            </a:endParaRPr>
          </a:p>
          <a:p>
            <a:pPr>
              <a:buSzPct val="100000"/>
              <a:defRPr/>
            </a:pPr>
            <a:r>
              <a:rPr lang="en-US" sz="2000" dirty="0">
                <a:ea typeface="Tahoma" pitchFamily="34" charset="0"/>
                <a:cs typeface="Tahoma" pitchFamily="34" charset="0"/>
              </a:rPr>
              <a:t>5 meetings of 90 minutes each.</a:t>
            </a:r>
          </a:p>
          <a:p>
            <a:pPr>
              <a:buSzPct val="100000"/>
              <a:defRPr/>
            </a:pPr>
            <a:r>
              <a:rPr lang="en-US" sz="2000" dirty="0" smtClean="0">
                <a:ea typeface="Tahoma" pitchFamily="34" charset="0"/>
                <a:cs typeface="Tahoma" pitchFamily="34" charset="0"/>
              </a:rPr>
              <a:t>Meet </a:t>
            </a:r>
            <a:r>
              <a:rPr lang="en-US" sz="2000" dirty="0">
                <a:ea typeface="Tahoma" pitchFamily="34" charset="0"/>
                <a:cs typeface="Tahoma" pitchFamily="34" charset="0"/>
              </a:rPr>
              <a:t>twice for longer amounts of time, </a:t>
            </a:r>
            <a:r>
              <a:rPr lang="en-US" sz="2000" dirty="0" smtClean="0">
                <a:ea typeface="Tahoma" pitchFamily="34" charset="0"/>
                <a:cs typeface="Tahoma" pitchFamily="34" charset="0"/>
              </a:rPr>
              <a:t>maybe </a:t>
            </a:r>
            <a:r>
              <a:rPr lang="en-US" sz="2000" dirty="0">
                <a:ea typeface="Tahoma" pitchFamily="34" charset="0"/>
                <a:cs typeface="Tahoma" pitchFamily="34" charset="0"/>
              </a:rPr>
              <a:t>3 hours each meeting.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5586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447800" y="2057400"/>
            <a:ext cx="6629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4800" b="1">
                <a:latin typeface="Tahoma" pitchFamily="34" charset="0"/>
                <a:cs typeface="Tahoma" pitchFamily="34" charset="0"/>
              </a:rPr>
              <a:t>Welcome to the </a:t>
            </a:r>
          </a:p>
          <a:p>
            <a:pPr algn="ctr" eaLnBrk="1" hangingPunct="1"/>
            <a:r>
              <a:rPr lang="en-US" sz="4800" b="1">
                <a:latin typeface="Tahoma" pitchFamily="34" charset="0"/>
                <a:cs typeface="Tahoma" pitchFamily="34" charset="0"/>
              </a:rPr>
              <a:t>Family Engagement Tool Orientation</a:t>
            </a:r>
          </a:p>
          <a:p>
            <a:pPr algn="ctr" eaLnBrk="1" hangingPunct="1"/>
            <a:endParaRPr lang="en-US" sz="3200"/>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5791200"/>
            <a:ext cx="9086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81000"/>
            <a:ext cx="6934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1"/>
          <p:cNvSpPr txBox="1">
            <a:spLocks noChangeArrowheads="1"/>
          </p:cNvSpPr>
          <p:nvPr/>
        </p:nvSpPr>
        <p:spPr bwMode="auto">
          <a:xfrm>
            <a:off x="57150" y="5486400"/>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1400" b="1"/>
              <a:t>Created by:</a:t>
            </a:r>
          </a:p>
        </p:txBody>
      </p:sp>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533400" y="1828800"/>
            <a:ext cx="7696200" cy="3508375"/>
          </a:xfrm>
          <a:prstGeom prst="rect">
            <a:avLst/>
          </a:prstGeom>
          <a:noFill/>
          <a:ln w="9525">
            <a:noFill/>
            <a:miter lim="800000"/>
            <a:headEnd/>
            <a:tailEnd/>
          </a:ln>
        </p:spPr>
        <p:txBody>
          <a:bodyPr>
            <a:spAutoFit/>
          </a:bodyPr>
          <a:lstStyle/>
          <a:p>
            <a:pPr>
              <a:defRPr/>
            </a:pPr>
            <a:r>
              <a:rPr lang="en-US" sz="2200" b="1" dirty="0">
                <a:solidFill>
                  <a:schemeClr val="accent5">
                    <a:lumMod val="50000"/>
                  </a:schemeClr>
                </a:solidFill>
                <a:latin typeface="Tahoma" pitchFamily="34" charset="0"/>
                <a:ea typeface="Tahoma" pitchFamily="34" charset="0"/>
                <a:cs typeface="Tahoma" pitchFamily="34" charset="0"/>
              </a:rPr>
              <a:t>Orientation Objectives:</a:t>
            </a:r>
          </a:p>
          <a:p>
            <a:pPr>
              <a:defRPr/>
            </a:pPr>
            <a:endParaRPr lang="en-US" sz="2200" dirty="0">
              <a:latin typeface="Tahoma" pitchFamily="34" charset="0"/>
              <a:ea typeface="Tahoma" pitchFamily="34" charset="0"/>
              <a:cs typeface="Tahoma" pitchFamily="34" charset="0"/>
            </a:endParaRPr>
          </a:p>
          <a:p>
            <a:pPr marL="514350" indent="-514350">
              <a:buFont typeface="+mj-lt"/>
              <a:buAutoNum type="arabicPeriod"/>
              <a:defRPr/>
            </a:pPr>
            <a:r>
              <a:rPr lang="en-US" sz="2200" dirty="0">
                <a:latin typeface="Tahoma" pitchFamily="34" charset="0"/>
                <a:ea typeface="Tahoma" pitchFamily="34" charset="0"/>
                <a:cs typeface="Tahoma" pitchFamily="34" charset="0"/>
              </a:rPr>
              <a:t>Provide an overview of the Family Engagement Tool web based system for the School Improvement Team to utilize.</a:t>
            </a:r>
          </a:p>
          <a:p>
            <a:pPr marL="457200" indent="-457200">
              <a:defRPr/>
            </a:pPr>
            <a:endParaRPr lang="en-US" sz="2200" dirty="0">
              <a:latin typeface="Tahoma" pitchFamily="34" charset="0"/>
              <a:ea typeface="Tahoma" pitchFamily="34" charset="0"/>
              <a:cs typeface="Tahoma" pitchFamily="34" charset="0"/>
            </a:endParaRPr>
          </a:p>
          <a:p>
            <a:pPr marL="514350" indent="-514350">
              <a:defRPr/>
            </a:pPr>
            <a:r>
              <a:rPr lang="en-US" sz="2200" dirty="0">
                <a:latin typeface="Tahoma" pitchFamily="34" charset="0"/>
                <a:ea typeface="Tahoma" pitchFamily="34" charset="0"/>
                <a:cs typeface="Tahoma" pitchFamily="34" charset="0"/>
              </a:rPr>
              <a:t>2.  Demonstrate how the tool is used on the website.</a:t>
            </a:r>
          </a:p>
          <a:p>
            <a:pPr marL="457200" indent="-457200">
              <a:defRPr/>
            </a:pPr>
            <a:endParaRPr lang="en-US" sz="2200" dirty="0">
              <a:latin typeface="Tahoma" pitchFamily="34" charset="0"/>
              <a:ea typeface="Tahoma" pitchFamily="34" charset="0"/>
              <a:cs typeface="Tahoma" pitchFamily="34" charset="0"/>
            </a:endParaRPr>
          </a:p>
          <a:p>
            <a:pPr marL="457200" indent="-457200">
              <a:defRPr/>
            </a:pPr>
            <a:r>
              <a:rPr lang="en-US" sz="2200" dirty="0">
                <a:latin typeface="Tahoma" pitchFamily="34" charset="0"/>
                <a:ea typeface="Tahoma" pitchFamily="34" charset="0"/>
                <a:cs typeface="Tahoma" pitchFamily="34" charset="0"/>
              </a:rPr>
              <a:t>3.  Answer any questions at the end of the session.</a:t>
            </a:r>
          </a:p>
          <a:p>
            <a:pPr marL="457200" indent="-457200">
              <a:buFont typeface="+mj-lt"/>
              <a:buAutoNum type="arabicPeriod"/>
              <a:defRPr/>
            </a:pPr>
            <a:endParaRPr lang="en-US" sz="1200" dirty="0"/>
          </a:p>
          <a:p>
            <a:pPr marL="457200" indent="-457200">
              <a:defRPr/>
            </a:pPr>
            <a:endParaRPr lang="en-US" sz="1200" dirty="0"/>
          </a:p>
        </p:txBody>
      </p:sp>
      <p:pic>
        <p:nvPicPr>
          <p:cNvPr id="4" name="Picture 3"/>
          <p:cNvPicPr/>
          <p:nvPr/>
        </p:nvPicPr>
        <p:blipFill>
          <a:blip r:embed="rId2" cstate="print"/>
          <a:srcRect/>
          <a:stretch>
            <a:fillRect/>
          </a:stretch>
        </p:blipFill>
        <p:spPr bwMode="auto">
          <a:xfrm>
            <a:off x="1219200" y="228600"/>
            <a:ext cx="6934200" cy="1053885"/>
          </a:xfrm>
          <a:prstGeom prst="rect">
            <a:avLst/>
          </a:prstGeom>
          <a:noFill/>
          <a:ln w="9525">
            <a:noFill/>
            <a:miter lim="800000"/>
            <a:headEnd/>
            <a:tailEnd/>
          </a:ln>
          <a:effectLst>
            <a:softEdge rad="63500"/>
          </a:effec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8047038" cy="4525963"/>
          </a:xfrm>
        </p:spPr>
        <p:txBody>
          <a:bodyPr>
            <a:normAutofit/>
          </a:bodyPr>
          <a:lstStyle/>
          <a:p>
            <a:pPr marL="0" indent="0">
              <a:buFont typeface="Arial" charset="0"/>
              <a:buNone/>
              <a:defRPr/>
            </a:pPr>
            <a:r>
              <a:rPr lang="en-US" sz="2200" b="1" dirty="0" smtClean="0">
                <a:solidFill>
                  <a:schemeClr val="accent5">
                    <a:lumMod val="50000"/>
                  </a:schemeClr>
                </a:solidFill>
              </a:rPr>
              <a:t>Purpose:</a:t>
            </a:r>
          </a:p>
          <a:p>
            <a:pPr marL="0" indent="0">
              <a:buFont typeface="Arial" charset="0"/>
              <a:buNone/>
              <a:defRPr/>
            </a:pPr>
            <a:r>
              <a:rPr lang="en-US" sz="2200" dirty="0" smtClean="0">
                <a:latin typeface="+mj-lt"/>
                <a:cs typeface="Tahoma" pitchFamily="34" charset="0"/>
              </a:rPr>
              <a:t>The Family Engagement guides a </a:t>
            </a:r>
            <a:r>
              <a:rPr lang="en-US" sz="2200" u="sng" dirty="0" smtClean="0">
                <a:latin typeface="+mj-lt"/>
                <a:cs typeface="Tahoma" pitchFamily="34" charset="0"/>
              </a:rPr>
              <a:t>school‐based team </a:t>
            </a:r>
            <a:r>
              <a:rPr lang="en-US" sz="2200" dirty="0" smtClean="0">
                <a:latin typeface="+mj-lt"/>
                <a:cs typeface="Tahoma" pitchFamily="34" charset="0"/>
              </a:rPr>
              <a:t>through an inventory and self‐assessment of parent involvement policies and practices, resulting in objectives for improvement that can become part of the school improvement plan.</a:t>
            </a:r>
            <a:endParaRPr lang="en-US" sz="2200" dirty="0" smtClean="0">
              <a:solidFill>
                <a:schemeClr val="accent5">
                  <a:lumMod val="50000"/>
                </a:schemeClr>
              </a:solidFill>
              <a:latin typeface="+mj-lt"/>
            </a:endParaRPr>
          </a:p>
          <a:p>
            <a:pPr>
              <a:defRPr/>
            </a:pPr>
            <a:endParaRPr lang="en-US" dirty="0"/>
          </a:p>
        </p:txBody>
      </p:sp>
      <p:pic>
        <p:nvPicPr>
          <p:cNvPr id="122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586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6553200" cy="4525963"/>
          </a:xfrm>
        </p:spPr>
        <p:txBody>
          <a:bodyPr>
            <a:normAutofit/>
          </a:bodyPr>
          <a:lstStyle/>
          <a:p>
            <a:pPr marL="0" indent="0">
              <a:buFont typeface="Arial" charset="0"/>
              <a:buNone/>
              <a:defRPr/>
            </a:pPr>
            <a:r>
              <a:rPr lang="en-US" sz="2200" b="1" dirty="0" smtClean="0">
                <a:solidFill>
                  <a:schemeClr val="accent5">
                    <a:lumMod val="50000"/>
                  </a:schemeClr>
                </a:solidFill>
              </a:rPr>
              <a:t>The School Team:</a:t>
            </a:r>
            <a:endParaRPr lang="en-US" sz="2200" b="1" dirty="0">
              <a:solidFill>
                <a:schemeClr val="accent5">
                  <a:lumMod val="50000"/>
                </a:schemeClr>
              </a:solidFill>
            </a:endParaRPr>
          </a:p>
          <a:p>
            <a:pPr lvl="1">
              <a:buClr>
                <a:srgbClr val="389396"/>
              </a:buClr>
              <a:buSzPct val="149000"/>
              <a:buFont typeface="Wingdings" pitchFamily="2" charset="2"/>
              <a:buChar char="ü"/>
              <a:defRPr/>
            </a:pPr>
            <a:r>
              <a:rPr lang="en-US" sz="2200" dirty="0">
                <a:cs typeface="Tahoma" pitchFamily="34" charset="0"/>
              </a:rPr>
              <a:t>The team may be an existing team (school 	improvement team) or a team formed especially to </a:t>
            </a:r>
            <a:r>
              <a:rPr lang="en-US" sz="2200" dirty="0" smtClean="0">
                <a:cs typeface="Tahoma" pitchFamily="34" charset="0"/>
              </a:rPr>
              <a:t>conduct </a:t>
            </a:r>
            <a:r>
              <a:rPr lang="en-US" sz="2200" dirty="0">
                <a:cs typeface="Tahoma" pitchFamily="34" charset="0"/>
              </a:rPr>
              <a:t>the analysis.</a:t>
            </a:r>
          </a:p>
          <a:p>
            <a:pPr>
              <a:buClr>
                <a:srgbClr val="389396"/>
              </a:buClr>
              <a:buSzPct val="149000"/>
              <a:buFont typeface="Wingdings" pitchFamily="2" charset="2"/>
              <a:buChar char="ü"/>
              <a:defRPr/>
            </a:pPr>
            <a:endParaRPr lang="en-US" sz="2200" dirty="0">
              <a:cs typeface="Tahoma" pitchFamily="34" charset="0"/>
            </a:endParaRPr>
          </a:p>
          <a:p>
            <a:pPr lvl="1">
              <a:buClr>
                <a:srgbClr val="389396"/>
              </a:buClr>
              <a:buSzPct val="149000"/>
              <a:buFont typeface="Wingdings" pitchFamily="2" charset="2"/>
              <a:buChar char="ü"/>
              <a:defRPr/>
            </a:pPr>
            <a:r>
              <a:rPr lang="en-US" sz="2200" dirty="0">
                <a:cs typeface="Tahoma" pitchFamily="34" charset="0"/>
              </a:rPr>
              <a:t> A typical team should include the principal, school </a:t>
            </a:r>
            <a:r>
              <a:rPr lang="en-US" sz="2200" dirty="0" smtClean="0">
                <a:cs typeface="Tahoma" pitchFamily="34" charset="0"/>
              </a:rPr>
              <a:t>staff</a:t>
            </a:r>
            <a:r>
              <a:rPr lang="en-US" sz="2200" dirty="0">
                <a:cs typeface="Tahoma" pitchFamily="34" charset="0"/>
              </a:rPr>
              <a:t>, and parents. </a:t>
            </a:r>
          </a:p>
          <a:p>
            <a:pPr lvl="1">
              <a:buClr>
                <a:srgbClr val="389396"/>
              </a:buClr>
              <a:buSzPct val="149000"/>
              <a:buFont typeface="Wingdings" pitchFamily="2" charset="2"/>
              <a:buChar char="ü"/>
              <a:defRPr/>
            </a:pPr>
            <a:endParaRPr lang="en-US" sz="2200" dirty="0">
              <a:cs typeface="Tahoma" pitchFamily="34" charset="0"/>
            </a:endParaRPr>
          </a:p>
          <a:p>
            <a:pPr lvl="1">
              <a:buClr>
                <a:srgbClr val="389396"/>
              </a:buClr>
              <a:buSzPct val="149000"/>
              <a:buFont typeface="Wingdings" pitchFamily="2" charset="2"/>
              <a:buChar char="ü"/>
              <a:defRPr/>
            </a:pPr>
            <a:r>
              <a:rPr lang="en-US" sz="2200" dirty="0">
                <a:cs typeface="Tahoma" pitchFamily="34" charset="0"/>
              </a:rPr>
              <a:t> A least half of the members of the team should be </a:t>
            </a:r>
            <a:r>
              <a:rPr lang="en-US" sz="2200" dirty="0" smtClean="0">
                <a:cs typeface="Tahoma" pitchFamily="34" charset="0"/>
              </a:rPr>
              <a:t>parents </a:t>
            </a:r>
            <a:r>
              <a:rPr lang="en-US" sz="2200" dirty="0">
                <a:cs typeface="Tahoma" pitchFamily="34" charset="0"/>
              </a:rPr>
              <a:t>of currently enrolled students and not </a:t>
            </a:r>
            <a:r>
              <a:rPr lang="en-US" sz="2200" dirty="0" smtClean="0">
                <a:cs typeface="Tahoma" pitchFamily="34" charset="0"/>
              </a:rPr>
              <a:t>employed </a:t>
            </a:r>
            <a:r>
              <a:rPr lang="en-US" sz="2200" dirty="0">
                <a:cs typeface="Tahoma" pitchFamily="34" charset="0"/>
              </a:rPr>
              <a:t>by the school or district. </a:t>
            </a:r>
          </a:p>
          <a:p>
            <a:pPr>
              <a:defRPr/>
            </a:pP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586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Updated 6/21/2013</a:t>
            </a:r>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12429</TotalTime>
  <Words>1220</Words>
  <Application>Microsoft Office PowerPoint</Application>
  <PresentationFormat>On-screen Show (4:3)</PresentationFormat>
  <Paragraphs>249</Paragraphs>
  <Slides>44</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Garamond</vt:lpstr>
      <vt:lpstr>Arial</vt:lpstr>
      <vt:lpstr>Calibri</vt:lpstr>
      <vt:lpstr>Times New Roman</vt:lpstr>
      <vt:lpstr>Tahoma</vt:lpstr>
      <vt:lpstr>Wingdings</vt:lpstr>
      <vt:lpstr>Custom Design</vt:lpstr>
      <vt:lpstr>Office Theme</vt:lpstr>
      <vt:lpstr>PowerPoint Presentation</vt:lpstr>
      <vt:lpstr>Training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SFOverviewSlideshow02</dc:title>
  <dc:creator>Denice Hildebrandt</dc:creator>
  <cp:lastModifiedBy>Todacheene, Valerie</cp:lastModifiedBy>
  <cp:revision>1151</cp:revision>
  <cp:lastPrinted>2013-06-21T17:20:52Z</cp:lastPrinted>
  <dcterms:created xsi:type="dcterms:W3CDTF">2003-03-01T14:04:52Z</dcterms:created>
  <dcterms:modified xsi:type="dcterms:W3CDTF">2013-06-21T21:31:17Z</dcterms:modified>
</cp:coreProperties>
</file>