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11" r:id="rId1"/>
    <p:sldMasterId id="2147485431" r:id="rId2"/>
  </p:sldMasterIdLst>
  <p:notesMasterIdLst>
    <p:notesMasterId r:id="rId19"/>
  </p:notesMasterIdLst>
  <p:handoutMasterIdLst>
    <p:handoutMasterId r:id="rId20"/>
  </p:handoutMasterIdLst>
  <p:sldIdLst>
    <p:sldId id="727" r:id="rId3"/>
    <p:sldId id="728" r:id="rId4"/>
    <p:sldId id="729" r:id="rId5"/>
    <p:sldId id="720" r:id="rId6"/>
    <p:sldId id="736" r:id="rId7"/>
    <p:sldId id="731" r:id="rId8"/>
    <p:sldId id="721" r:id="rId9"/>
    <p:sldId id="722" r:id="rId10"/>
    <p:sldId id="723" r:id="rId11"/>
    <p:sldId id="724" r:id="rId12"/>
    <p:sldId id="725" r:id="rId13"/>
    <p:sldId id="726" r:id="rId14"/>
    <p:sldId id="732" r:id="rId15"/>
    <p:sldId id="733" r:id="rId16"/>
    <p:sldId id="734" r:id="rId17"/>
    <p:sldId id="735" r:id="rId1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581"/>
    <a:srgbClr val="389396"/>
    <a:srgbClr val="D9CFC0"/>
    <a:srgbClr val="A18F47"/>
    <a:srgbClr val="CC9900"/>
    <a:srgbClr val="996600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9" autoAdjust="0"/>
    <p:restoredTop sz="88040" autoAdjust="0"/>
  </p:normalViewPr>
  <p:slideViewPr>
    <p:cSldViewPr>
      <p:cViewPr>
        <p:scale>
          <a:sx n="111" d="100"/>
          <a:sy n="111" d="100"/>
        </p:scale>
        <p:origin x="-78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E5592-7A94-4A06-A55F-563D0C8A4246}" type="doc">
      <dgm:prSet loTypeId="urn:microsoft.com/office/officeart/2005/8/layout/chevron2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BBBE9EF-882C-467D-902B-F2D2ECF1E276}">
      <dgm:prSet phldrT="[Text]"/>
      <dgm:spPr/>
      <dgm:t>
        <a:bodyPr/>
        <a:lstStyle/>
        <a:p>
          <a:endParaRPr lang="en-US" dirty="0"/>
        </a:p>
      </dgm:t>
    </dgm:pt>
    <dgm:pt modelId="{BFBB1754-D86B-4DDD-9692-DFF3E1E04CD3}" type="parTrans" cxnId="{C59AF167-4885-47BF-9D10-7558B1093A07}">
      <dgm:prSet/>
      <dgm:spPr/>
      <dgm:t>
        <a:bodyPr/>
        <a:lstStyle/>
        <a:p>
          <a:endParaRPr lang="en-US"/>
        </a:p>
      </dgm:t>
    </dgm:pt>
    <dgm:pt modelId="{B8CB30CA-5768-4858-B6FE-B382E95D5E41}" type="sibTrans" cxnId="{C59AF167-4885-47BF-9D10-7558B1093A07}">
      <dgm:prSet/>
      <dgm:spPr/>
      <dgm:t>
        <a:bodyPr/>
        <a:lstStyle/>
        <a:p>
          <a:endParaRPr lang="en-US"/>
        </a:p>
      </dgm:t>
    </dgm:pt>
    <dgm:pt modelId="{EB8FB9B2-BDA9-4BE4-8E6C-A2F924F9FE1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School Information Form</a:t>
          </a:r>
          <a:endParaRPr lang="en-US" dirty="0">
            <a:solidFill>
              <a:schemeClr val="tx1"/>
            </a:solidFill>
          </a:endParaRPr>
        </a:p>
      </dgm:t>
    </dgm:pt>
    <dgm:pt modelId="{EFB9D183-6C79-4692-AF1B-4776BCFD868B}" type="parTrans" cxnId="{B0B0A3AB-6D7A-4F30-BE25-42CDD947391D}">
      <dgm:prSet/>
      <dgm:spPr/>
      <dgm:t>
        <a:bodyPr/>
        <a:lstStyle/>
        <a:p>
          <a:endParaRPr lang="en-US"/>
        </a:p>
      </dgm:t>
    </dgm:pt>
    <dgm:pt modelId="{67B34A85-CD5E-4125-89B8-B48FD02A7FA6}" type="sibTrans" cxnId="{B0B0A3AB-6D7A-4F30-BE25-42CDD947391D}">
      <dgm:prSet/>
      <dgm:spPr/>
      <dgm:t>
        <a:bodyPr/>
        <a:lstStyle/>
        <a:p>
          <a:endParaRPr lang="en-US"/>
        </a:p>
      </dgm:t>
    </dgm:pt>
    <dgm:pt modelId="{24F23863-EF5F-4E92-AC34-677AD544B82E}">
      <dgm:prSet phldrT="[Text]"/>
      <dgm:spPr/>
      <dgm:t>
        <a:bodyPr/>
        <a:lstStyle/>
        <a:p>
          <a:endParaRPr lang="en-US" dirty="0"/>
        </a:p>
      </dgm:t>
    </dgm:pt>
    <dgm:pt modelId="{5905C701-1ED5-46F1-8F59-B0F0D071AEB5}" type="parTrans" cxnId="{102B06A1-9B79-463A-938D-729E8BEA792C}">
      <dgm:prSet/>
      <dgm:spPr/>
      <dgm:t>
        <a:bodyPr/>
        <a:lstStyle/>
        <a:p>
          <a:endParaRPr lang="en-US"/>
        </a:p>
      </dgm:t>
    </dgm:pt>
    <dgm:pt modelId="{DD7C46C8-4406-46E8-BCB3-1381B37C9179}" type="sibTrans" cxnId="{102B06A1-9B79-463A-938D-729E8BEA792C}">
      <dgm:prSet/>
      <dgm:spPr/>
      <dgm:t>
        <a:bodyPr/>
        <a:lstStyle/>
        <a:p>
          <a:endParaRPr lang="en-US"/>
        </a:p>
      </dgm:t>
    </dgm:pt>
    <dgm:pt modelId="{B91E6EF7-CCB6-4BE8-8FB9-51C4D46CA30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Policy Analysis</a:t>
          </a:r>
          <a:endParaRPr lang="en-US" dirty="0">
            <a:solidFill>
              <a:schemeClr val="tx1"/>
            </a:solidFill>
          </a:endParaRPr>
        </a:p>
      </dgm:t>
    </dgm:pt>
    <dgm:pt modelId="{164AA42C-761E-413A-A603-487B02676A89}" type="parTrans" cxnId="{865ED09B-B579-45FE-A06D-55DCE71271D7}">
      <dgm:prSet/>
      <dgm:spPr/>
      <dgm:t>
        <a:bodyPr/>
        <a:lstStyle/>
        <a:p>
          <a:endParaRPr lang="en-US"/>
        </a:p>
      </dgm:t>
    </dgm:pt>
    <dgm:pt modelId="{4AB655C3-CBA6-4798-95B3-26ACCC2C6037}" type="sibTrans" cxnId="{865ED09B-B579-45FE-A06D-55DCE71271D7}">
      <dgm:prSet/>
      <dgm:spPr/>
      <dgm:t>
        <a:bodyPr/>
        <a:lstStyle/>
        <a:p>
          <a:endParaRPr lang="en-US"/>
        </a:p>
      </dgm:t>
    </dgm:pt>
    <dgm:pt modelId="{B82A68E7-9840-4742-9077-64E2A77BE37C}">
      <dgm:prSet phldrT="[Text]"/>
      <dgm:spPr/>
      <dgm:t>
        <a:bodyPr/>
        <a:lstStyle/>
        <a:p>
          <a:endParaRPr lang="en-US" dirty="0"/>
        </a:p>
      </dgm:t>
    </dgm:pt>
    <dgm:pt modelId="{327EF5EA-056D-4BC4-AA1B-3A20CEB52162}" type="parTrans" cxnId="{A4384C69-110C-429D-A845-0FC301777293}">
      <dgm:prSet/>
      <dgm:spPr/>
      <dgm:t>
        <a:bodyPr/>
        <a:lstStyle/>
        <a:p>
          <a:endParaRPr lang="en-US"/>
        </a:p>
      </dgm:t>
    </dgm:pt>
    <dgm:pt modelId="{CD54C887-7BB6-49EC-9C0C-F9127B86DCF3}" type="sibTrans" cxnId="{A4384C69-110C-429D-A845-0FC301777293}">
      <dgm:prSet/>
      <dgm:spPr/>
      <dgm:t>
        <a:bodyPr/>
        <a:lstStyle/>
        <a:p>
          <a:endParaRPr lang="en-US"/>
        </a:p>
      </dgm:t>
    </dgm:pt>
    <dgm:pt modelId="{913DF900-B0A6-4228-894B-EC295CEDA75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School Community Survey</a:t>
          </a:r>
          <a:endParaRPr lang="en-US" dirty="0">
            <a:solidFill>
              <a:schemeClr val="tx1"/>
            </a:solidFill>
          </a:endParaRPr>
        </a:p>
      </dgm:t>
    </dgm:pt>
    <dgm:pt modelId="{6FA0E970-4CB9-4614-A774-573FB0E8ED99}" type="parTrans" cxnId="{C8A5A1FC-68C9-49F5-944B-000908D35C64}">
      <dgm:prSet/>
      <dgm:spPr/>
      <dgm:t>
        <a:bodyPr/>
        <a:lstStyle/>
        <a:p>
          <a:endParaRPr lang="en-US"/>
        </a:p>
      </dgm:t>
    </dgm:pt>
    <dgm:pt modelId="{A4D84756-CA76-4FC4-98E0-007306BA767E}" type="sibTrans" cxnId="{C8A5A1FC-68C9-49F5-944B-000908D35C64}">
      <dgm:prSet/>
      <dgm:spPr/>
      <dgm:t>
        <a:bodyPr/>
        <a:lstStyle/>
        <a:p>
          <a:endParaRPr lang="en-US"/>
        </a:p>
      </dgm:t>
    </dgm:pt>
    <dgm:pt modelId="{22A303CA-A128-478C-9C79-63815E25DFB0}">
      <dgm:prSet/>
      <dgm:spPr/>
      <dgm:t>
        <a:bodyPr/>
        <a:lstStyle/>
        <a:p>
          <a:endParaRPr lang="en-US"/>
        </a:p>
      </dgm:t>
    </dgm:pt>
    <dgm:pt modelId="{FE6F32EF-C69F-4992-80F8-6E5E226FE095}" type="parTrans" cxnId="{AECD0B0E-A789-40FF-A8A1-7E21CE69D742}">
      <dgm:prSet/>
      <dgm:spPr/>
      <dgm:t>
        <a:bodyPr/>
        <a:lstStyle/>
        <a:p>
          <a:endParaRPr lang="en-US"/>
        </a:p>
      </dgm:t>
    </dgm:pt>
    <dgm:pt modelId="{673EEC23-07D2-49F1-9EFB-83B02B7E971C}" type="sibTrans" cxnId="{AECD0B0E-A789-40FF-A8A1-7E21CE69D742}">
      <dgm:prSet/>
      <dgm:spPr/>
      <dgm:t>
        <a:bodyPr/>
        <a:lstStyle/>
        <a:p>
          <a:endParaRPr lang="en-US"/>
        </a:p>
      </dgm:t>
    </dgm:pt>
    <dgm:pt modelId="{354B3472-7385-4447-AB9A-312B708DAFE0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About Your School</a:t>
          </a:r>
          <a:endParaRPr lang="en-US" dirty="0">
            <a:solidFill>
              <a:schemeClr val="tx1"/>
            </a:solidFill>
          </a:endParaRPr>
        </a:p>
      </dgm:t>
    </dgm:pt>
    <dgm:pt modelId="{F79DA767-D9B0-4323-B215-0B3D55BFA9FA}" type="parTrans" cxnId="{F1B78A51-4066-4E2A-8986-4F1827535B42}">
      <dgm:prSet/>
      <dgm:spPr/>
      <dgm:t>
        <a:bodyPr/>
        <a:lstStyle/>
        <a:p>
          <a:endParaRPr lang="en-US"/>
        </a:p>
      </dgm:t>
    </dgm:pt>
    <dgm:pt modelId="{EB6CC609-74E8-401B-8C16-E1C3B24D9FEA}" type="sibTrans" cxnId="{F1B78A51-4066-4E2A-8986-4F1827535B42}">
      <dgm:prSet/>
      <dgm:spPr/>
      <dgm:t>
        <a:bodyPr/>
        <a:lstStyle/>
        <a:p>
          <a:endParaRPr lang="en-US"/>
        </a:p>
      </dgm:t>
    </dgm:pt>
    <dgm:pt modelId="{860593B1-4308-484D-92FE-6B4D98730B3D}" type="pres">
      <dgm:prSet presAssocID="{652E5592-7A94-4A06-A55F-563D0C8A424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10F397-3D58-4FF6-B7CF-B9A3087D7C64}" type="pres">
      <dgm:prSet presAssocID="{4BBBE9EF-882C-467D-902B-F2D2ECF1E276}" presName="composite" presStyleCnt="0"/>
      <dgm:spPr/>
      <dgm:t>
        <a:bodyPr/>
        <a:lstStyle/>
        <a:p>
          <a:endParaRPr lang="en-US"/>
        </a:p>
      </dgm:t>
    </dgm:pt>
    <dgm:pt modelId="{75FFAA4B-B27A-4592-9EE0-CA01F1B3113F}" type="pres">
      <dgm:prSet presAssocID="{4BBBE9EF-882C-467D-902B-F2D2ECF1E27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9F02A-4962-41D6-810F-E2A6FA0A5570}" type="pres">
      <dgm:prSet presAssocID="{4BBBE9EF-882C-467D-902B-F2D2ECF1E27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FDD23-BE24-4724-85D3-6206AA9C3630}" type="pres">
      <dgm:prSet presAssocID="{B8CB30CA-5768-4858-B6FE-B382E95D5E41}" presName="sp" presStyleCnt="0"/>
      <dgm:spPr/>
      <dgm:t>
        <a:bodyPr/>
        <a:lstStyle/>
        <a:p>
          <a:endParaRPr lang="en-US"/>
        </a:p>
      </dgm:t>
    </dgm:pt>
    <dgm:pt modelId="{F1B63B39-DB2E-4639-BC53-573269F4088B}" type="pres">
      <dgm:prSet presAssocID="{22A303CA-A128-478C-9C79-63815E25DFB0}" presName="composite" presStyleCnt="0"/>
      <dgm:spPr/>
    </dgm:pt>
    <dgm:pt modelId="{F4632709-03E5-4672-9437-5926359BC822}" type="pres">
      <dgm:prSet presAssocID="{22A303CA-A128-478C-9C79-63815E25DFB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5C171-FE28-430A-85BD-B7AA8413517F}" type="pres">
      <dgm:prSet presAssocID="{22A303CA-A128-478C-9C79-63815E25DFB0}" presName="descendantText" presStyleLbl="alignAcc1" presStyleIdx="1" presStyleCnt="4" custLinFactNeighborX="2890" custLinFactNeighborY="-1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240CF-70FA-4ED2-94F7-1C8D3C5751CB}" type="pres">
      <dgm:prSet presAssocID="{673EEC23-07D2-49F1-9EFB-83B02B7E971C}" presName="sp" presStyleCnt="0"/>
      <dgm:spPr/>
    </dgm:pt>
    <dgm:pt modelId="{0F3986CA-D039-4F8A-9BF7-6D6A0B799022}" type="pres">
      <dgm:prSet presAssocID="{24F23863-EF5F-4E92-AC34-677AD544B82E}" presName="composite" presStyleCnt="0"/>
      <dgm:spPr/>
      <dgm:t>
        <a:bodyPr/>
        <a:lstStyle/>
        <a:p>
          <a:endParaRPr lang="en-US"/>
        </a:p>
      </dgm:t>
    </dgm:pt>
    <dgm:pt modelId="{27C32522-0C0F-43A3-B576-F36817F44403}" type="pres">
      <dgm:prSet presAssocID="{24F23863-EF5F-4E92-AC34-677AD544B82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1953C-07A5-413B-8935-E7FE863F95D8}" type="pres">
      <dgm:prSet presAssocID="{24F23863-EF5F-4E92-AC34-677AD544B82E}" presName="descendantText" presStyleLbl="alignAcc1" presStyleIdx="2" presStyleCnt="4" custLinFactNeighborX="630" custLinFactNeighborY="6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72B1F-A05B-49EF-9559-1D47DFC8CE71}" type="pres">
      <dgm:prSet presAssocID="{DD7C46C8-4406-46E8-BCB3-1381B37C9179}" presName="sp" presStyleCnt="0"/>
      <dgm:spPr/>
      <dgm:t>
        <a:bodyPr/>
        <a:lstStyle/>
        <a:p>
          <a:endParaRPr lang="en-US"/>
        </a:p>
      </dgm:t>
    </dgm:pt>
    <dgm:pt modelId="{7D18535A-F751-446B-95CB-9932C3F36DD6}" type="pres">
      <dgm:prSet presAssocID="{B82A68E7-9840-4742-9077-64E2A77BE37C}" presName="composite" presStyleCnt="0"/>
      <dgm:spPr/>
      <dgm:t>
        <a:bodyPr/>
        <a:lstStyle/>
        <a:p>
          <a:endParaRPr lang="en-US"/>
        </a:p>
      </dgm:t>
    </dgm:pt>
    <dgm:pt modelId="{00A8B8A1-2169-46F3-85CF-EAB6E0FC4CC7}" type="pres">
      <dgm:prSet presAssocID="{B82A68E7-9840-4742-9077-64E2A77BE37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B9031-C193-43DA-8A2A-308A85497240}" type="pres">
      <dgm:prSet presAssocID="{B82A68E7-9840-4742-9077-64E2A77BE37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B0A3AB-6D7A-4F30-BE25-42CDD947391D}" srcId="{4BBBE9EF-882C-467D-902B-F2D2ECF1E276}" destId="{EB8FB9B2-BDA9-4BE4-8E6C-A2F924F9FE10}" srcOrd="0" destOrd="0" parTransId="{EFB9D183-6C79-4692-AF1B-4776BCFD868B}" sibTransId="{67B34A85-CD5E-4125-89B8-B48FD02A7FA6}"/>
    <dgm:cxn modelId="{C1A33B19-20E6-4CED-9681-DE110ED45898}" type="presOf" srcId="{22A303CA-A128-478C-9C79-63815E25DFB0}" destId="{F4632709-03E5-4672-9437-5926359BC822}" srcOrd="0" destOrd="0" presId="urn:microsoft.com/office/officeart/2005/8/layout/chevron2"/>
    <dgm:cxn modelId="{C82C64FF-3A5F-42B5-9EFC-A3E3901F1FFC}" type="presOf" srcId="{B91E6EF7-CCB6-4BE8-8FB9-51C4D46CA309}" destId="{BF11953C-07A5-413B-8935-E7FE863F95D8}" srcOrd="0" destOrd="0" presId="urn:microsoft.com/office/officeart/2005/8/layout/chevron2"/>
    <dgm:cxn modelId="{59CE3C66-FD54-49AD-BB7A-42008A9F3352}" type="presOf" srcId="{652E5592-7A94-4A06-A55F-563D0C8A4246}" destId="{860593B1-4308-484D-92FE-6B4D98730B3D}" srcOrd="0" destOrd="0" presId="urn:microsoft.com/office/officeart/2005/8/layout/chevron2"/>
    <dgm:cxn modelId="{3359BEB6-DD87-41B6-A3E9-16A6DA9545DF}" type="presOf" srcId="{4BBBE9EF-882C-467D-902B-F2D2ECF1E276}" destId="{75FFAA4B-B27A-4592-9EE0-CA01F1B3113F}" srcOrd="0" destOrd="0" presId="urn:microsoft.com/office/officeart/2005/8/layout/chevron2"/>
    <dgm:cxn modelId="{AE557F47-F676-4543-BA2D-425FFDBECDD5}" type="presOf" srcId="{B82A68E7-9840-4742-9077-64E2A77BE37C}" destId="{00A8B8A1-2169-46F3-85CF-EAB6E0FC4CC7}" srcOrd="0" destOrd="0" presId="urn:microsoft.com/office/officeart/2005/8/layout/chevron2"/>
    <dgm:cxn modelId="{835F9D8B-099D-4F74-A591-86332CE3DFAA}" type="presOf" srcId="{354B3472-7385-4447-AB9A-312B708DAFE0}" destId="{99B5C171-FE28-430A-85BD-B7AA8413517F}" srcOrd="0" destOrd="0" presId="urn:microsoft.com/office/officeart/2005/8/layout/chevron2"/>
    <dgm:cxn modelId="{102B06A1-9B79-463A-938D-729E8BEA792C}" srcId="{652E5592-7A94-4A06-A55F-563D0C8A4246}" destId="{24F23863-EF5F-4E92-AC34-677AD544B82E}" srcOrd="2" destOrd="0" parTransId="{5905C701-1ED5-46F1-8F59-B0F0D071AEB5}" sibTransId="{DD7C46C8-4406-46E8-BCB3-1381B37C9179}"/>
    <dgm:cxn modelId="{C8A5A1FC-68C9-49F5-944B-000908D35C64}" srcId="{B82A68E7-9840-4742-9077-64E2A77BE37C}" destId="{913DF900-B0A6-4228-894B-EC295CEDA75E}" srcOrd="0" destOrd="0" parTransId="{6FA0E970-4CB9-4614-A774-573FB0E8ED99}" sibTransId="{A4D84756-CA76-4FC4-98E0-007306BA767E}"/>
    <dgm:cxn modelId="{AECD0B0E-A789-40FF-A8A1-7E21CE69D742}" srcId="{652E5592-7A94-4A06-A55F-563D0C8A4246}" destId="{22A303CA-A128-478C-9C79-63815E25DFB0}" srcOrd="1" destOrd="0" parTransId="{FE6F32EF-C69F-4992-80F8-6E5E226FE095}" sibTransId="{673EEC23-07D2-49F1-9EFB-83B02B7E971C}"/>
    <dgm:cxn modelId="{26DBEC35-7C4E-4B08-8196-2FC8E93B6DB6}" type="presOf" srcId="{24F23863-EF5F-4E92-AC34-677AD544B82E}" destId="{27C32522-0C0F-43A3-B576-F36817F44403}" srcOrd="0" destOrd="0" presId="urn:microsoft.com/office/officeart/2005/8/layout/chevron2"/>
    <dgm:cxn modelId="{A4384C69-110C-429D-A845-0FC301777293}" srcId="{652E5592-7A94-4A06-A55F-563D0C8A4246}" destId="{B82A68E7-9840-4742-9077-64E2A77BE37C}" srcOrd="3" destOrd="0" parTransId="{327EF5EA-056D-4BC4-AA1B-3A20CEB52162}" sibTransId="{CD54C887-7BB6-49EC-9C0C-F9127B86DCF3}"/>
    <dgm:cxn modelId="{D9B38E53-2D2E-4781-97F8-B49538A7BB38}" type="presOf" srcId="{913DF900-B0A6-4228-894B-EC295CEDA75E}" destId="{C76B9031-C193-43DA-8A2A-308A85497240}" srcOrd="0" destOrd="0" presId="urn:microsoft.com/office/officeart/2005/8/layout/chevron2"/>
    <dgm:cxn modelId="{F1B78A51-4066-4E2A-8986-4F1827535B42}" srcId="{22A303CA-A128-478C-9C79-63815E25DFB0}" destId="{354B3472-7385-4447-AB9A-312B708DAFE0}" srcOrd="0" destOrd="0" parTransId="{F79DA767-D9B0-4323-B215-0B3D55BFA9FA}" sibTransId="{EB6CC609-74E8-401B-8C16-E1C3B24D9FEA}"/>
    <dgm:cxn modelId="{865ED09B-B579-45FE-A06D-55DCE71271D7}" srcId="{24F23863-EF5F-4E92-AC34-677AD544B82E}" destId="{B91E6EF7-CCB6-4BE8-8FB9-51C4D46CA309}" srcOrd="0" destOrd="0" parTransId="{164AA42C-761E-413A-A603-487B02676A89}" sibTransId="{4AB655C3-CBA6-4798-95B3-26ACCC2C6037}"/>
    <dgm:cxn modelId="{9707EE38-D34F-4C64-8D4E-E175AE7D10BF}" type="presOf" srcId="{EB8FB9B2-BDA9-4BE4-8E6C-A2F924F9FE10}" destId="{7D59F02A-4962-41D6-810F-E2A6FA0A5570}" srcOrd="0" destOrd="0" presId="urn:microsoft.com/office/officeart/2005/8/layout/chevron2"/>
    <dgm:cxn modelId="{C59AF167-4885-47BF-9D10-7558B1093A07}" srcId="{652E5592-7A94-4A06-A55F-563D0C8A4246}" destId="{4BBBE9EF-882C-467D-902B-F2D2ECF1E276}" srcOrd="0" destOrd="0" parTransId="{BFBB1754-D86B-4DDD-9692-DFF3E1E04CD3}" sibTransId="{B8CB30CA-5768-4858-B6FE-B382E95D5E41}"/>
    <dgm:cxn modelId="{894C8B12-7CE8-4501-9680-D95775661807}" type="presParOf" srcId="{860593B1-4308-484D-92FE-6B4D98730B3D}" destId="{4710F397-3D58-4FF6-B7CF-B9A3087D7C64}" srcOrd="0" destOrd="0" presId="urn:microsoft.com/office/officeart/2005/8/layout/chevron2"/>
    <dgm:cxn modelId="{DC42EF15-73D9-48E7-905D-75166ED11211}" type="presParOf" srcId="{4710F397-3D58-4FF6-B7CF-B9A3087D7C64}" destId="{75FFAA4B-B27A-4592-9EE0-CA01F1B3113F}" srcOrd="0" destOrd="0" presId="urn:microsoft.com/office/officeart/2005/8/layout/chevron2"/>
    <dgm:cxn modelId="{F6934711-F016-4CF9-8AD1-71C328D63EF4}" type="presParOf" srcId="{4710F397-3D58-4FF6-B7CF-B9A3087D7C64}" destId="{7D59F02A-4962-41D6-810F-E2A6FA0A5570}" srcOrd="1" destOrd="0" presId="urn:microsoft.com/office/officeart/2005/8/layout/chevron2"/>
    <dgm:cxn modelId="{2C511723-E81A-46ED-90FB-E7D8ABEEE5B7}" type="presParOf" srcId="{860593B1-4308-484D-92FE-6B4D98730B3D}" destId="{117FDD23-BE24-4724-85D3-6206AA9C3630}" srcOrd="1" destOrd="0" presId="urn:microsoft.com/office/officeart/2005/8/layout/chevron2"/>
    <dgm:cxn modelId="{A6A67335-85F4-418D-9AF3-0184900B1A54}" type="presParOf" srcId="{860593B1-4308-484D-92FE-6B4D98730B3D}" destId="{F1B63B39-DB2E-4639-BC53-573269F4088B}" srcOrd="2" destOrd="0" presId="urn:microsoft.com/office/officeart/2005/8/layout/chevron2"/>
    <dgm:cxn modelId="{5EBD6872-3C94-4218-BD66-FDDDF1383104}" type="presParOf" srcId="{F1B63B39-DB2E-4639-BC53-573269F4088B}" destId="{F4632709-03E5-4672-9437-5926359BC822}" srcOrd="0" destOrd="0" presId="urn:microsoft.com/office/officeart/2005/8/layout/chevron2"/>
    <dgm:cxn modelId="{FB7EECCC-3919-4C4E-BE01-56C6F52A151A}" type="presParOf" srcId="{F1B63B39-DB2E-4639-BC53-573269F4088B}" destId="{99B5C171-FE28-430A-85BD-B7AA8413517F}" srcOrd="1" destOrd="0" presId="urn:microsoft.com/office/officeart/2005/8/layout/chevron2"/>
    <dgm:cxn modelId="{6696A4AC-2106-4CE6-A3A9-CF7D6E4ED8DC}" type="presParOf" srcId="{860593B1-4308-484D-92FE-6B4D98730B3D}" destId="{70B240CF-70FA-4ED2-94F7-1C8D3C5751CB}" srcOrd="3" destOrd="0" presId="urn:microsoft.com/office/officeart/2005/8/layout/chevron2"/>
    <dgm:cxn modelId="{F608A701-697E-4827-8ADF-7395586857FE}" type="presParOf" srcId="{860593B1-4308-484D-92FE-6B4D98730B3D}" destId="{0F3986CA-D039-4F8A-9BF7-6D6A0B799022}" srcOrd="4" destOrd="0" presId="urn:microsoft.com/office/officeart/2005/8/layout/chevron2"/>
    <dgm:cxn modelId="{883B141A-4FF0-4E60-808B-D4ADE7161721}" type="presParOf" srcId="{0F3986CA-D039-4F8A-9BF7-6D6A0B799022}" destId="{27C32522-0C0F-43A3-B576-F36817F44403}" srcOrd="0" destOrd="0" presId="urn:microsoft.com/office/officeart/2005/8/layout/chevron2"/>
    <dgm:cxn modelId="{290B13BD-C2D6-40E6-8EBD-90FE2E631CF7}" type="presParOf" srcId="{0F3986CA-D039-4F8A-9BF7-6D6A0B799022}" destId="{BF11953C-07A5-413B-8935-E7FE863F95D8}" srcOrd="1" destOrd="0" presId="urn:microsoft.com/office/officeart/2005/8/layout/chevron2"/>
    <dgm:cxn modelId="{A9219D10-CED0-46CE-A799-5D6E44B0E715}" type="presParOf" srcId="{860593B1-4308-484D-92FE-6B4D98730B3D}" destId="{AFD72B1F-A05B-49EF-9559-1D47DFC8CE71}" srcOrd="5" destOrd="0" presId="urn:microsoft.com/office/officeart/2005/8/layout/chevron2"/>
    <dgm:cxn modelId="{7149BCE5-C7B5-4EA8-BF60-5FDCED4EE6B5}" type="presParOf" srcId="{860593B1-4308-484D-92FE-6B4D98730B3D}" destId="{7D18535A-F751-446B-95CB-9932C3F36DD6}" srcOrd="6" destOrd="0" presId="urn:microsoft.com/office/officeart/2005/8/layout/chevron2"/>
    <dgm:cxn modelId="{C8C848F7-29FC-4BD3-8AE1-FF5333C5E6D4}" type="presParOf" srcId="{7D18535A-F751-446B-95CB-9932C3F36DD6}" destId="{00A8B8A1-2169-46F3-85CF-EAB6E0FC4CC7}" srcOrd="0" destOrd="0" presId="urn:microsoft.com/office/officeart/2005/8/layout/chevron2"/>
    <dgm:cxn modelId="{DF72B75B-AAC2-4F42-8E9E-2631B240D094}" type="presParOf" srcId="{7D18535A-F751-446B-95CB-9932C3F36DD6}" destId="{C76B9031-C193-43DA-8A2A-308A854972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FAA4B-B27A-4592-9EE0-CA01F1B3113F}">
      <dsp:nvSpPr>
        <dsp:cNvPr id="0" name=""/>
        <dsp:cNvSpPr/>
      </dsp:nvSpPr>
      <dsp:spPr>
        <a:xfrm rot="5400000">
          <a:off x="-138760" y="139789"/>
          <a:ext cx="925071" cy="64755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1" y="324803"/>
        <a:ext cx="647550" cy="277521"/>
      </dsp:txXfrm>
    </dsp:sp>
    <dsp:sp modelId="{7D59F02A-4962-41D6-810F-E2A6FA0A5570}">
      <dsp:nvSpPr>
        <dsp:cNvPr id="0" name=""/>
        <dsp:cNvSpPr/>
      </dsp:nvSpPr>
      <dsp:spPr>
        <a:xfrm rot="5400000">
          <a:off x="2499626" y="-1851047"/>
          <a:ext cx="601296" cy="430544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tx1"/>
              </a:solidFill>
            </a:rPr>
            <a:t>School Information Form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647550" y="30382"/>
        <a:ext cx="4276096" cy="542590"/>
      </dsp:txXfrm>
    </dsp:sp>
    <dsp:sp modelId="{F4632709-03E5-4672-9437-5926359BC822}">
      <dsp:nvSpPr>
        <dsp:cNvPr id="0" name=""/>
        <dsp:cNvSpPr/>
      </dsp:nvSpPr>
      <dsp:spPr>
        <a:xfrm rot="5400000">
          <a:off x="-138760" y="912109"/>
          <a:ext cx="925071" cy="64755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1" y="1097123"/>
        <a:ext cx="647550" cy="277521"/>
      </dsp:txXfrm>
    </dsp:sp>
    <dsp:sp modelId="{99B5C171-FE28-430A-85BD-B7AA8413517F}">
      <dsp:nvSpPr>
        <dsp:cNvPr id="0" name=""/>
        <dsp:cNvSpPr/>
      </dsp:nvSpPr>
      <dsp:spPr>
        <a:xfrm rot="5400000">
          <a:off x="2499626" y="-1090074"/>
          <a:ext cx="601296" cy="430544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tx1"/>
              </a:solidFill>
            </a:rPr>
            <a:t>About Your School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647550" y="791355"/>
        <a:ext cx="4276096" cy="542590"/>
      </dsp:txXfrm>
    </dsp:sp>
    <dsp:sp modelId="{27C32522-0C0F-43A3-B576-F36817F44403}">
      <dsp:nvSpPr>
        <dsp:cNvPr id="0" name=""/>
        <dsp:cNvSpPr/>
      </dsp:nvSpPr>
      <dsp:spPr>
        <a:xfrm rot="5400000">
          <a:off x="-138760" y="1684428"/>
          <a:ext cx="925071" cy="64755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1" y="1869442"/>
        <a:ext cx="647550" cy="277521"/>
      </dsp:txXfrm>
    </dsp:sp>
    <dsp:sp modelId="{BF11953C-07A5-413B-8935-E7FE863F95D8}">
      <dsp:nvSpPr>
        <dsp:cNvPr id="0" name=""/>
        <dsp:cNvSpPr/>
      </dsp:nvSpPr>
      <dsp:spPr>
        <a:xfrm rot="5400000">
          <a:off x="2499626" y="-266638"/>
          <a:ext cx="601296" cy="430544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tx1"/>
              </a:solidFill>
            </a:rPr>
            <a:t>Policy Analysis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647550" y="1614791"/>
        <a:ext cx="4276096" cy="542590"/>
      </dsp:txXfrm>
    </dsp:sp>
    <dsp:sp modelId="{00A8B8A1-2169-46F3-85CF-EAB6E0FC4CC7}">
      <dsp:nvSpPr>
        <dsp:cNvPr id="0" name=""/>
        <dsp:cNvSpPr/>
      </dsp:nvSpPr>
      <dsp:spPr>
        <a:xfrm rot="5400000">
          <a:off x="-138760" y="2456748"/>
          <a:ext cx="925071" cy="64755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1" y="2641762"/>
        <a:ext cx="647550" cy="277521"/>
      </dsp:txXfrm>
    </dsp:sp>
    <dsp:sp modelId="{C76B9031-C193-43DA-8A2A-308A85497240}">
      <dsp:nvSpPr>
        <dsp:cNvPr id="0" name=""/>
        <dsp:cNvSpPr/>
      </dsp:nvSpPr>
      <dsp:spPr>
        <a:xfrm rot="5400000">
          <a:off x="2499626" y="465910"/>
          <a:ext cx="601296" cy="430544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tx1"/>
              </a:solidFill>
            </a:rPr>
            <a:t>School Community Survey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647550" y="2347340"/>
        <a:ext cx="4276096" cy="542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A0959C1-B643-4B59-A826-1A44EEBB3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29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B91098C-C10B-4796-97A6-B14C1F257B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59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E87B06-F4AC-4B48-B019-3772A6094EBE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77896-E527-4BD6-90AF-1724D7F20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0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B785-D32E-49ED-8160-05D7816F0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CA1E8-3FFA-4137-BA3D-AA75BBDC2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62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0C61D-F479-499B-A19C-260124A32B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7952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683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6D97-EDAC-4004-9C48-6E36544324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6716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910A-065A-4561-A65F-8EC9061AA0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1024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A7F2-441B-43B9-BD80-349148A3CE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5874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 userDrawn="1"/>
        </p:nvSpPr>
        <p:spPr bwMode="auto">
          <a:xfrm>
            <a:off x="6705600" y="6400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/>
            </a:lvl1pPr>
          </a:lstStyle>
          <a:p>
            <a:pPr algn="r">
              <a:defRPr/>
            </a:pPr>
            <a:fld id="{8AA6DB7C-6662-47A3-BCF3-CCE19FF2DE6E}" type="slidenum">
              <a:rPr lang="en-US" sz="1200" smtClean="0">
                <a:latin typeface="Arial" charset="0"/>
                <a:cs typeface="+mn-cs"/>
              </a:rPr>
              <a:pPr algn="r">
                <a:defRPr/>
              </a:pPr>
              <a:t>‹#›</a:t>
            </a:fld>
            <a:endParaRPr lang="en-US" sz="1200" dirty="0">
              <a:latin typeface="Arial" charset="0"/>
              <a:cs typeface="+mn-cs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7500"/>
            <a:ext cx="6934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15A21-ED4E-4282-B869-F64C3EFFD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4622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87862-94CE-484F-9670-266D59777E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768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16E62-FDDE-481B-92A9-095493F117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11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2880-5F1E-47E9-9F82-3DDC61F77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80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01899-8739-4D99-A387-A1622546D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5085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56FE6-F0FC-4E74-ABC7-F19041FCE9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4258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B88BA-12A5-4BF2-9863-A6E5697C10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2521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995A-F327-46B9-9264-89096BCB8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0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19F64-CA20-410E-9B30-311025677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9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8B121-BDE7-4DD7-AA3B-E3DE43C4A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4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ACEE6-22B1-4646-B992-763B787C5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6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15CB1-7D9C-444C-894D-3E1480993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D1C7B-5F4B-4BD4-9038-95F5C6558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4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C0FE-65D4-408C-B492-F54E48639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7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04E6BF09-4CCF-4950-B276-6E09B5E36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9" r:id="rId1"/>
    <p:sldLayoutId id="2147485470" r:id="rId2"/>
    <p:sldLayoutId id="2147485471" r:id="rId3"/>
    <p:sldLayoutId id="2147485472" r:id="rId4"/>
    <p:sldLayoutId id="2147485473" r:id="rId5"/>
    <p:sldLayoutId id="2147485474" r:id="rId6"/>
    <p:sldLayoutId id="2147485475" r:id="rId7"/>
    <p:sldLayoutId id="2147485476" r:id="rId8"/>
    <p:sldLayoutId id="2147485477" r:id="rId9"/>
    <p:sldLayoutId id="2147485478" r:id="rId10"/>
    <p:sldLayoutId id="214748547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EC9BE506-E3FE-4264-B8C0-80FA42AA4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0" r:id="rId1"/>
    <p:sldLayoutId id="2147485489" r:id="rId2"/>
    <p:sldLayoutId id="2147485481" r:id="rId3"/>
    <p:sldLayoutId id="2147485482" r:id="rId4"/>
    <p:sldLayoutId id="2147485483" r:id="rId5"/>
    <p:sldLayoutId id="2147485490" r:id="rId6"/>
    <p:sldLayoutId id="2147485484" r:id="rId7"/>
    <p:sldLayoutId id="2147485485" r:id="rId8"/>
    <p:sldLayoutId id="2147485486" r:id="rId9"/>
    <p:sldLayoutId id="2147485487" r:id="rId10"/>
    <p:sldLayoutId id="2147485488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Subtitle 4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848600" cy="2209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389396"/>
                </a:solidFill>
              </a:rPr>
              <a:t>Step 5</a:t>
            </a:r>
          </a:p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&lt;Insert Date&gt;</a:t>
            </a:r>
          </a:p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Presenter: &lt;Insert Presenter’s Name&gt;</a:t>
            </a:r>
          </a:p>
          <a:p>
            <a:pPr eaLnBrk="1" hangingPunct="1"/>
            <a:r>
              <a:rPr lang="en-US" sz="1800" b="1" smtClean="0">
                <a:solidFill>
                  <a:schemeClr val="tx1"/>
                </a:solidFill>
              </a:rPr>
              <a:t>&lt;Insert Presentation Time&gt;</a:t>
            </a:r>
            <a:endParaRPr lang="en-US" sz="1800" smtClean="0">
              <a:solidFill>
                <a:schemeClr val="tx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43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5" t="29762" r="38170" b="12500"/>
          <a:stretch>
            <a:fillRect/>
          </a:stretch>
        </p:blipFill>
        <p:spPr bwMode="auto">
          <a:xfrm>
            <a:off x="1824038" y="1900238"/>
            <a:ext cx="5173662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306513" y="1390650"/>
            <a:ext cx="6477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5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74177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Rounded Rectangle 6"/>
          <p:cNvSpPr/>
          <p:nvPr/>
        </p:nvSpPr>
        <p:spPr>
          <a:xfrm>
            <a:off x="2895600" y="5715000"/>
            <a:ext cx="2736850" cy="1968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722313" y="5299075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endParaRPr lang="en-US" sz="1200"/>
          </a:p>
          <a:p>
            <a:pPr eaLnBrk="1" hangingPunct="1"/>
            <a:r>
              <a:rPr lang="en-US" sz="1200" b="1"/>
              <a:t>Click here to submit your final assessment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46313" y="5805488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382838" y="8305800"/>
            <a:ext cx="3063875" cy="3952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5" name="TextBox 7"/>
          <p:cNvSpPr txBox="1">
            <a:spLocks noChangeArrowheads="1"/>
          </p:cNvSpPr>
          <p:nvPr/>
        </p:nvSpPr>
        <p:spPr bwMode="auto">
          <a:xfrm>
            <a:off x="133350" y="8054975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endParaRPr lang="en-US" sz="1200"/>
          </a:p>
          <a:p>
            <a:pPr eaLnBrk="1" hangingPunct="1"/>
            <a:r>
              <a:rPr lang="en-US" sz="1200" b="1"/>
              <a:t>Click here to submit your final survey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14513" y="84963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306513" y="1328738"/>
            <a:ext cx="6477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5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4177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2971800" y="6172200"/>
            <a:ext cx="555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Academic Development Institute, Family Engagement Tool Online User Manual, 2008</a:t>
            </a: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2103438"/>
            <a:ext cx="6819900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092200" y="2667000"/>
            <a:ext cx="6716713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292225" y="1447800"/>
            <a:ext cx="6477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STEP 5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74177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723900" y="2133600"/>
            <a:ext cx="7924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cs typeface="Arial" pitchFamily="34" charset="0"/>
              </a:rPr>
              <a:t>Date will appear in completed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cs typeface="Arial" pitchFamily="34" charset="0"/>
              </a:rPr>
              <a:t>Principal will receive email on completion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cs typeface="Arial" pitchFamily="34" charset="0"/>
              </a:rPr>
              <a:t>An email sent to Title I Director (ELO) &amp; DPA will have access to final report.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200" dirty="0">
                <a:latin typeface="+mj-lt"/>
                <a:cs typeface="Arial" pitchFamily="34" charset="0"/>
              </a:rPr>
              <a:t>Information cannot be edited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295400" y="1447800"/>
            <a:ext cx="6477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5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8"/>
          <a:stretch>
            <a:fillRect/>
          </a:stretch>
        </p:blipFill>
        <p:spPr bwMode="auto">
          <a:xfrm>
            <a:off x="1011238" y="2146300"/>
            <a:ext cx="6761162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-6350" y="5029200"/>
            <a:ext cx="8610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858000" y="4141788"/>
            <a:ext cx="91440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7696200" y="3724275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Indicate date completed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Trainings for FET Steps 1-5</a:t>
            </a:r>
          </a:p>
          <a:p>
            <a:pPr lvl="1" eaLnBrk="1" hangingPunct="1"/>
            <a:r>
              <a:rPr lang="en-US" smtClean="0"/>
              <a:t>&lt;Enter Date&gt; Step 1</a:t>
            </a:r>
          </a:p>
          <a:p>
            <a:pPr lvl="1" eaLnBrk="1" hangingPunct="1"/>
            <a:r>
              <a:rPr lang="en-US" smtClean="0"/>
              <a:t>&lt;Enter Date&gt; Steps 2 &amp; 3</a:t>
            </a:r>
          </a:p>
          <a:p>
            <a:pPr lvl="1" eaLnBrk="1" hangingPunct="1"/>
            <a:r>
              <a:rPr lang="en-US" smtClean="0"/>
              <a:t>&lt;Enter Date&gt; Step 4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&lt;Enter Date&gt; Step 5</a:t>
            </a:r>
          </a:p>
          <a:p>
            <a:pPr lvl="1" eaLnBrk="1" hangingPunct="1"/>
            <a:r>
              <a:rPr lang="en-US" smtClean="0"/>
              <a:t>&lt;Enter Date&gt; Debriefing/Action Plan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Completion of FET Steps 1-5</a:t>
            </a:r>
          </a:p>
          <a:p>
            <a:pPr lvl="1" eaLnBrk="1" hangingPunct="1"/>
            <a:r>
              <a:rPr lang="en-US" smtClean="0"/>
              <a:t>&lt;Enter Date&gt;, Complete Step 1</a:t>
            </a:r>
          </a:p>
          <a:p>
            <a:pPr lvl="1" eaLnBrk="1" hangingPunct="1"/>
            <a:r>
              <a:rPr lang="en-US" smtClean="0"/>
              <a:t>&lt;Enter Date&gt;, Complete Steps 2 &amp; 3</a:t>
            </a:r>
          </a:p>
          <a:p>
            <a:pPr lvl="1" eaLnBrk="1" hangingPunct="1"/>
            <a:r>
              <a:rPr lang="en-US" smtClean="0"/>
              <a:t>&lt;Enter Date&gt;, Complete Step 4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&lt;Enter Date&gt;, Complete Step 5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990600" y="1828800"/>
            <a:ext cx="7162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latin typeface="+mn-lt"/>
              </a:rPr>
              <a:t>Presenter’s Name</a:t>
            </a:r>
          </a:p>
          <a:p>
            <a:pPr algn="ctr" eaLnBrk="1" hangingPunct="1">
              <a:defRPr/>
            </a:pPr>
            <a:r>
              <a:rPr lang="en-US" sz="2800" dirty="0" smtClean="0">
                <a:latin typeface="+mn-lt"/>
              </a:rPr>
              <a:t>Title</a:t>
            </a:r>
          </a:p>
          <a:p>
            <a:pPr algn="ctr" eaLnBrk="1" hangingPunct="1">
              <a:defRPr/>
            </a:pPr>
            <a:r>
              <a:rPr lang="en-US" sz="2800" dirty="0" smtClean="0">
                <a:latin typeface="+mn-lt"/>
              </a:rPr>
              <a:t>Email</a:t>
            </a:r>
          </a:p>
          <a:p>
            <a:pPr algn="ctr" eaLnBrk="1" hangingPunct="1">
              <a:defRPr/>
            </a:pPr>
            <a:r>
              <a:rPr lang="en-US" sz="2800" dirty="0" smtClean="0">
                <a:latin typeface="+mn-lt"/>
              </a:rPr>
              <a:t>Phone Number</a:t>
            </a:r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152400" y="381000"/>
            <a:ext cx="8839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i="1" dirty="0" smtClean="0">
                <a:latin typeface="+mn-lt"/>
              </a:rPr>
              <a:t>We can help you to build strong school communities </a:t>
            </a:r>
          </a:p>
          <a:p>
            <a:pPr algn="ctr" eaLnBrk="1" hangingPunct="1">
              <a:defRPr/>
            </a:pPr>
            <a:r>
              <a:rPr lang="en-US" sz="2800" i="1" dirty="0" smtClean="0">
                <a:latin typeface="+mn-lt"/>
              </a:rPr>
              <a:t>within the schools you serve.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Training 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1981200"/>
          </a:xfrm>
        </p:spPr>
        <p:txBody>
          <a:bodyPr/>
          <a:lstStyle/>
          <a:p>
            <a:pPr eaLnBrk="1" hangingPunct="1"/>
            <a:r>
              <a:rPr lang="en-US" sz="2200" smtClean="0"/>
              <a:t>Introduction</a:t>
            </a:r>
          </a:p>
          <a:p>
            <a:pPr eaLnBrk="1" hangingPunct="1"/>
            <a:r>
              <a:rPr lang="en-US" sz="2200" smtClean="0"/>
              <a:t>Walk Through Step 5</a:t>
            </a:r>
          </a:p>
          <a:p>
            <a:pPr eaLnBrk="1" hangingPunct="1"/>
            <a:r>
              <a:rPr lang="en-US" sz="2200" smtClean="0"/>
              <a:t>Scheduled FET Trainings &amp; Completion Dates for FET Step(s) </a:t>
            </a:r>
          </a:p>
          <a:p>
            <a:pPr eaLnBrk="1" hangingPunct="1"/>
            <a:r>
              <a:rPr lang="en-US" sz="2200" smtClean="0"/>
              <a:t>Question(s) &amp; Answer(s)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533400" y="1828800"/>
            <a:ext cx="76962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Orientation Objectives</a:t>
            </a:r>
          </a:p>
          <a:p>
            <a:pPr>
              <a:defRPr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Provide an overview of Step 5 of the Family Engagement Tool web based system for the School Improvement Team to utilize.</a:t>
            </a:r>
          </a:p>
          <a:p>
            <a:pPr marL="457200" indent="-457200">
              <a:defRPr/>
            </a:pPr>
            <a:endParaRPr lang="en-US" sz="22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514350" indent="-514350">
              <a:defRPr/>
            </a:pP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2.  </a:t>
            </a: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	Demonstrate </a:t>
            </a: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how the tool is used on the website.</a:t>
            </a:r>
          </a:p>
          <a:p>
            <a:pPr marL="457200" indent="-457200">
              <a:defRPr/>
            </a:pPr>
            <a:endParaRPr lang="en-US" sz="2200" dirty="0">
              <a:latin typeface="+mj-lt"/>
              <a:ea typeface="Tahoma" pitchFamily="34" charset="0"/>
              <a:cs typeface="Tahoma" pitchFamily="34" charset="0"/>
            </a:endParaRPr>
          </a:p>
          <a:p>
            <a:pPr marL="457200" indent="-457200">
              <a:defRPr/>
            </a:pP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3.  </a:t>
            </a: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	Answer </a:t>
            </a:r>
            <a:r>
              <a:rPr lang="en-US" sz="2200" dirty="0">
                <a:latin typeface="+mj-lt"/>
                <a:ea typeface="Tahoma" pitchFamily="34" charset="0"/>
                <a:cs typeface="Tahoma" pitchFamily="34" charset="0"/>
              </a:rPr>
              <a:t>any questions at the end of the session.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1200" dirty="0"/>
          </a:p>
          <a:p>
            <a:pPr marL="457200" indent="-457200">
              <a:defRPr/>
            </a:pPr>
            <a:endParaRPr lang="en-US" sz="12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/>
        </p:nvSpPr>
        <p:spPr bwMode="auto">
          <a:xfrm>
            <a:off x="1371600" y="2362200"/>
            <a:ext cx="6324600" cy="1328738"/>
          </a:xfrm>
          <a:prstGeom prst="roundRect">
            <a:avLst>
              <a:gd name="adj" fmla="val 16667"/>
            </a:avLst>
          </a:prstGeom>
          <a:noFill/>
          <a:ln w="762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hangingPunct="0"/>
            <a:endParaRPr lang="en-US" sz="3600" b="1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en-US" sz="3600" b="1">
                <a:latin typeface="Tahoma" pitchFamily="34" charset="0"/>
                <a:cs typeface="Tahoma" pitchFamily="34" charset="0"/>
              </a:rPr>
              <a:t>Walk Through the Step 5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219200" y="1371600"/>
            <a:ext cx="716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  <a:cs typeface="Tahoma" pitchFamily="34" charset="0"/>
              </a:rPr>
              <a:t>The school team completes a needs assessment and develops objectives to include in their plan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482" y="1602432"/>
            <a:ext cx="838200" cy="36933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Step 5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6" name="Diagram 5"/>
          <p:cNvGraphicFramePr/>
          <p:nvPr/>
        </p:nvGraphicFramePr>
        <p:xfrm>
          <a:off x="1752600" y="2438400"/>
          <a:ext cx="4953000" cy="324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ounded Rectangle 15"/>
          <p:cNvSpPr>
            <a:spLocks noChangeArrowheads="1"/>
          </p:cNvSpPr>
          <p:nvPr/>
        </p:nvSpPr>
        <p:spPr bwMode="auto">
          <a:xfrm>
            <a:off x="838200" y="5841407"/>
            <a:ext cx="27432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Needs Assessment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762000" y="2286000"/>
            <a:ext cx="8077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61963" indent="-461963">
              <a:buFontTx/>
              <a:buBlip>
                <a:blip r:embed="rId2"/>
              </a:buBlip>
              <a:defRPr/>
            </a:pPr>
            <a:r>
              <a:rPr lang="en-US" sz="2200" dirty="0">
                <a:latin typeface="+mj-lt"/>
                <a:cs typeface="Tahoma" pitchFamily="34" charset="0"/>
              </a:rPr>
              <a:t>The principal/team leader prints out the needed worksheets for Step 5</a:t>
            </a:r>
          </a:p>
          <a:p>
            <a:pPr>
              <a:defRPr/>
            </a:pPr>
            <a:endParaRPr lang="en-US" sz="2200" dirty="0">
              <a:latin typeface="+mj-lt"/>
              <a:cs typeface="Tahoma" pitchFamily="34" charset="0"/>
            </a:endParaRPr>
          </a:p>
          <a:p>
            <a:pPr marL="461963" indent="-461963">
              <a:buFontTx/>
              <a:buBlip>
                <a:blip r:embed="rId2"/>
              </a:buBlip>
              <a:defRPr/>
            </a:pPr>
            <a:r>
              <a:rPr lang="en-US" sz="2200" dirty="0">
                <a:latin typeface="+mj-lt"/>
                <a:cs typeface="Tahoma" pitchFamily="34" charset="0"/>
              </a:rPr>
              <a:t> The principal/team leader records the completed version in the online system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295400" y="1447800"/>
            <a:ext cx="647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Tools for the Team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1933575"/>
            <a:ext cx="464820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306513" y="1328738"/>
            <a:ext cx="6477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5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74177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9" name="Rounded Rectangle 8"/>
          <p:cNvSpPr/>
          <p:nvPr/>
        </p:nvSpPr>
        <p:spPr>
          <a:xfrm>
            <a:off x="3048000" y="5748338"/>
            <a:ext cx="381000" cy="1984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3009900" y="6324600"/>
            <a:ext cx="555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Academic Development Institute, Family Engagement Tool Online User Manual, 2008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81200" y="2819400"/>
            <a:ext cx="1828800" cy="3508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020888"/>
            <a:ext cx="75628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306513" y="1328738"/>
            <a:ext cx="6477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5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74177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Rounded Rectangle 6"/>
          <p:cNvSpPr/>
          <p:nvPr/>
        </p:nvSpPr>
        <p:spPr>
          <a:xfrm>
            <a:off x="1365250" y="2366963"/>
            <a:ext cx="6477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287338" y="2438400"/>
            <a:ext cx="908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endParaRPr lang="en-US" sz="1200"/>
          </a:p>
          <a:p>
            <a:pPr eaLnBrk="1" hangingPunct="1"/>
            <a:r>
              <a:rPr lang="en-US" sz="1200" b="1"/>
              <a:t>Enter rating</a:t>
            </a:r>
          </a:p>
          <a:p>
            <a:pPr eaLnBrk="1" hangingPunct="1"/>
            <a:r>
              <a:rPr lang="en-US" sz="1200" b="1"/>
              <a:t>for each </a:t>
            </a:r>
          </a:p>
          <a:p>
            <a:pPr eaLnBrk="1" hangingPunct="1"/>
            <a:r>
              <a:rPr lang="en-US" sz="1200" b="1"/>
              <a:t>Building</a:t>
            </a:r>
          </a:p>
          <a:p>
            <a:pPr eaLnBrk="1" hangingPunct="1"/>
            <a:r>
              <a:rPr lang="en-US" sz="1200" b="1"/>
              <a:t>Block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00113" y="2935288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2971800" y="6172200"/>
            <a:ext cx="555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Academic Development Institute, Family Engagement Tool Online User Manual, 2008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65388" y="3017838"/>
            <a:ext cx="647700" cy="2682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3638550"/>
            <a:ext cx="72580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900113" y="4267200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Rectangle 1"/>
          <p:cNvSpPr>
            <a:spLocks noChangeArrowheads="1"/>
          </p:cNvSpPr>
          <p:nvPr/>
        </p:nvSpPr>
        <p:spPr bwMode="auto">
          <a:xfrm>
            <a:off x="131763" y="3810000"/>
            <a:ext cx="121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/>
              <a:t>Enter notes</a:t>
            </a:r>
          </a:p>
          <a:p>
            <a:r>
              <a:rPr lang="en-US" sz="1200" b="1"/>
              <a:t>for each </a:t>
            </a:r>
          </a:p>
          <a:p>
            <a:r>
              <a:rPr lang="en-US" sz="1200" b="1"/>
              <a:t>Building</a:t>
            </a:r>
          </a:p>
          <a:p>
            <a:r>
              <a:rPr lang="en-US" sz="1200" b="1"/>
              <a:t>Block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41525" y="5613400"/>
            <a:ext cx="647700" cy="2682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2108200"/>
            <a:ext cx="66675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306513" y="1328738"/>
            <a:ext cx="6477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ahoma" pitchFamily="34" charset="0"/>
              </a:rPr>
              <a:t>STEP 5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74177"/>
            <a:ext cx="6934200" cy="10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152400" y="2438400"/>
            <a:ext cx="9080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endParaRPr lang="en-US" sz="1200"/>
          </a:p>
          <a:p>
            <a:pPr eaLnBrk="1" hangingPunct="1"/>
            <a:r>
              <a:rPr lang="en-US" sz="1200" b="1"/>
              <a:t>Enter the team members who completed the tool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00113" y="2935288"/>
            <a:ext cx="533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2971800" y="6172200"/>
            <a:ext cx="555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Academic Development Institute, Family Engagement Tool Online User Manual, 2008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962400" y="5181600"/>
            <a:ext cx="2438400" cy="3444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Updated 6/21/2013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12273</TotalTime>
  <Words>387</Words>
  <Application>Microsoft Office PowerPoint</Application>
  <PresentationFormat>On-screen Show (4:3)</PresentationFormat>
  <Paragraphs>94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Garamond</vt:lpstr>
      <vt:lpstr>Arial</vt:lpstr>
      <vt:lpstr>Calibri</vt:lpstr>
      <vt:lpstr>Times New Roman</vt:lpstr>
      <vt:lpstr>Tahoma</vt:lpstr>
      <vt:lpstr>Custom Design</vt:lpstr>
      <vt:lpstr>Office Theme</vt:lpstr>
      <vt:lpstr>PowerPoint Presentation</vt:lpstr>
      <vt:lpstr>Training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SFOverviewSlideshow02</dc:title>
  <dc:creator>Denice Hildebrandt</dc:creator>
  <cp:lastModifiedBy>Todacheene, Valerie</cp:lastModifiedBy>
  <cp:revision>1158</cp:revision>
  <cp:lastPrinted>2011-09-29T21:57:45Z</cp:lastPrinted>
  <dcterms:created xsi:type="dcterms:W3CDTF">2003-03-01T14:04:52Z</dcterms:created>
  <dcterms:modified xsi:type="dcterms:W3CDTF">2013-06-21T21:34:51Z</dcterms:modified>
</cp:coreProperties>
</file>