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80" r:id="rId6"/>
    <p:sldId id="259" r:id="rId7"/>
    <p:sldId id="286" r:id="rId8"/>
    <p:sldId id="287" r:id="rId9"/>
    <p:sldId id="283" r:id="rId10"/>
    <p:sldId id="282" r:id="rId11"/>
    <p:sldId id="284" r:id="rId12"/>
    <p:sldId id="288" r:id="rId13"/>
    <p:sldId id="289" r:id="rId14"/>
    <p:sldId id="290" r:id="rId15"/>
    <p:sldId id="291" r:id="rId16"/>
    <p:sldId id="292" r:id="rId17"/>
    <p:sldId id="293" r:id="rId18"/>
    <p:sldId id="271" r:id="rId19"/>
    <p:sldId id="281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5" autoAdjust="0"/>
    <p:restoredTop sz="94660"/>
  </p:normalViewPr>
  <p:slideViewPr>
    <p:cSldViewPr>
      <p:cViewPr>
        <p:scale>
          <a:sx n="100" d="100"/>
          <a:sy n="100" d="100"/>
        </p:scale>
        <p:origin x="-1260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/>
      <dgm:t>
        <a:bodyPr/>
        <a:lstStyle/>
        <a:p>
          <a:r>
            <a:rPr lang="en-US" dirty="0" smtClean="0"/>
            <a:t>What are things that will promote or hinder this from happening? (Resources and Barriers)</a:t>
          </a:r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r>
            <a:rPr lang="en-US" dirty="0" smtClean="0"/>
            <a:t>What needs to be done to make this happen?</a:t>
          </a:r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r>
            <a:rPr lang="en-US" dirty="0" smtClean="0"/>
            <a:t>The results of activities</a:t>
          </a:r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/>
      <dgm:t>
        <a:bodyPr/>
        <a:lstStyle/>
        <a:p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800580EA-731F-4FC2-84F3-C0ACA611F1F7}">
      <dgm:prSet phldrT="[Text]"/>
      <dgm:spPr/>
      <dgm:t>
        <a:bodyPr/>
        <a:lstStyle/>
        <a:p>
          <a:endParaRPr lang="en-US" dirty="0"/>
        </a:p>
      </dgm:t>
    </dgm:pt>
    <dgm:pt modelId="{304227FB-2971-4F1E-9A75-EE18E01E13C0}" type="parTrans" cxnId="{43A33251-0737-4559-A315-3128C1C5E903}">
      <dgm:prSet/>
      <dgm:spPr/>
      <dgm:t>
        <a:bodyPr/>
        <a:lstStyle/>
        <a:p>
          <a:endParaRPr lang="en-US"/>
        </a:p>
      </dgm:t>
    </dgm:pt>
    <dgm:pt modelId="{41113DC9-395B-4468-ACF3-958B0C63DC05}" type="sibTrans" cxnId="{43A33251-0737-4559-A315-3128C1C5E903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/>
      <dgm:spPr/>
      <dgm:t>
        <a:bodyPr/>
        <a:lstStyle/>
        <a:p>
          <a:r>
            <a:rPr lang="en-US" dirty="0" smtClean="0"/>
            <a:t>What kinds of things occur once program begins? (evidence)</a:t>
          </a:r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r>
            <a:rPr lang="en-US" dirty="0" smtClean="0"/>
            <a:t>Changes occur?</a:t>
          </a:r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9B81C570-88E2-4EF9-8983-34907921E14A}" type="pres">
      <dgm:prSet presAssocID="{0DE99B16-9693-417A-B1E8-41107644B3F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5E81D2-2C36-413A-AF49-A8A53E931856}" type="pres">
      <dgm:prSet presAssocID="{C392C5C6-1319-4E9D-A0B2-8DDE3A3F88F8}" presName="composite" presStyleCnt="0"/>
      <dgm:spPr/>
    </dgm:pt>
    <dgm:pt modelId="{7678F894-232E-4E33-8122-BCD087D01E76}" type="pres">
      <dgm:prSet presAssocID="{C392C5C6-1319-4E9D-A0B2-8DDE3A3F88F8}" presName="LShape" presStyleLbl="alignNode1" presStyleIdx="0" presStyleCnt="9"/>
      <dgm:spPr/>
    </dgm:pt>
    <dgm:pt modelId="{4B8689C4-9ADA-41CA-ABD1-29CF76E2E824}" type="pres">
      <dgm:prSet presAssocID="{C392C5C6-1319-4E9D-A0B2-8DDE3A3F88F8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E9A92-7D2E-49AE-BCB7-12095B2ADDC9}" type="pres">
      <dgm:prSet presAssocID="{C392C5C6-1319-4E9D-A0B2-8DDE3A3F88F8}" presName="Triangle" presStyleLbl="alignNode1" presStyleIdx="1" presStyleCnt="9"/>
      <dgm:spPr/>
    </dgm:pt>
    <dgm:pt modelId="{7B81227F-87CE-496C-B49E-05BD4FD04F71}" type="pres">
      <dgm:prSet presAssocID="{D4D4621C-C703-47F0-B8B5-6A590AA78BF4}" presName="sibTrans" presStyleCnt="0"/>
      <dgm:spPr/>
    </dgm:pt>
    <dgm:pt modelId="{05F30527-500B-4749-A760-CF6E2637484C}" type="pres">
      <dgm:prSet presAssocID="{D4D4621C-C703-47F0-B8B5-6A590AA78BF4}" presName="space" presStyleCnt="0"/>
      <dgm:spPr/>
    </dgm:pt>
    <dgm:pt modelId="{38F77C5E-A0E9-4882-BDFA-6C3B78D2F156}" type="pres">
      <dgm:prSet presAssocID="{F5567248-E3E3-44E4-9312-6BBFABCB74A5}" presName="composite" presStyleCnt="0"/>
      <dgm:spPr/>
    </dgm:pt>
    <dgm:pt modelId="{74783361-A5CE-4ADB-8365-DAFA79472C63}" type="pres">
      <dgm:prSet presAssocID="{F5567248-E3E3-44E4-9312-6BBFABCB74A5}" presName="LShape" presStyleLbl="alignNode1" presStyleIdx="2" presStyleCnt="9"/>
      <dgm:spPr/>
    </dgm:pt>
    <dgm:pt modelId="{56FD7106-3F8B-4514-89CA-9F2657887A24}" type="pres">
      <dgm:prSet presAssocID="{F5567248-E3E3-44E4-9312-6BBFABCB74A5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BCCEF-C8B2-4049-90DE-A07465DD9902}" type="pres">
      <dgm:prSet presAssocID="{F5567248-E3E3-44E4-9312-6BBFABCB74A5}" presName="Triangle" presStyleLbl="alignNode1" presStyleIdx="3" presStyleCnt="9"/>
      <dgm:spPr/>
    </dgm:pt>
    <dgm:pt modelId="{68159D6B-19C1-43D5-9628-E6E6DE5EA38D}" type="pres">
      <dgm:prSet presAssocID="{D0E3F868-B1AF-4FBF-9A82-33FA09799E33}" presName="sibTrans" presStyleCnt="0"/>
      <dgm:spPr/>
    </dgm:pt>
    <dgm:pt modelId="{A0193715-B43E-4FAC-8CCB-65DB0622DEB5}" type="pres">
      <dgm:prSet presAssocID="{D0E3F868-B1AF-4FBF-9A82-33FA09799E33}" presName="space" presStyleCnt="0"/>
      <dgm:spPr/>
    </dgm:pt>
    <dgm:pt modelId="{F65A6112-17ED-423F-8F52-CFE7E5A57B9D}" type="pres">
      <dgm:prSet presAssocID="{E6819474-1F71-4FE9-9996-6B19BFB4F8D7}" presName="composite" presStyleCnt="0"/>
      <dgm:spPr/>
    </dgm:pt>
    <dgm:pt modelId="{1924EB4B-B4E9-472D-A21B-F01B02E4B0C4}" type="pres">
      <dgm:prSet presAssocID="{E6819474-1F71-4FE9-9996-6B19BFB4F8D7}" presName="LShape" presStyleLbl="alignNode1" presStyleIdx="4" presStyleCnt="9"/>
      <dgm:spPr/>
    </dgm:pt>
    <dgm:pt modelId="{149C9EB6-7A21-4F8A-9F5F-C80244559D86}" type="pres">
      <dgm:prSet presAssocID="{E6819474-1F71-4FE9-9996-6B19BFB4F8D7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FD629-E867-44F3-B3BF-E70FD47381F3}" type="pres">
      <dgm:prSet presAssocID="{E6819474-1F71-4FE9-9996-6B19BFB4F8D7}" presName="Triangle" presStyleLbl="alignNode1" presStyleIdx="5" presStyleCnt="9"/>
      <dgm:spPr/>
    </dgm:pt>
    <dgm:pt modelId="{F5195493-083B-4852-A385-410A7B25ACA8}" type="pres">
      <dgm:prSet presAssocID="{78046718-61D9-4568-8A44-6181D976169D}" presName="sibTrans" presStyleCnt="0"/>
      <dgm:spPr/>
    </dgm:pt>
    <dgm:pt modelId="{B3CFDED8-2F75-4D88-AD79-6FED7B6ECC5A}" type="pres">
      <dgm:prSet presAssocID="{78046718-61D9-4568-8A44-6181D976169D}" presName="space" presStyleCnt="0"/>
      <dgm:spPr/>
    </dgm:pt>
    <dgm:pt modelId="{F3387D2E-AD31-419A-97AA-DA7929C8931F}" type="pres">
      <dgm:prSet presAssocID="{CC24936E-D998-4F17-9539-BB833E803D30}" presName="composite" presStyleCnt="0"/>
      <dgm:spPr/>
    </dgm:pt>
    <dgm:pt modelId="{D5A8A459-5A91-429E-9FEB-45FD6D355F3F}" type="pres">
      <dgm:prSet presAssocID="{CC24936E-D998-4F17-9539-BB833E803D30}" presName="LShape" presStyleLbl="alignNode1" presStyleIdx="6" presStyleCnt="9"/>
      <dgm:spPr/>
    </dgm:pt>
    <dgm:pt modelId="{EFC4D3B2-B32B-4025-870B-7F4D6E345D0A}" type="pres">
      <dgm:prSet presAssocID="{CC24936E-D998-4F17-9539-BB833E803D30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4F8F19-F93E-4F97-B5C7-49C1DF5622F3}" type="pres">
      <dgm:prSet presAssocID="{CC24936E-D998-4F17-9539-BB833E803D30}" presName="Triangle" presStyleLbl="alignNode1" presStyleIdx="7" presStyleCnt="9"/>
      <dgm:spPr/>
    </dgm:pt>
    <dgm:pt modelId="{47D5179B-2CBC-4B19-B5EB-6AF4EE898974}" type="pres">
      <dgm:prSet presAssocID="{7DD4D308-E842-42A2-919F-A3D995D19659}" presName="sibTrans" presStyleCnt="0"/>
      <dgm:spPr/>
    </dgm:pt>
    <dgm:pt modelId="{A13594A5-4E5A-4974-84E9-54EEB5961E44}" type="pres">
      <dgm:prSet presAssocID="{7DD4D308-E842-42A2-919F-A3D995D19659}" presName="space" presStyleCnt="0"/>
      <dgm:spPr/>
    </dgm:pt>
    <dgm:pt modelId="{BFA23C2E-A3DD-41E8-BEDB-09800C9F5F67}" type="pres">
      <dgm:prSet presAssocID="{19867A9C-5092-4673-A65C-8D82C61F3A8C}" presName="composite" presStyleCnt="0"/>
      <dgm:spPr/>
    </dgm:pt>
    <dgm:pt modelId="{B399C108-170B-408D-AA27-4566C5D2EF39}" type="pres">
      <dgm:prSet presAssocID="{19867A9C-5092-4673-A65C-8D82C61F3A8C}" presName="LShape" presStyleLbl="alignNode1" presStyleIdx="8" presStyleCnt="9"/>
      <dgm:spPr/>
    </dgm:pt>
    <dgm:pt modelId="{17AFF479-05B5-4209-A8CD-84872B7FE761}" type="pres">
      <dgm:prSet presAssocID="{19867A9C-5092-4673-A65C-8D82C61F3A8C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C6FC8A-6B97-4B94-9DAD-C4362915B3B2}" type="presOf" srcId="{5B8D3EDA-AF04-4691-9495-858F44E40DFA}" destId="{149C9EB6-7A21-4F8A-9F5F-C80244559D86}" srcOrd="0" destOrd="1" presId="urn:microsoft.com/office/officeart/2009/3/layout/StepUpProcess"/>
    <dgm:cxn modelId="{43A33251-0737-4559-A315-3128C1C5E903}" srcId="{E6819474-1F71-4FE9-9996-6B19BFB4F8D7}" destId="{800580EA-731F-4FC2-84F3-C0ACA611F1F7}" srcOrd="1" destOrd="0" parTransId="{304227FB-2971-4F1E-9A75-EE18E01E13C0}" sibTransId="{41113DC9-395B-4468-ACF3-958B0C63DC05}"/>
    <dgm:cxn modelId="{2DE1D584-85CF-4B0A-A919-1F4A698DCA0D}" type="presOf" srcId="{CC24936E-D998-4F17-9539-BB833E803D30}" destId="{EFC4D3B2-B32B-4025-870B-7F4D6E345D0A}" srcOrd="0" destOrd="0" presId="urn:microsoft.com/office/officeart/2009/3/layout/StepUpProcess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BE021D1B-3BCB-4BBA-82E6-84815C982013}" type="presOf" srcId="{C392C5C6-1319-4E9D-A0B2-8DDE3A3F88F8}" destId="{4B8689C4-9ADA-41CA-ABD1-29CF76E2E824}" srcOrd="0" destOrd="0" presId="urn:microsoft.com/office/officeart/2009/3/layout/StepUpProcess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15F53F76-E6C7-4520-B9B3-0F79A4165441}" type="presOf" srcId="{0DE99B16-9693-417A-B1E8-41107644B3F4}" destId="{9B81C570-88E2-4EF9-8983-34907921E14A}" srcOrd="0" destOrd="0" presId="urn:microsoft.com/office/officeart/2009/3/layout/StepUpProcess"/>
    <dgm:cxn modelId="{2EE56089-83B7-42D5-817A-1E81CCD7758A}" type="presOf" srcId="{19867A9C-5092-4673-A65C-8D82C61F3A8C}" destId="{17AFF479-05B5-4209-A8CD-84872B7FE761}" srcOrd="0" destOrd="0" presId="urn:microsoft.com/office/officeart/2009/3/layout/StepUpProcess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BB64FCCB-F615-4E30-BB12-985FE1FF3C0B}" type="presOf" srcId="{4F5EBABD-6AA9-4A47-9A45-322D709C7491}" destId="{17AFF479-05B5-4209-A8CD-84872B7FE761}" srcOrd="0" destOrd="2" presId="urn:microsoft.com/office/officeart/2009/3/layout/StepUpProcess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7B131454-DB4F-4E5A-A8C9-68E79088DE9F}" type="presOf" srcId="{F5567248-E3E3-44E4-9312-6BBFABCB74A5}" destId="{56FD7106-3F8B-4514-89CA-9F2657887A24}" srcOrd="0" destOrd="0" presId="urn:microsoft.com/office/officeart/2009/3/layout/StepUpProcess"/>
    <dgm:cxn modelId="{41AC6783-FF33-424C-A41B-26E6456096DF}" type="presOf" srcId="{DF0DC069-C5A1-43F6-AC9C-16E061AC43E6}" destId="{4B8689C4-9ADA-41CA-ABD1-29CF76E2E824}" srcOrd="0" destOrd="2" presId="urn:microsoft.com/office/officeart/2009/3/layout/StepUpProcess"/>
    <dgm:cxn modelId="{F6B9893D-3BD1-4910-BC5C-9A6D1BB5D455}" type="presOf" srcId="{FAD470AF-8DEB-4223-812B-73D342215555}" destId="{4B8689C4-9ADA-41CA-ABD1-29CF76E2E824}" srcOrd="0" destOrd="1" presId="urn:microsoft.com/office/officeart/2009/3/layout/StepUpProcess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5E97BC75-0125-4D45-A59C-DC3AD1CD1DF5}" type="presOf" srcId="{E6819474-1F71-4FE9-9996-6B19BFB4F8D7}" destId="{149C9EB6-7A21-4F8A-9F5F-C80244559D86}" srcOrd="0" destOrd="0" presId="urn:microsoft.com/office/officeart/2009/3/layout/StepUpProcess"/>
    <dgm:cxn modelId="{831CDCA5-3175-44A3-B364-4E9586CA7046}" type="presOf" srcId="{800580EA-731F-4FC2-84F3-C0ACA611F1F7}" destId="{149C9EB6-7A21-4F8A-9F5F-C80244559D86}" srcOrd="0" destOrd="2" presId="urn:microsoft.com/office/officeart/2009/3/layout/StepUpProcess"/>
    <dgm:cxn modelId="{6AE8B9EE-8C5B-4DD0-BC71-48E07C6F4931}" type="presOf" srcId="{4D98D936-BC34-4E36-A3F2-B8A83C2E9AD3}" destId="{EFC4D3B2-B32B-4025-870B-7F4D6E345D0A}" srcOrd="0" destOrd="1" presId="urn:microsoft.com/office/officeart/2009/3/layout/StepUpProcess"/>
    <dgm:cxn modelId="{DACA479B-6A28-4E5A-BDBF-F2FA472C8570}" type="presOf" srcId="{E4C24B99-4DC5-4A5C-9F2D-5FF1E2891058}" destId="{56FD7106-3F8B-4514-89CA-9F2657887A24}" srcOrd="0" destOrd="1" presId="urn:microsoft.com/office/officeart/2009/3/layout/StepUpProcess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3A35A563-CDD1-4269-9002-68FE550C939F}" type="presOf" srcId="{627B43E2-5808-4D5A-9F08-B9BA7E57F487}" destId="{17AFF479-05B5-4209-A8CD-84872B7FE761}" srcOrd="0" destOrd="1" presId="urn:microsoft.com/office/officeart/2009/3/layout/StepUpProcess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977130FB-FBC3-46FF-9CC2-9D5D28E4A328}" type="presParOf" srcId="{9B81C570-88E2-4EF9-8983-34907921E14A}" destId="{2B5E81D2-2C36-413A-AF49-A8A53E931856}" srcOrd="0" destOrd="0" presId="urn:microsoft.com/office/officeart/2009/3/layout/StepUpProcess"/>
    <dgm:cxn modelId="{866341E7-A79F-4DC0-922D-F0B98E56BAE8}" type="presParOf" srcId="{2B5E81D2-2C36-413A-AF49-A8A53E931856}" destId="{7678F894-232E-4E33-8122-BCD087D01E76}" srcOrd="0" destOrd="0" presId="urn:microsoft.com/office/officeart/2009/3/layout/StepUpProcess"/>
    <dgm:cxn modelId="{D6221F73-F2FE-4AEE-B432-6411EAD5FF60}" type="presParOf" srcId="{2B5E81D2-2C36-413A-AF49-A8A53E931856}" destId="{4B8689C4-9ADA-41CA-ABD1-29CF76E2E824}" srcOrd="1" destOrd="0" presId="urn:microsoft.com/office/officeart/2009/3/layout/StepUpProcess"/>
    <dgm:cxn modelId="{329A20F8-A123-4A13-9710-7DF3422C59C9}" type="presParOf" srcId="{2B5E81D2-2C36-413A-AF49-A8A53E931856}" destId="{941E9A92-7D2E-49AE-BCB7-12095B2ADDC9}" srcOrd="2" destOrd="0" presId="urn:microsoft.com/office/officeart/2009/3/layout/StepUpProcess"/>
    <dgm:cxn modelId="{A94D2D26-A733-4E17-B2D1-26C1CB39E54C}" type="presParOf" srcId="{9B81C570-88E2-4EF9-8983-34907921E14A}" destId="{7B81227F-87CE-496C-B49E-05BD4FD04F71}" srcOrd="1" destOrd="0" presId="urn:microsoft.com/office/officeart/2009/3/layout/StepUpProcess"/>
    <dgm:cxn modelId="{933A4F02-E834-423D-8943-A6CB81393CE3}" type="presParOf" srcId="{7B81227F-87CE-496C-B49E-05BD4FD04F71}" destId="{05F30527-500B-4749-A760-CF6E2637484C}" srcOrd="0" destOrd="0" presId="urn:microsoft.com/office/officeart/2009/3/layout/StepUpProcess"/>
    <dgm:cxn modelId="{B3C6B625-61F6-414E-ABB2-FFB6421868E8}" type="presParOf" srcId="{9B81C570-88E2-4EF9-8983-34907921E14A}" destId="{38F77C5E-A0E9-4882-BDFA-6C3B78D2F156}" srcOrd="2" destOrd="0" presId="urn:microsoft.com/office/officeart/2009/3/layout/StepUpProcess"/>
    <dgm:cxn modelId="{18EFC06B-4F2C-4046-A53F-2DE35F8EEED9}" type="presParOf" srcId="{38F77C5E-A0E9-4882-BDFA-6C3B78D2F156}" destId="{74783361-A5CE-4ADB-8365-DAFA79472C63}" srcOrd="0" destOrd="0" presId="urn:microsoft.com/office/officeart/2009/3/layout/StepUpProcess"/>
    <dgm:cxn modelId="{3FD1A7F1-6FB2-464F-9E56-FCCFDF528331}" type="presParOf" srcId="{38F77C5E-A0E9-4882-BDFA-6C3B78D2F156}" destId="{56FD7106-3F8B-4514-89CA-9F2657887A24}" srcOrd="1" destOrd="0" presId="urn:microsoft.com/office/officeart/2009/3/layout/StepUpProcess"/>
    <dgm:cxn modelId="{9AF1CB00-237C-41DB-9E71-4F10715FE4CB}" type="presParOf" srcId="{38F77C5E-A0E9-4882-BDFA-6C3B78D2F156}" destId="{943BCCEF-C8B2-4049-90DE-A07465DD9902}" srcOrd="2" destOrd="0" presId="urn:microsoft.com/office/officeart/2009/3/layout/StepUpProcess"/>
    <dgm:cxn modelId="{4B28425F-C4DB-4A77-8E4B-FF9F12AD1ED3}" type="presParOf" srcId="{9B81C570-88E2-4EF9-8983-34907921E14A}" destId="{68159D6B-19C1-43D5-9628-E6E6DE5EA38D}" srcOrd="3" destOrd="0" presId="urn:microsoft.com/office/officeart/2009/3/layout/StepUpProcess"/>
    <dgm:cxn modelId="{2AA8B58E-BDAE-4B31-BDE7-F5532C12682D}" type="presParOf" srcId="{68159D6B-19C1-43D5-9628-E6E6DE5EA38D}" destId="{A0193715-B43E-4FAC-8CCB-65DB0622DEB5}" srcOrd="0" destOrd="0" presId="urn:microsoft.com/office/officeart/2009/3/layout/StepUpProcess"/>
    <dgm:cxn modelId="{61A4B5C2-D21D-41BF-958A-39E46D8CC49C}" type="presParOf" srcId="{9B81C570-88E2-4EF9-8983-34907921E14A}" destId="{F65A6112-17ED-423F-8F52-CFE7E5A57B9D}" srcOrd="4" destOrd="0" presId="urn:microsoft.com/office/officeart/2009/3/layout/StepUpProcess"/>
    <dgm:cxn modelId="{2352E42A-FABC-48E7-AFD5-6A8DF3ED4A92}" type="presParOf" srcId="{F65A6112-17ED-423F-8F52-CFE7E5A57B9D}" destId="{1924EB4B-B4E9-472D-A21B-F01B02E4B0C4}" srcOrd="0" destOrd="0" presId="urn:microsoft.com/office/officeart/2009/3/layout/StepUpProcess"/>
    <dgm:cxn modelId="{45FA5E8A-F800-4F65-BE53-8C05AB7BCD43}" type="presParOf" srcId="{F65A6112-17ED-423F-8F52-CFE7E5A57B9D}" destId="{149C9EB6-7A21-4F8A-9F5F-C80244559D86}" srcOrd="1" destOrd="0" presId="urn:microsoft.com/office/officeart/2009/3/layout/StepUpProcess"/>
    <dgm:cxn modelId="{BCC7E092-FACC-4064-B244-DC937D6A5102}" type="presParOf" srcId="{F65A6112-17ED-423F-8F52-CFE7E5A57B9D}" destId="{B89FD629-E867-44F3-B3BF-E70FD47381F3}" srcOrd="2" destOrd="0" presId="urn:microsoft.com/office/officeart/2009/3/layout/StepUpProcess"/>
    <dgm:cxn modelId="{44523796-0676-41AC-BC9F-729CAEBC3727}" type="presParOf" srcId="{9B81C570-88E2-4EF9-8983-34907921E14A}" destId="{F5195493-083B-4852-A385-410A7B25ACA8}" srcOrd="5" destOrd="0" presId="urn:microsoft.com/office/officeart/2009/3/layout/StepUpProcess"/>
    <dgm:cxn modelId="{BC8443AB-4058-487A-94FA-4317512AD8C6}" type="presParOf" srcId="{F5195493-083B-4852-A385-410A7B25ACA8}" destId="{B3CFDED8-2F75-4D88-AD79-6FED7B6ECC5A}" srcOrd="0" destOrd="0" presId="urn:microsoft.com/office/officeart/2009/3/layout/StepUpProcess"/>
    <dgm:cxn modelId="{2381BC81-BD1A-456B-B4F7-0A0AEB6B7414}" type="presParOf" srcId="{9B81C570-88E2-4EF9-8983-34907921E14A}" destId="{F3387D2E-AD31-419A-97AA-DA7929C8931F}" srcOrd="6" destOrd="0" presId="urn:microsoft.com/office/officeart/2009/3/layout/StepUpProcess"/>
    <dgm:cxn modelId="{1A31677D-8E38-4AA8-8EE4-01FC280BF2AB}" type="presParOf" srcId="{F3387D2E-AD31-419A-97AA-DA7929C8931F}" destId="{D5A8A459-5A91-429E-9FEB-45FD6D355F3F}" srcOrd="0" destOrd="0" presId="urn:microsoft.com/office/officeart/2009/3/layout/StepUpProcess"/>
    <dgm:cxn modelId="{EC0FE4D1-BFC3-4349-A66F-1020E375C9F5}" type="presParOf" srcId="{F3387D2E-AD31-419A-97AA-DA7929C8931F}" destId="{EFC4D3B2-B32B-4025-870B-7F4D6E345D0A}" srcOrd="1" destOrd="0" presId="urn:microsoft.com/office/officeart/2009/3/layout/StepUpProcess"/>
    <dgm:cxn modelId="{74C6EE5B-0E36-4E41-A891-A2D845496C27}" type="presParOf" srcId="{F3387D2E-AD31-419A-97AA-DA7929C8931F}" destId="{934F8F19-F93E-4F97-B5C7-49C1DF5622F3}" srcOrd="2" destOrd="0" presId="urn:microsoft.com/office/officeart/2009/3/layout/StepUpProcess"/>
    <dgm:cxn modelId="{A7B8DE9F-0618-47BD-A90D-A9CBAEA34E11}" type="presParOf" srcId="{9B81C570-88E2-4EF9-8983-34907921E14A}" destId="{47D5179B-2CBC-4B19-B5EB-6AF4EE898974}" srcOrd="7" destOrd="0" presId="urn:microsoft.com/office/officeart/2009/3/layout/StepUpProcess"/>
    <dgm:cxn modelId="{71701CEA-912E-4B54-8B43-8A33523FE5BE}" type="presParOf" srcId="{47D5179B-2CBC-4B19-B5EB-6AF4EE898974}" destId="{A13594A5-4E5A-4974-84E9-54EEB5961E44}" srcOrd="0" destOrd="0" presId="urn:microsoft.com/office/officeart/2009/3/layout/StepUpProcess"/>
    <dgm:cxn modelId="{5109C93D-7228-4BB6-8444-84232DE67568}" type="presParOf" srcId="{9B81C570-88E2-4EF9-8983-34907921E14A}" destId="{BFA23C2E-A3DD-41E8-BEDB-09800C9F5F67}" srcOrd="8" destOrd="0" presId="urn:microsoft.com/office/officeart/2009/3/layout/StepUpProcess"/>
    <dgm:cxn modelId="{A65105AF-27E7-41C1-B97D-DA41BCCF95A1}" type="presParOf" srcId="{BFA23C2E-A3DD-41E8-BEDB-09800C9F5F67}" destId="{B399C108-170B-408D-AA27-4566C5D2EF39}" srcOrd="0" destOrd="0" presId="urn:microsoft.com/office/officeart/2009/3/layout/StepUpProcess"/>
    <dgm:cxn modelId="{BC55CEFC-F3C3-4537-88AF-96E4BEDDFD0D}" type="presParOf" srcId="{BFA23C2E-A3DD-41E8-BEDB-09800C9F5F67}" destId="{17AFF479-05B5-4209-A8CD-84872B7FE76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/>
      <dgm:t>
        <a:bodyPr/>
        <a:lstStyle/>
        <a:p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/>
      <dgm:t>
        <a:bodyPr/>
        <a:lstStyle/>
        <a:p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INDICATORS OF EFFECTIVE PRACTICE</a:t>
          </a:r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 dirty="0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DB4FBEBA-7A67-4F15-8F8D-D3C8D3BBF9A1}" type="pres">
      <dgm:prSet presAssocID="{0DE99B16-9693-417A-B1E8-41107644B3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F146F-22AB-4C87-A48E-61CF106A1317}" type="pres">
      <dgm:prSet presAssocID="{C392C5C6-1319-4E9D-A0B2-8DDE3A3F88F8}" presName="composite" presStyleCnt="0"/>
      <dgm:spPr/>
    </dgm:pt>
    <dgm:pt modelId="{4A45D4C1-6E74-4FD6-941D-1912689BB546}" type="pres">
      <dgm:prSet presAssocID="{C392C5C6-1319-4E9D-A0B2-8DDE3A3F88F8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FDAF2-E894-4519-894A-C2B09A3BDBF8}" type="pres">
      <dgm:prSet presAssocID="{C392C5C6-1319-4E9D-A0B2-8DDE3A3F88F8}" presName="parSh" presStyleLbl="node1" presStyleIdx="0" presStyleCnt="5"/>
      <dgm:spPr/>
      <dgm:t>
        <a:bodyPr/>
        <a:lstStyle/>
        <a:p>
          <a:endParaRPr lang="en-US"/>
        </a:p>
      </dgm:t>
    </dgm:pt>
    <dgm:pt modelId="{2761E2C7-0F7C-41B5-8746-B15D7CD3845C}" type="pres">
      <dgm:prSet presAssocID="{C392C5C6-1319-4E9D-A0B2-8DDE3A3F88F8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8187B-021D-476C-BF01-2BAF4D2F208A}" type="pres">
      <dgm:prSet presAssocID="{D4D4621C-C703-47F0-B8B5-6A590AA78BF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2E9520E-253B-4B3D-9B25-710447F894B2}" type="pres">
      <dgm:prSet presAssocID="{D4D4621C-C703-47F0-B8B5-6A590AA78BF4}" presName="connTx" presStyleLbl="sibTrans2D1" presStyleIdx="0" presStyleCnt="4"/>
      <dgm:spPr/>
      <dgm:t>
        <a:bodyPr/>
        <a:lstStyle/>
        <a:p>
          <a:endParaRPr lang="en-US"/>
        </a:p>
      </dgm:t>
    </dgm:pt>
    <dgm:pt modelId="{931AB89F-E7AA-4A49-81C5-0C5513C006B7}" type="pres">
      <dgm:prSet presAssocID="{F5567248-E3E3-44E4-9312-6BBFABCB74A5}" presName="composite" presStyleCnt="0"/>
      <dgm:spPr/>
    </dgm:pt>
    <dgm:pt modelId="{EA585E86-93B2-4042-9407-B094A6523D35}" type="pres">
      <dgm:prSet presAssocID="{F5567248-E3E3-44E4-9312-6BBFABCB74A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EC4773-A7EC-44B0-A70B-729345F160E4}" type="pres">
      <dgm:prSet presAssocID="{F5567248-E3E3-44E4-9312-6BBFABCB74A5}" presName="parSh" presStyleLbl="node1" presStyleIdx="1" presStyleCnt="5"/>
      <dgm:spPr/>
      <dgm:t>
        <a:bodyPr/>
        <a:lstStyle/>
        <a:p>
          <a:endParaRPr lang="en-US"/>
        </a:p>
      </dgm:t>
    </dgm:pt>
    <dgm:pt modelId="{EA2A4D6C-A5FC-4808-8F17-DBA36DE26B68}" type="pres">
      <dgm:prSet presAssocID="{F5567248-E3E3-44E4-9312-6BBFABCB74A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960BC-7580-4005-BED7-B0CBEC138EA0}" type="pres">
      <dgm:prSet presAssocID="{D0E3F868-B1AF-4FBF-9A82-33FA09799E3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245221D-2B49-485C-A5E7-9F617CAD3FFD}" type="pres">
      <dgm:prSet presAssocID="{D0E3F868-B1AF-4FBF-9A82-33FA09799E33}" presName="connTx" presStyleLbl="sibTrans2D1" presStyleIdx="1" presStyleCnt="4"/>
      <dgm:spPr/>
      <dgm:t>
        <a:bodyPr/>
        <a:lstStyle/>
        <a:p>
          <a:endParaRPr lang="en-US"/>
        </a:p>
      </dgm:t>
    </dgm:pt>
    <dgm:pt modelId="{05AF620B-E5F4-42C3-B787-04B8C3975475}" type="pres">
      <dgm:prSet presAssocID="{E6819474-1F71-4FE9-9996-6B19BFB4F8D7}" presName="composite" presStyleCnt="0"/>
      <dgm:spPr/>
    </dgm:pt>
    <dgm:pt modelId="{E1F7187D-D368-449C-8D33-CD94196CEFF0}" type="pres">
      <dgm:prSet presAssocID="{E6819474-1F71-4FE9-9996-6B19BFB4F8D7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68F68-07B1-4E58-9150-647DD3981D45}" type="pres">
      <dgm:prSet presAssocID="{E6819474-1F71-4FE9-9996-6B19BFB4F8D7}" presName="parSh" presStyleLbl="node1" presStyleIdx="2" presStyleCnt="5"/>
      <dgm:spPr/>
      <dgm:t>
        <a:bodyPr/>
        <a:lstStyle/>
        <a:p>
          <a:endParaRPr lang="en-US"/>
        </a:p>
      </dgm:t>
    </dgm:pt>
    <dgm:pt modelId="{046C98CD-2D6C-4497-A53B-1A9149DB6C4C}" type="pres">
      <dgm:prSet presAssocID="{E6819474-1F71-4FE9-9996-6B19BFB4F8D7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20BCC-34F7-4A4F-8602-52A5E506D942}" type="pres">
      <dgm:prSet presAssocID="{78046718-61D9-4568-8A44-6181D976169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DB499472-C10A-4DAB-99E3-218D3AECEDBA}" type="pres">
      <dgm:prSet presAssocID="{78046718-61D9-4568-8A44-6181D976169D}" presName="connTx" presStyleLbl="sibTrans2D1" presStyleIdx="2" presStyleCnt="4"/>
      <dgm:spPr/>
      <dgm:t>
        <a:bodyPr/>
        <a:lstStyle/>
        <a:p>
          <a:endParaRPr lang="en-US"/>
        </a:p>
      </dgm:t>
    </dgm:pt>
    <dgm:pt modelId="{4C3369B8-0513-4507-96B5-2E33D6ADE3CD}" type="pres">
      <dgm:prSet presAssocID="{CC24936E-D998-4F17-9539-BB833E803D30}" presName="composite" presStyleCnt="0"/>
      <dgm:spPr/>
    </dgm:pt>
    <dgm:pt modelId="{65459F16-C832-4CDA-8996-64159C506AA8}" type="pres">
      <dgm:prSet presAssocID="{CC24936E-D998-4F17-9539-BB833E803D30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5FC43-796E-4090-B159-D33F4B063E18}" type="pres">
      <dgm:prSet presAssocID="{CC24936E-D998-4F17-9539-BB833E803D30}" presName="parSh" presStyleLbl="node1" presStyleIdx="3" presStyleCnt="5"/>
      <dgm:spPr/>
      <dgm:t>
        <a:bodyPr/>
        <a:lstStyle/>
        <a:p>
          <a:endParaRPr lang="en-US"/>
        </a:p>
      </dgm:t>
    </dgm:pt>
    <dgm:pt modelId="{3A864758-1AC6-4350-99C5-5342ACC3CE3F}" type="pres">
      <dgm:prSet presAssocID="{CC24936E-D998-4F17-9539-BB833E803D30}" presName="desTx" presStyleLbl="fgAcc1" presStyleIdx="3" presStyleCnt="5" custLinFactNeighborX="-3162" custLinFactNeighborY="-5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2F6F1-61F7-4FB7-8B01-3EB7298551AD}" type="pres">
      <dgm:prSet presAssocID="{7DD4D308-E842-42A2-919F-A3D995D1965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9BE23E2-A2DA-438C-980C-BBE110357A58}" type="pres">
      <dgm:prSet presAssocID="{7DD4D308-E842-42A2-919F-A3D995D19659}" presName="connTx" presStyleLbl="sibTrans2D1" presStyleIdx="3" presStyleCnt="4"/>
      <dgm:spPr/>
      <dgm:t>
        <a:bodyPr/>
        <a:lstStyle/>
        <a:p>
          <a:endParaRPr lang="en-US"/>
        </a:p>
      </dgm:t>
    </dgm:pt>
    <dgm:pt modelId="{488204A5-1F84-4B22-AFCC-24A85868CC0E}" type="pres">
      <dgm:prSet presAssocID="{19867A9C-5092-4673-A65C-8D82C61F3A8C}" presName="composite" presStyleCnt="0"/>
      <dgm:spPr/>
    </dgm:pt>
    <dgm:pt modelId="{85A2F219-D94D-4D53-8196-838B51FF4DB6}" type="pres">
      <dgm:prSet presAssocID="{19867A9C-5092-4673-A65C-8D82C61F3A8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71F49-2E90-4BA7-AD8E-D60F8D33199A}" type="pres">
      <dgm:prSet presAssocID="{19867A9C-5092-4673-A65C-8D82C61F3A8C}" presName="parSh" presStyleLbl="node1" presStyleIdx="4" presStyleCnt="5"/>
      <dgm:spPr/>
      <dgm:t>
        <a:bodyPr/>
        <a:lstStyle/>
        <a:p>
          <a:endParaRPr lang="en-US"/>
        </a:p>
      </dgm:t>
    </dgm:pt>
    <dgm:pt modelId="{41E73906-2457-4631-9125-16459222633C}" type="pres">
      <dgm:prSet presAssocID="{19867A9C-5092-4673-A65C-8D82C61F3A8C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4703D491-8D9C-4E43-99B6-7B07D496D712}" type="presOf" srcId="{E6819474-1F71-4FE9-9996-6B19BFB4F8D7}" destId="{1E568F68-07B1-4E58-9150-647DD3981D45}" srcOrd="1" destOrd="0" presId="urn:microsoft.com/office/officeart/2005/8/layout/process3"/>
    <dgm:cxn modelId="{43CFB7E2-2D96-4801-AD6D-18D81AF465B5}" type="presOf" srcId="{FAD470AF-8DEB-4223-812B-73D342215555}" destId="{2761E2C7-0F7C-41B5-8746-B15D7CD3845C}" srcOrd="0" destOrd="0" presId="urn:microsoft.com/office/officeart/2005/8/layout/process3"/>
    <dgm:cxn modelId="{99DD9168-092D-4479-AF11-73E879132D33}" type="presOf" srcId="{E6819474-1F71-4FE9-9996-6B19BFB4F8D7}" destId="{E1F7187D-D368-449C-8D33-CD94196CEFF0}" srcOrd="0" destOrd="0" presId="urn:microsoft.com/office/officeart/2005/8/layout/process3"/>
    <dgm:cxn modelId="{5A94249E-7F85-43F3-BA3D-176F0960B32E}" type="presOf" srcId="{78046718-61D9-4568-8A44-6181D976169D}" destId="{DB499472-C10A-4DAB-99E3-218D3AECEDBA}" srcOrd="1" destOrd="0" presId="urn:microsoft.com/office/officeart/2005/8/layout/process3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80C1CA25-0B84-4E7B-9514-662DDC6E95FD}" type="presOf" srcId="{C392C5C6-1319-4E9D-A0B2-8DDE3A3F88F8}" destId="{4A45D4C1-6E74-4FD6-941D-1912689BB546}" srcOrd="0" destOrd="0" presId="urn:microsoft.com/office/officeart/2005/8/layout/process3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887936BA-9A03-4F6D-B927-023B04F7B4A8}" type="presOf" srcId="{19867A9C-5092-4673-A65C-8D82C61F3A8C}" destId="{5D171F49-2E90-4BA7-AD8E-D60F8D33199A}" srcOrd="1" destOrd="0" presId="urn:microsoft.com/office/officeart/2005/8/layout/process3"/>
    <dgm:cxn modelId="{E1DF439B-BD94-4536-AF00-323314FCED46}" type="presOf" srcId="{DF0DC069-C5A1-43F6-AC9C-16E061AC43E6}" destId="{2761E2C7-0F7C-41B5-8746-B15D7CD3845C}" srcOrd="0" destOrd="1" presId="urn:microsoft.com/office/officeart/2005/8/layout/process3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9CD65C82-00B6-4691-8895-EB849CF78C13}" type="presOf" srcId="{627B43E2-5808-4D5A-9F08-B9BA7E57F487}" destId="{41E73906-2457-4631-9125-16459222633C}" srcOrd="0" destOrd="0" presId="urn:microsoft.com/office/officeart/2005/8/layout/process3"/>
    <dgm:cxn modelId="{50465B47-84BD-40A5-BC6F-F3D2B14D8D93}" type="presOf" srcId="{4D98D936-BC34-4E36-A3F2-B8A83C2E9AD3}" destId="{3A864758-1AC6-4350-99C5-5342ACC3CE3F}" srcOrd="0" destOrd="0" presId="urn:microsoft.com/office/officeart/2005/8/layout/process3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96A391DE-A060-4A37-9FC2-42CDDD0E25C4}" type="presOf" srcId="{E4C24B99-4DC5-4A5C-9F2D-5FF1E2891058}" destId="{EA2A4D6C-A5FC-4808-8F17-DBA36DE26B68}" srcOrd="0" destOrd="0" presId="urn:microsoft.com/office/officeart/2005/8/layout/process3"/>
    <dgm:cxn modelId="{4EC5397B-6578-4AA8-9135-1B93EA8DFE7F}" type="presOf" srcId="{C392C5C6-1319-4E9D-A0B2-8DDE3A3F88F8}" destId="{7C4FDAF2-E894-4519-894A-C2B09A3BDBF8}" srcOrd="1" destOrd="0" presId="urn:microsoft.com/office/officeart/2005/8/layout/process3"/>
    <dgm:cxn modelId="{107B57BF-0A6D-433E-857C-2662BAB785B2}" type="presOf" srcId="{19867A9C-5092-4673-A65C-8D82C61F3A8C}" destId="{85A2F219-D94D-4D53-8196-838B51FF4DB6}" srcOrd="0" destOrd="0" presId="urn:microsoft.com/office/officeart/2005/8/layout/process3"/>
    <dgm:cxn modelId="{095FFBC5-4CA6-47CF-AEEC-43C6D4F66E63}" type="presOf" srcId="{5B8D3EDA-AF04-4691-9495-858F44E40DFA}" destId="{046C98CD-2D6C-4497-A53B-1A9149DB6C4C}" srcOrd="0" destOrd="0" presId="urn:microsoft.com/office/officeart/2005/8/layout/process3"/>
    <dgm:cxn modelId="{1F094E03-9E42-4EDA-B6D4-09A41EC4DD68}" type="presOf" srcId="{D4D4621C-C703-47F0-B8B5-6A590AA78BF4}" destId="{32E9520E-253B-4B3D-9B25-710447F894B2}" srcOrd="1" destOrd="0" presId="urn:microsoft.com/office/officeart/2005/8/layout/process3"/>
    <dgm:cxn modelId="{14780BEB-0D4B-43D5-ABD6-5FC9E9B09E83}" type="presOf" srcId="{0DE99B16-9693-417A-B1E8-41107644B3F4}" destId="{DB4FBEBA-7A67-4F15-8F8D-D3C8D3BBF9A1}" srcOrd="0" destOrd="0" presId="urn:microsoft.com/office/officeart/2005/8/layout/process3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EF3ACD7B-50A6-430C-8C22-217578FEC017}" type="presOf" srcId="{D4D4621C-C703-47F0-B8B5-6A590AA78BF4}" destId="{0EB8187B-021D-476C-BF01-2BAF4D2F208A}" srcOrd="0" destOrd="0" presId="urn:microsoft.com/office/officeart/2005/8/layout/process3"/>
    <dgm:cxn modelId="{B331AD42-759D-4818-B4DE-9CD1289FDC99}" type="presOf" srcId="{D0E3F868-B1AF-4FBF-9A82-33FA09799E33}" destId="{6245221D-2B49-485C-A5E7-9F617CAD3FFD}" srcOrd="1" destOrd="0" presId="urn:microsoft.com/office/officeart/2005/8/layout/process3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ACEEED68-7796-4574-9232-B4D4359DCD91}" type="presOf" srcId="{CC24936E-D998-4F17-9539-BB833E803D30}" destId="{9A45FC43-796E-4090-B159-D33F4B063E18}" srcOrd="1" destOrd="0" presId="urn:microsoft.com/office/officeart/2005/8/layout/process3"/>
    <dgm:cxn modelId="{BCEFAF32-5F1F-4FD3-A508-2F9EDD3C6FF2}" type="presOf" srcId="{F5567248-E3E3-44E4-9312-6BBFABCB74A5}" destId="{EA585E86-93B2-4042-9407-B094A6523D35}" srcOrd="0" destOrd="0" presId="urn:microsoft.com/office/officeart/2005/8/layout/process3"/>
    <dgm:cxn modelId="{673B1788-4D71-46DA-984D-3EB6C6BDDDD0}" type="presOf" srcId="{F5567248-E3E3-44E4-9312-6BBFABCB74A5}" destId="{F8EC4773-A7EC-44B0-A70B-729345F160E4}" srcOrd="1" destOrd="0" presId="urn:microsoft.com/office/officeart/2005/8/layout/process3"/>
    <dgm:cxn modelId="{248AA2DD-C4F6-4F56-B488-F3BCCC5543A5}" type="presOf" srcId="{7DD4D308-E842-42A2-919F-A3D995D19659}" destId="{09BE23E2-A2DA-438C-980C-BBE110357A58}" srcOrd="1" destOrd="0" presId="urn:microsoft.com/office/officeart/2005/8/layout/process3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F2748D3B-8E9A-4DCB-B381-682D922BADB1}" type="presOf" srcId="{7DD4D308-E842-42A2-919F-A3D995D19659}" destId="{61F2F6F1-61F7-4FB7-8B01-3EB7298551AD}" srcOrd="0" destOrd="0" presId="urn:microsoft.com/office/officeart/2005/8/layout/process3"/>
    <dgm:cxn modelId="{FD785E5E-2E73-4850-8E7C-1EE451F018A0}" type="presOf" srcId="{D0E3F868-B1AF-4FBF-9A82-33FA09799E33}" destId="{B1A960BC-7580-4005-BED7-B0CBEC138EA0}" srcOrd="0" destOrd="0" presId="urn:microsoft.com/office/officeart/2005/8/layout/process3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9C2EEA08-3C70-450E-98BA-A8DE564D6D04}" type="presOf" srcId="{4F5EBABD-6AA9-4A47-9A45-322D709C7491}" destId="{41E73906-2457-4631-9125-16459222633C}" srcOrd="0" destOrd="1" presId="urn:microsoft.com/office/officeart/2005/8/layout/process3"/>
    <dgm:cxn modelId="{E4DE4EF9-061B-4622-B2F4-56FC6E2FE634}" type="presOf" srcId="{CC24936E-D998-4F17-9539-BB833E803D30}" destId="{65459F16-C832-4CDA-8996-64159C506AA8}" srcOrd="0" destOrd="0" presId="urn:microsoft.com/office/officeart/2005/8/layout/process3"/>
    <dgm:cxn modelId="{E8B8A17A-4923-43CE-BDDE-3F33EE519216}" type="presOf" srcId="{78046718-61D9-4568-8A44-6181D976169D}" destId="{35E20BCC-34F7-4A4F-8602-52A5E506D942}" srcOrd="0" destOrd="0" presId="urn:microsoft.com/office/officeart/2005/8/layout/process3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572304DB-BE42-4465-9E15-B31EE472934F}" type="presParOf" srcId="{DB4FBEBA-7A67-4F15-8F8D-D3C8D3BBF9A1}" destId="{237F146F-22AB-4C87-A48E-61CF106A1317}" srcOrd="0" destOrd="0" presId="urn:microsoft.com/office/officeart/2005/8/layout/process3"/>
    <dgm:cxn modelId="{FBF6E01C-2AF7-4E1E-82A6-EB38CD828E8C}" type="presParOf" srcId="{237F146F-22AB-4C87-A48E-61CF106A1317}" destId="{4A45D4C1-6E74-4FD6-941D-1912689BB546}" srcOrd="0" destOrd="0" presId="urn:microsoft.com/office/officeart/2005/8/layout/process3"/>
    <dgm:cxn modelId="{36D20B57-B81F-43A0-97E1-3ED69FD1D8BB}" type="presParOf" srcId="{237F146F-22AB-4C87-A48E-61CF106A1317}" destId="{7C4FDAF2-E894-4519-894A-C2B09A3BDBF8}" srcOrd="1" destOrd="0" presId="urn:microsoft.com/office/officeart/2005/8/layout/process3"/>
    <dgm:cxn modelId="{131B7EC7-C1EC-4994-8EDF-FA92981DA553}" type="presParOf" srcId="{237F146F-22AB-4C87-A48E-61CF106A1317}" destId="{2761E2C7-0F7C-41B5-8746-B15D7CD3845C}" srcOrd="2" destOrd="0" presId="urn:microsoft.com/office/officeart/2005/8/layout/process3"/>
    <dgm:cxn modelId="{BE575726-7E77-42EF-A5B6-764E7EAC6854}" type="presParOf" srcId="{DB4FBEBA-7A67-4F15-8F8D-D3C8D3BBF9A1}" destId="{0EB8187B-021D-476C-BF01-2BAF4D2F208A}" srcOrd="1" destOrd="0" presId="urn:microsoft.com/office/officeart/2005/8/layout/process3"/>
    <dgm:cxn modelId="{6120566E-8D7F-4A62-BD94-98AD7208CB39}" type="presParOf" srcId="{0EB8187B-021D-476C-BF01-2BAF4D2F208A}" destId="{32E9520E-253B-4B3D-9B25-710447F894B2}" srcOrd="0" destOrd="0" presId="urn:microsoft.com/office/officeart/2005/8/layout/process3"/>
    <dgm:cxn modelId="{41B0DBEF-B296-4A32-B0C0-EBF30D825915}" type="presParOf" srcId="{DB4FBEBA-7A67-4F15-8F8D-D3C8D3BBF9A1}" destId="{931AB89F-E7AA-4A49-81C5-0C5513C006B7}" srcOrd="2" destOrd="0" presId="urn:microsoft.com/office/officeart/2005/8/layout/process3"/>
    <dgm:cxn modelId="{02378CAC-E2D0-43EF-AB54-55E5CE4FD738}" type="presParOf" srcId="{931AB89F-E7AA-4A49-81C5-0C5513C006B7}" destId="{EA585E86-93B2-4042-9407-B094A6523D35}" srcOrd="0" destOrd="0" presId="urn:microsoft.com/office/officeart/2005/8/layout/process3"/>
    <dgm:cxn modelId="{4C477FCC-5543-4F31-BD31-826FFF225370}" type="presParOf" srcId="{931AB89F-E7AA-4A49-81C5-0C5513C006B7}" destId="{F8EC4773-A7EC-44B0-A70B-729345F160E4}" srcOrd="1" destOrd="0" presId="urn:microsoft.com/office/officeart/2005/8/layout/process3"/>
    <dgm:cxn modelId="{FF361BC7-86E3-4B48-BD21-FB5E74D8AB55}" type="presParOf" srcId="{931AB89F-E7AA-4A49-81C5-0C5513C006B7}" destId="{EA2A4D6C-A5FC-4808-8F17-DBA36DE26B68}" srcOrd="2" destOrd="0" presId="urn:microsoft.com/office/officeart/2005/8/layout/process3"/>
    <dgm:cxn modelId="{9230AD91-964F-485B-9D6F-8AF445BDD20E}" type="presParOf" srcId="{DB4FBEBA-7A67-4F15-8F8D-D3C8D3BBF9A1}" destId="{B1A960BC-7580-4005-BED7-B0CBEC138EA0}" srcOrd="3" destOrd="0" presId="urn:microsoft.com/office/officeart/2005/8/layout/process3"/>
    <dgm:cxn modelId="{32179CC5-C760-40E3-A19C-63B4A0AF0C00}" type="presParOf" srcId="{B1A960BC-7580-4005-BED7-B0CBEC138EA0}" destId="{6245221D-2B49-485C-A5E7-9F617CAD3FFD}" srcOrd="0" destOrd="0" presId="urn:microsoft.com/office/officeart/2005/8/layout/process3"/>
    <dgm:cxn modelId="{8B752246-3489-4186-B435-E63E186A0089}" type="presParOf" srcId="{DB4FBEBA-7A67-4F15-8F8D-D3C8D3BBF9A1}" destId="{05AF620B-E5F4-42C3-B787-04B8C3975475}" srcOrd="4" destOrd="0" presId="urn:microsoft.com/office/officeart/2005/8/layout/process3"/>
    <dgm:cxn modelId="{320C8884-FF2D-4664-9F2F-8F62669BB863}" type="presParOf" srcId="{05AF620B-E5F4-42C3-B787-04B8C3975475}" destId="{E1F7187D-D368-449C-8D33-CD94196CEFF0}" srcOrd="0" destOrd="0" presId="urn:microsoft.com/office/officeart/2005/8/layout/process3"/>
    <dgm:cxn modelId="{EEB22965-1622-43A6-A7C6-E03FF7D1BB47}" type="presParOf" srcId="{05AF620B-E5F4-42C3-B787-04B8C3975475}" destId="{1E568F68-07B1-4E58-9150-647DD3981D45}" srcOrd="1" destOrd="0" presId="urn:microsoft.com/office/officeart/2005/8/layout/process3"/>
    <dgm:cxn modelId="{675251A4-85DF-46C5-B026-2223E6A9C3AB}" type="presParOf" srcId="{05AF620B-E5F4-42C3-B787-04B8C3975475}" destId="{046C98CD-2D6C-4497-A53B-1A9149DB6C4C}" srcOrd="2" destOrd="0" presId="urn:microsoft.com/office/officeart/2005/8/layout/process3"/>
    <dgm:cxn modelId="{7A19DA6B-993D-4B4D-9611-F161377F904A}" type="presParOf" srcId="{DB4FBEBA-7A67-4F15-8F8D-D3C8D3BBF9A1}" destId="{35E20BCC-34F7-4A4F-8602-52A5E506D942}" srcOrd="5" destOrd="0" presId="urn:microsoft.com/office/officeart/2005/8/layout/process3"/>
    <dgm:cxn modelId="{0246A72F-1007-42FA-9B3D-54FAA8AB0126}" type="presParOf" srcId="{35E20BCC-34F7-4A4F-8602-52A5E506D942}" destId="{DB499472-C10A-4DAB-99E3-218D3AECEDBA}" srcOrd="0" destOrd="0" presId="urn:microsoft.com/office/officeart/2005/8/layout/process3"/>
    <dgm:cxn modelId="{57582B6C-C540-4967-A8C2-6447DD03F37C}" type="presParOf" srcId="{DB4FBEBA-7A67-4F15-8F8D-D3C8D3BBF9A1}" destId="{4C3369B8-0513-4507-96B5-2E33D6ADE3CD}" srcOrd="6" destOrd="0" presId="urn:microsoft.com/office/officeart/2005/8/layout/process3"/>
    <dgm:cxn modelId="{14058792-4780-483C-87F8-53FC073A17A6}" type="presParOf" srcId="{4C3369B8-0513-4507-96B5-2E33D6ADE3CD}" destId="{65459F16-C832-4CDA-8996-64159C506AA8}" srcOrd="0" destOrd="0" presId="urn:microsoft.com/office/officeart/2005/8/layout/process3"/>
    <dgm:cxn modelId="{9A2BD35F-2CA3-4BEF-8F83-0AD6365D4118}" type="presParOf" srcId="{4C3369B8-0513-4507-96B5-2E33D6ADE3CD}" destId="{9A45FC43-796E-4090-B159-D33F4B063E18}" srcOrd="1" destOrd="0" presId="urn:microsoft.com/office/officeart/2005/8/layout/process3"/>
    <dgm:cxn modelId="{5BDC14D0-1913-4028-BE0B-6F49BEE3B112}" type="presParOf" srcId="{4C3369B8-0513-4507-96B5-2E33D6ADE3CD}" destId="{3A864758-1AC6-4350-99C5-5342ACC3CE3F}" srcOrd="2" destOrd="0" presId="urn:microsoft.com/office/officeart/2005/8/layout/process3"/>
    <dgm:cxn modelId="{D8271758-EBCF-4AB8-BB4E-D9432339BA5F}" type="presParOf" srcId="{DB4FBEBA-7A67-4F15-8F8D-D3C8D3BBF9A1}" destId="{61F2F6F1-61F7-4FB7-8B01-3EB7298551AD}" srcOrd="7" destOrd="0" presId="urn:microsoft.com/office/officeart/2005/8/layout/process3"/>
    <dgm:cxn modelId="{A29B6E41-EAB6-4C32-A2CA-F015303A18EA}" type="presParOf" srcId="{61F2F6F1-61F7-4FB7-8B01-3EB7298551AD}" destId="{09BE23E2-A2DA-438C-980C-BBE110357A58}" srcOrd="0" destOrd="0" presId="urn:microsoft.com/office/officeart/2005/8/layout/process3"/>
    <dgm:cxn modelId="{CCFDA838-E7A2-4B2A-8409-986369ABBC0C}" type="presParOf" srcId="{DB4FBEBA-7A67-4F15-8F8D-D3C8D3BBF9A1}" destId="{488204A5-1F84-4B22-AFCC-24A85868CC0E}" srcOrd="8" destOrd="0" presId="urn:microsoft.com/office/officeart/2005/8/layout/process3"/>
    <dgm:cxn modelId="{666F68FE-B948-4652-96DF-42001DAB68C4}" type="presParOf" srcId="{488204A5-1F84-4B22-AFCC-24A85868CC0E}" destId="{85A2F219-D94D-4D53-8196-838B51FF4DB6}" srcOrd="0" destOrd="0" presId="urn:microsoft.com/office/officeart/2005/8/layout/process3"/>
    <dgm:cxn modelId="{55B89994-09D4-48A1-9FA1-D2833DA4A9FE}" type="presParOf" srcId="{488204A5-1F84-4B22-AFCC-24A85868CC0E}" destId="{5D171F49-2E90-4BA7-AD8E-D60F8D33199A}" srcOrd="1" destOrd="0" presId="urn:microsoft.com/office/officeart/2005/8/layout/process3"/>
    <dgm:cxn modelId="{C5E3049B-4B9F-4685-B92F-9B788C3EB384}" type="presParOf" srcId="{488204A5-1F84-4B22-AFCC-24A85868CC0E}" destId="{41E73906-2457-4631-9125-16459222633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 smtClean="0"/>
            <a:t>Budget</a:t>
          </a:r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 dirty="0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DB4FBEBA-7A67-4F15-8F8D-D3C8D3BBF9A1}" type="pres">
      <dgm:prSet presAssocID="{0DE99B16-9693-417A-B1E8-41107644B3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F146F-22AB-4C87-A48E-61CF106A1317}" type="pres">
      <dgm:prSet presAssocID="{C392C5C6-1319-4E9D-A0B2-8DDE3A3F88F8}" presName="composite" presStyleCnt="0"/>
      <dgm:spPr/>
    </dgm:pt>
    <dgm:pt modelId="{4A45D4C1-6E74-4FD6-941D-1912689BB546}" type="pres">
      <dgm:prSet presAssocID="{C392C5C6-1319-4E9D-A0B2-8DDE3A3F88F8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FDAF2-E894-4519-894A-C2B09A3BDBF8}" type="pres">
      <dgm:prSet presAssocID="{C392C5C6-1319-4E9D-A0B2-8DDE3A3F88F8}" presName="parSh" presStyleLbl="node1" presStyleIdx="0" presStyleCnt="5"/>
      <dgm:spPr/>
      <dgm:t>
        <a:bodyPr/>
        <a:lstStyle/>
        <a:p>
          <a:endParaRPr lang="en-US"/>
        </a:p>
      </dgm:t>
    </dgm:pt>
    <dgm:pt modelId="{2761E2C7-0F7C-41B5-8746-B15D7CD3845C}" type="pres">
      <dgm:prSet presAssocID="{C392C5C6-1319-4E9D-A0B2-8DDE3A3F88F8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8187B-021D-476C-BF01-2BAF4D2F208A}" type="pres">
      <dgm:prSet presAssocID="{D4D4621C-C703-47F0-B8B5-6A590AA78BF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2E9520E-253B-4B3D-9B25-710447F894B2}" type="pres">
      <dgm:prSet presAssocID="{D4D4621C-C703-47F0-B8B5-6A590AA78BF4}" presName="connTx" presStyleLbl="sibTrans2D1" presStyleIdx="0" presStyleCnt="4"/>
      <dgm:spPr/>
      <dgm:t>
        <a:bodyPr/>
        <a:lstStyle/>
        <a:p>
          <a:endParaRPr lang="en-US"/>
        </a:p>
      </dgm:t>
    </dgm:pt>
    <dgm:pt modelId="{931AB89F-E7AA-4A49-81C5-0C5513C006B7}" type="pres">
      <dgm:prSet presAssocID="{F5567248-E3E3-44E4-9312-6BBFABCB74A5}" presName="composite" presStyleCnt="0"/>
      <dgm:spPr/>
    </dgm:pt>
    <dgm:pt modelId="{EA585E86-93B2-4042-9407-B094A6523D35}" type="pres">
      <dgm:prSet presAssocID="{F5567248-E3E3-44E4-9312-6BBFABCB74A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EC4773-A7EC-44B0-A70B-729345F160E4}" type="pres">
      <dgm:prSet presAssocID="{F5567248-E3E3-44E4-9312-6BBFABCB74A5}" presName="parSh" presStyleLbl="node1" presStyleIdx="1" presStyleCnt="5"/>
      <dgm:spPr/>
      <dgm:t>
        <a:bodyPr/>
        <a:lstStyle/>
        <a:p>
          <a:endParaRPr lang="en-US"/>
        </a:p>
      </dgm:t>
    </dgm:pt>
    <dgm:pt modelId="{EA2A4D6C-A5FC-4808-8F17-DBA36DE26B68}" type="pres">
      <dgm:prSet presAssocID="{F5567248-E3E3-44E4-9312-6BBFABCB74A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960BC-7580-4005-BED7-B0CBEC138EA0}" type="pres">
      <dgm:prSet presAssocID="{D0E3F868-B1AF-4FBF-9A82-33FA09799E3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245221D-2B49-485C-A5E7-9F617CAD3FFD}" type="pres">
      <dgm:prSet presAssocID="{D0E3F868-B1AF-4FBF-9A82-33FA09799E33}" presName="connTx" presStyleLbl="sibTrans2D1" presStyleIdx="1" presStyleCnt="4"/>
      <dgm:spPr/>
      <dgm:t>
        <a:bodyPr/>
        <a:lstStyle/>
        <a:p>
          <a:endParaRPr lang="en-US"/>
        </a:p>
      </dgm:t>
    </dgm:pt>
    <dgm:pt modelId="{05AF620B-E5F4-42C3-B787-04B8C3975475}" type="pres">
      <dgm:prSet presAssocID="{E6819474-1F71-4FE9-9996-6B19BFB4F8D7}" presName="composite" presStyleCnt="0"/>
      <dgm:spPr/>
    </dgm:pt>
    <dgm:pt modelId="{E1F7187D-D368-449C-8D33-CD94196CEFF0}" type="pres">
      <dgm:prSet presAssocID="{E6819474-1F71-4FE9-9996-6B19BFB4F8D7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68F68-07B1-4E58-9150-647DD3981D45}" type="pres">
      <dgm:prSet presAssocID="{E6819474-1F71-4FE9-9996-6B19BFB4F8D7}" presName="parSh" presStyleLbl="node1" presStyleIdx="2" presStyleCnt="5"/>
      <dgm:spPr/>
      <dgm:t>
        <a:bodyPr/>
        <a:lstStyle/>
        <a:p>
          <a:endParaRPr lang="en-US"/>
        </a:p>
      </dgm:t>
    </dgm:pt>
    <dgm:pt modelId="{046C98CD-2D6C-4497-A53B-1A9149DB6C4C}" type="pres">
      <dgm:prSet presAssocID="{E6819474-1F71-4FE9-9996-6B19BFB4F8D7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20BCC-34F7-4A4F-8602-52A5E506D942}" type="pres">
      <dgm:prSet presAssocID="{78046718-61D9-4568-8A44-6181D976169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DB499472-C10A-4DAB-99E3-218D3AECEDBA}" type="pres">
      <dgm:prSet presAssocID="{78046718-61D9-4568-8A44-6181D976169D}" presName="connTx" presStyleLbl="sibTrans2D1" presStyleIdx="2" presStyleCnt="4"/>
      <dgm:spPr/>
      <dgm:t>
        <a:bodyPr/>
        <a:lstStyle/>
        <a:p>
          <a:endParaRPr lang="en-US"/>
        </a:p>
      </dgm:t>
    </dgm:pt>
    <dgm:pt modelId="{4C3369B8-0513-4507-96B5-2E33D6ADE3CD}" type="pres">
      <dgm:prSet presAssocID="{CC24936E-D998-4F17-9539-BB833E803D30}" presName="composite" presStyleCnt="0"/>
      <dgm:spPr/>
    </dgm:pt>
    <dgm:pt modelId="{65459F16-C832-4CDA-8996-64159C506AA8}" type="pres">
      <dgm:prSet presAssocID="{CC24936E-D998-4F17-9539-BB833E803D30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5FC43-796E-4090-B159-D33F4B063E18}" type="pres">
      <dgm:prSet presAssocID="{CC24936E-D998-4F17-9539-BB833E803D30}" presName="parSh" presStyleLbl="node1" presStyleIdx="3" presStyleCnt="5"/>
      <dgm:spPr/>
      <dgm:t>
        <a:bodyPr/>
        <a:lstStyle/>
        <a:p>
          <a:endParaRPr lang="en-US"/>
        </a:p>
      </dgm:t>
    </dgm:pt>
    <dgm:pt modelId="{3A864758-1AC6-4350-99C5-5342ACC3CE3F}" type="pres">
      <dgm:prSet presAssocID="{CC24936E-D998-4F17-9539-BB833E803D30}" presName="desTx" presStyleLbl="fgAcc1" presStyleIdx="3" presStyleCnt="5" custLinFactNeighborX="-3162" custLinFactNeighborY="-5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2F6F1-61F7-4FB7-8B01-3EB7298551AD}" type="pres">
      <dgm:prSet presAssocID="{7DD4D308-E842-42A2-919F-A3D995D1965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9BE23E2-A2DA-438C-980C-BBE110357A58}" type="pres">
      <dgm:prSet presAssocID="{7DD4D308-E842-42A2-919F-A3D995D19659}" presName="connTx" presStyleLbl="sibTrans2D1" presStyleIdx="3" presStyleCnt="4"/>
      <dgm:spPr/>
      <dgm:t>
        <a:bodyPr/>
        <a:lstStyle/>
        <a:p>
          <a:endParaRPr lang="en-US"/>
        </a:p>
      </dgm:t>
    </dgm:pt>
    <dgm:pt modelId="{488204A5-1F84-4B22-AFCC-24A85868CC0E}" type="pres">
      <dgm:prSet presAssocID="{19867A9C-5092-4673-A65C-8D82C61F3A8C}" presName="composite" presStyleCnt="0"/>
      <dgm:spPr/>
    </dgm:pt>
    <dgm:pt modelId="{85A2F219-D94D-4D53-8196-838B51FF4DB6}" type="pres">
      <dgm:prSet presAssocID="{19867A9C-5092-4673-A65C-8D82C61F3A8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71F49-2E90-4BA7-AD8E-D60F8D33199A}" type="pres">
      <dgm:prSet presAssocID="{19867A9C-5092-4673-A65C-8D82C61F3A8C}" presName="parSh" presStyleLbl="node1" presStyleIdx="4" presStyleCnt="5"/>
      <dgm:spPr/>
      <dgm:t>
        <a:bodyPr/>
        <a:lstStyle/>
        <a:p>
          <a:endParaRPr lang="en-US"/>
        </a:p>
      </dgm:t>
    </dgm:pt>
    <dgm:pt modelId="{41E73906-2457-4631-9125-16459222633C}" type="pres">
      <dgm:prSet presAssocID="{19867A9C-5092-4673-A65C-8D82C61F3A8C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6D4EE8-A587-44E9-86A5-B23C047D0B8E}" type="presOf" srcId="{7DD4D308-E842-42A2-919F-A3D995D19659}" destId="{09BE23E2-A2DA-438C-980C-BBE110357A58}" srcOrd="1" destOrd="0" presId="urn:microsoft.com/office/officeart/2005/8/layout/process3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10044105-C0D0-4047-AF65-64CB00B04959}" type="presOf" srcId="{627B43E2-5808-4D5A-9F08-B9BA7E57F487}" destId="{41E73906-2457-4631-9125-16459222633C}" srcOrd="0" destOrd="0" presId="urn:microsoft.com/office/officeart/2005/8/layout/process3"/>
    <dgm:cxn modelId="{68CAB5E2-C747-49DC-B2A3-31AB83840502}" type="presOf" srcId="{C392C5C6-1319-4E9D-A0B2-8DDE3A3F88F8}" destId="{4A45D4C1-6E74-4FD6-941D-1912689BB546}" srcOrd="0" destOrd="0" presId="urn:microsoft.com/office/officeart/2005/8/layout/process3"/>
    <dgm:cxn modelId="{1EA26601-8195-4335-8D7A-60C266E1F6D5}" type="presOf" srcId="{D0E3F868-B1AF-4FBF-9A82-33FA09799E33}" destId="{6245221D-2B49-485C-A5E7-9F617CAD3FFD}" srcOrd="1" destOrd="0" presId="urn:microsoft.com/office/officeart/2005/8/layout/process3"/>
    <dgm:cxn modelId="{4EC49D15-5773-46DE-A7B4-5C0BE90D4D74}" type="presOf" srcId="{5B8D3EDA-AF04-4691-9495-858F44E40DFA}" destId="{046C98CD-2D6C-4497-A53B-1A9149DB6C4C}" srcOrd="0" destOrd="0" presId="urn:microsoft.com/office/officeart/2005/8/layout/process3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1A18FE78-222A-425A-A0B3-833B5AF362DC}" type="presOf" srcId="{4D98D936-BC34-4E36-A3F2-B8A83C2E9AD3}" destId="{3A864758-1AC6-4350-99C5-5342ACC3CE3F}" srcOrd="0" destOrd="0" presId="urn:microsoft.com/office/officeart/2005/8/layout/process3"/>
    <dgm:cxn modelId="{733D74BE-B016-4FDE-9B3E-B02F373F147C}" type="presOf" srcId="{CC24936E-D998-4F17-9539-BB833E803D30}" destId="{65459F16-C832-4CDA-8996-64159C506AA8}" srcOrd="0" destOrd="0" presId="urn:microsoft.com/office/officeart/2005/8/layout/process3"/>
    <dgm:cxn modelId="{5270B9A1-2CD9-404E-B8C3-0C0D9C360C0F}" type="presOf" srcId="{F5567248-E3E3-44E4-9312-6BBFABCB74A5}" destId="{F8EC4773-A7EC-44B0-A70B-729345F160E4}" srcOrd="1" destOrd="0" presId="urn:microsoft.com/office/officeart/2005/8/layout/process3"/>
    <dgm:cxn modelId="{7F3F368E-EFBF-426F-AC26-E84FC1E703A7}" type="presOf" srcId="{D4D4621C-C703-47F0-B8B5-6A590AA78BF4}" destId="{0EB8187B-021D-476C-BF01-2BAF4D2F208A}" srcOrd="0" destOrd="0" presId="urn:microsoft.com/office/officeart/2005/8/layout/process3"/>
    <dgm:cxn modelId="{24A7CDCF-B04D-4A90-9B1B-D097A33298D6}" type="presOf" srcId="{CC24936E-D998-4F17-9539-BB833E803D30}" destId="{9A45FC43-796E-4090-B159-D33F4B063E18}" srcOrd="1" destOrd="0" presId="urn:microsoft.com/office/officeart/2005/8/layout/process3"/>
    <dgm:cxn modelId="{A057E4C0-A5DB-4914-ADC4-D2DFE136DF03}" type="presOf" srcId="{4F5EBABD-6AA9-4A47-9A45-322D709C7491}" destId="{41E73906-2457-4631-9125-16459222633C}" srcOrd="0" destOrd="1" presId="urn:microsoft.com/office/officeart/2005/8/layout/process3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220106B3-53D8-4A69-956F-52FCA0A243BB}" type="presOf" srcId="{78046718-61D9-4568-8A44-6181D976169D}" destId="{35E20BCC-34F7-4A4F-8602-52A5E506D942}" srcOrd="0" destOrd="0" presId="urn:microsoft.com/office/officeart/2005/8/layout/process3"/>
    <dgm:cxn modelId="{AA71102C-75B7-4BFE-94F7-DCFB78E41EEA}" type="presOf" srcId="{F5567248-E3E3-44E4-9312-6BBFABCB74A5}" destId="{EA585E86-93B2-4042-9407-B094A6523D35}" srcOrd="0" destOrd="0" presId="urn:microsoft.com/office/officeart/2005/8/layout/process3"/>
    <dgm:cxn modelId="{49F850A8-E9CC-40C1-AFC9-5142A188FEBD}" type="presOf" srcId="{19867A9C-5092-4673-A65C-8D82C61F3A8C}" destId="{85A2F219-D94D-4D53-8196-838B51FF4DB6}" srcOrd="0" destOrd="0" presId="urn:microsoft.com/office/officeart/2005/8/layout/process3"/>
    <dgm:cxn modelId="{4A8132BD-8DB4-43CB-AB3D-0D954FAE1786}" type="presOf" srcId="{0DE99B16-9693-417A-B1E8-41107644B3F4}" destId="{DB4FBEBA-7A67-4F15-8F8D-D3C8D3BBF9A1}" srcOrd="0" destOrd="0" presId="urn:microsoft.com/office/officeart/2005/8/layout/process3"/>
    <dgm:cxn modelId="{DFE2F4EC-FA16-49D1-A932-3AE41D5FEFE6}" type="presOf" srcId="{C392C5C6-1319-4E9D-A0B2-8DDE3A3F88F8}" destId="{7C4FDAF2-E894-4519-894A-C2B09A3BDBF8}" srcOrd="1" destOrd="0" presId="urn:microsoft.com/office/officeart/2005/8/layout/process3"/>
    <dgm:cxn modelId="{38B86316-A337-44A3-B06A-C599BE94FAB8}" type="presOf" srcId="{E6819474-1F71-4FE9-9996-6B19BFB4F8D7}" destId="{E1F7187D-D368-449C-8D33-CD94196CEFF0}" srcOrd="0" destOrd="0" presId="urn:microsoft.com/office/officeart/2005/8/layout/process3"/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ABC6C192-80AF-4F8D-BE60-9EF1A12866DD}" type="presOf" srcId="{D0E3F868-B1AF-4FBF-9A82-33FA09799E33}" destId="{B1A960BC-7580-4005-BED7-B0CBEC138EA0}" srcOrd="0" destOrd="0" presId="urn:microsoft.com/office/officeart/2005/8/layout/process3"/>
    <dgm:cxn modelId="{E0118F14-24F6-4811-BE3B-DD29CCD69A98}" type="presOf" srcId="{78046718-61D9-4568-8A44-6181D976169D}" destId="{DB499472-C10A-4DAB-99E3-218D3AECEDBA}" srcOrd="1" destOrd="0" presId="urn:microsoft.com/office/officeart/2005/8/layout/process3"/>
    <dgm:cxn modelId="{08D640F4-4FCB-4BEB-B052-F00C0DB8F39E}" type="presOf" srcId="{FAD470AF-8DEB-4223-812B-73D342215555}" destId="{2761E2C7-0F7C-41B5-8746-B15D7CD3845C}" srcOrd="0" destOrd="0" presId="urn:microsoft.com/office/officeart/2005/8/layout/process3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023334BE-89C2-4B81-B183-3009FE46E2A2}" type="presOf" srcId="{D4D4621C-C703-47F0-B8B5-6A590AA78BF4}" destId="{32E9520E-253B-4B3D-9B25-710447F894B2}" srcOrd="1" destOrd="0" presId="urn:microsoft.com/office/officeart/2005/8/layout/process3"/>
    <dgm:cxn modelId="{532DCFA9-5827-4C8E-9527-1C83280365D1}" type="presOf" srcId="{E6819474-1F71-4FE9-9996-6B19BFB4F8D7}" destId="{1E568F68-07B1-4E58-9150-647DD3981D45}" srcOrd="1" destOrd="0" presId="urn:microsoft.com/office/officeart/2005/8/layout/process3"/>
    <dgm:cxn modelId="{A8801B6A-779B-4DDA-ACFA-732ACDE1E482}" type="presOf" srcId="{DF0DC069-C5A1-43F6-AC9C-16E061AC43E6}" destId="{2761E2C7-0F7C-41B5-8746-B15D7CD3845C}" srcOrd="0" destOrd="1" presId="urn:microsoft.com/office/officeart/2005/8/layout/process3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0E95174E-404E-4A5C-87A5-BE98136F6C68}" type="presOf" srcId="{19867A9C-5092-4673-A65C-8D82C61F3A8C}" destId="{5D171F49-2E90-4BA7-AD8E-D60F8D33199A}" srcOrd="1" destOrd="0" presId="urn:microsoft.com/office/officeart/2005/8/layout/process3"/>
    <dgm:cxn modelId="{6BA61E9F-D576-473F-864C-C5C96011075B}" type="presOf" srcId="{7DD4D308-E842-42A2-919F-A3D995D19659}" destId="{61F2F6F1-61F7-4FB7-8B01-3EB7298551AD}" srcOrd="0" destOrd="0" presId="urn:microsoft.com/office/officeart/2005/8/layout/process3"/>
    <dgm:cxn modelId="{2A6030E9-8912-491E-B4F1-DDA4FC204815}" type="presOf" srcId="{E4C24B99-4DC5-4A5C-9F2D-5FF1E2891058}" destId="{EA2A4D6C-A5FC-4808-8F17-DBA36DE26B68}" srcOrd="0" destOrd="0" presId="urn:microsoft.com/office/officeart/2005/8/layout/process3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A315568A-0F35-426D-B3D8-91285EB779DF}" type="presParOf" srcId="{DB4FBEBA-7A67-4F15-8F8D-D3C8D3BBF9A1}" destId="{237F146F-22AB-4C87-A48E-61CF106A1317}" srcOrd="0" destOrd="0" presId="urn:microsoft.com/office/officeart/2005/8/layout/process3"/>
    <dgm:cxn modelId="{BF32D095-C6E0-4651-957E-E36C216C8D9E}" type="presParOf" srcId="{237F146F-22AB-4C87-A48E-61CF106A1317}" destId="{4A45D4C1-6E74-4FD6-941D-1912689BB546}" srcOrd="0" destOrd="0" presId="urn:microsoft.com/office/officeart/2005/8/layout/process3"/>
    <dgm:cxn modelId="{9272A6C0-2B40-4D48-85FA-34E5661F4DFB}" type="presParOf" srcId="{237F146F-22AB-4C87-A48E-61CF106A1317}" destId="{7C4FDAF2-E894-4519-894A-C2B09A3BDBF8}" srcOrd="1" destOrd="0" presId="urn:microsoft.com/office/officeart/2005/8/layout/process3"/>
    <dgm:cxn modelId="{D2EAD3FC-5628-480D-80B5-EF756CD363F9}" type="presParOf" srcId="{237F146F-22AB-4C87-A48E-61CF106A1317}" destId="{2761E2C7-0F7C-41B5-8746-B15D7CD3845C}" srcOrd="2" destOrd="0" presId="urn:microsoft.com/office/officeart/2005/8/layout/process3"/>
    <dgm:cxn modelId="{93BE9276-19B5-4F2B-AA1A-3B8ED81B380D}" type="presParOf" srcId="{DB4FBEBA-7A67-4F15-8F8D-D3C8D3BBF9A1}" destId="{0EB8187B-021D-476C-BF01-2BAF4D2F208A}" srcOrd="1" destOrd="0" presId="urn:microsoft.com/office/officeart/2005/8/layout/process3"/>
    <dgm:cxn modelId="{04919FBB-2D8E-4D75-A357-3D3C8CA5203C}" type="presParOf" srcId="{0EB8187B-021D-476C-BF01-2BAF4D2F208A}" destId="{32E9520E-253B-4B3D-9B25-710447F894B2}" srcOrd="0" destOrd="0" presId="urn:microsoft.com/office/officeart/2005/8/layout/process3"/>
    <dgm:cxn modelId="{8B1DD405-2B90-4E7D-9045-C060DFD5BF69}" type="presParOf" srcId="{DB4FBEBA-7A67-4F15-8F8D-D3C8D3BBF9A1}" destId="{931AB89F-E7AA-4A49-81C5-0C5513C006B7}" srcOrd="2" destOrd="0" presId="urn:microsoft.com/office/officeart/2005/8/layout/process3"/>
    <dgm:cxn modelId="{96AB2574-CC36-4071-8497-4A78E3F68D75}" type="presParOf" srcId="{931AB89F-E7AA-4A49-81C5-0C5513C006B7}" destId="{EA585E86-93B2-4042-9407-B094A6523D35}" srcOrd="0" destOrd="0" presId="urn:microsoft.com/office/officeart/2005/8/layout/process3"/>
    <dgm:cxn modelId="{CA4EC791-6C7A-44E3-956C-893AD457F531}" type="presParOf" srcId="{931AB89F-E7AA-4A49-81C5-0C5513C006B7}" destId="{F8EC4773-A7EC-44B0-A70B-729345F160E4}" srcOrd="1" destOrd="0" presId="urn:microsoft.com/office/officeart/2005/8/layout/process3"/>
    <dgm:cxn modelId="{2AACA4B3-32D9-4836-85C0-A21BF609EC04}" type="presParOf" srcId="{931AB89F-E7AA-4A49-81C5-0C5513C006B7}" destId="{EA2A4D6C-A5FC-4808-8F17-DBA36DE26B68}" srcOrd="2" destOrd="0" presId="urn:microsoft.com/office/officeart/2005/8/layout/process3"/>
    <dgm:cxn modelId="{C8D6EC0E-A321-4A51-B16F-EEBF8C5F6BD1}" type="presParOf" srcId="{DB4FBEBA-7A67-4F15-8F8D-D3C8D3BBF9A1}" destId="{B1A960BC-7580-4005-BED7-B0CBEC138EA0}" srcOrd="3" destOrd="0" presId="urn:microsoft.com/office/officeart/2005/8/layout/process3"/>
    <dgm:cxn modelId="{783D99BB-921D-4DD3-84D9-F45C263CD874}" type="presParOf" srcId="{B1A960BC-7580-4005-BED7-B0CBEC138EA0}" destId="{6245221D-2B49-485C-A5E7-9F617CAD3FFD}" srcOrd="0" destOrd="0" presId="urn:microsoft.com/office/officeart/2005/8/layout/process3"/>
    <dgm:cxn modelId="{0A7EB513-9E35-445A-B44D-B81FE9D8EFB8}" type="presParOf" srcId="{DB4FBEBA-7A67-4F15-8F8D-D3C8D3BBF9A1}" destId="{05AF620B-E5F4-42C3-B787-04B8C3975475}" srcOrd="4" destOrd="0" presId="urn:microsoft.com/office/officeart/2005/8/layout/process3"/>
    <dgm:cxn modelId="{902DE1AB-949A-4227-8700-54CE9A3AB7FD}" type="presParOf" srcId="{05AF620B-E5F4-42C3-B787-04B8C3975475}" destId="{E1F7187D-D368-449C-8D33-CD94196CEFF0}" srcOrd="0" destOrd="0" presId="urn:microsoft.com/office/officeart/2005/8/layout/process3"/>
    <dgm:cxn modelId="{1A35E850-085A-421A-A9B7-4019B6A29365}" type="presParOf" srcId="{05AF620B-E5F4-42C3-B787-04B8C3975475}" destId="{1E568F68-07B1-4E58-9150-647DD3981D45}" srcOrd="1" destOrd="0" presId="urn:microsoft.com/office/officeart/2005/8/layout/process3"/>
    <dgm:cxn modelId="{76AE5FE9-2DBD-4AF8-9AD0-A539B0FDB0FF}" type="presParOf" srcId="{05AF620B-E5F4-42C3-B787-04B8C3975475}" destId="{046C98CD-2D6C-4497-A53B-1A9149DB6C4C}" srcOrd="2" destOrd="0" presId="urn:microsoft.com/office/officeart/2005/8/layout/process3"/>
    <dgm:cxn modelId="{6718B6BC-0508-483F-9B0A-C6A820115445}" type="presParOf" srcId="{DB4FBEBA-7A67-4F15-8F8D-D3C8D3BBF9A1}" destId="{35E20BCC-34F7-4A4F-8602-52A5E506D942}" srcOrd="5" destOrd="0" presId="urn:microsoft.com/office/officeart/2005/8/layout/process3"/>
    <dgm:cxn modelId="{01A40BB0-0778-45C5-92F0-7510CD490859}" type="presParOf" srcId="{35E20BCC-34F7-4A4F-8602-52A5E506D942}" destId="{DB499472-C10A-4DAB-99E3-218D3AECEDBA}" srcOrd="0" destOrd="0" presId="urn:microsoft.com/office/officeart/2005/8/layout/process3"/>
    <dgm:cxn modelId="{9A3C5E14-C356-4486-878E-6D24643BA5FF}" type="presParOf" srcId="{DB4FBEBA-7A67-4F15-8F8D-D3C8D3BBF9A1}" destId="{4C3369B8-0513-4507-96B5-2E33D6ADE3CD}" srcOrd="6" destOrd="0" presId="urn:microsoft.com/office/officeart/2005/8/layout/process3"/>
    <dgm:cxn modelId="{CDBFD85F-020B-4D11-97F5-93BF50DB929B}" type="presParOf" srcId="{4C3369B8-0513-4507-96B5-2E33D6ADE3CD}" destId="{65459F16-C832-4CDA-8996-64159C506AA8}" srcOrd="0" destOrd="0" presId="urn:microsoft.com/office/officeart/2005/8/layout/process3"/>
    <dgm:cxn modelId="{9155FBBA-621F-47C1-9504-C25B8E052A56}" type="presParOf" srcId="{4C3369B8-0513-4507-96B5-2E33D6ADE3CD}" destId="{9A45FC43-796E-4090-B159-D33F4B063E18}" srcOrd="1" destOrd="0" presId="urn:microsoft.com/office/officeart/2005/8/layout/process3"/>
    <dgm:cxn modelId="{31DB3AD8-A7AB-40D2-9E4C-3F714B7F288C}" type="presParOf" srcId="{4C3369B8-0513-4507-96B5-2E33D6ADE3CD}" destId="{3A864758-1AC6-4350-99C5-5342ACC3CE3F}" srcOrd="2" destOrd="0" presId="urn:microsoft.com/office/officeart/2005/8/layout/process3"/>
    <dgm:cxn modelId="{7551702F-DC95-44BD-BB9E-8F9157BDFE6C}" type="presParOf" srcId="{DB4FBEBA-7A67-4F15-8F8D-D3C8D3BBF9A1}" destId="{61F2F6F1-61F7-4FB7-8B01-3EB7298551AD}" srcOrd="7" destOrd="0" presId="urn:microsoft.com/office/officeart/2005/8/layout/process3"/>
    <dgm:cxn modelId="{348A1323-83AC-4D8A-A05B-CCDDAB2FAEC3}" type="presParOf" srcId="{61F2F6F1-61F7-4FB7-8B01-3EB7298551AD}" destId="{09BE23E2-A2DA-438C-980C-BBE110357A58}" srcOrd="0" destOrd="0" presId="urn:microsoft.com/office/officeart/2005/8/layout/process3"/>
    <dgm:cxn modelId="{06036CA8-6B0F-4D1C-8906-63318937A92D}" type="presParOf" srcId="{DB4FBEBA-7A67-4F15-8F8D-D3C8D3BBF9A1}" destId="{488204A5-1F84-4B22-AFCC-24A85868CC0E}" srcOrd="8" destOrd="0" presId="urn:microsoft.com/office/officeart/2005/8/layout/process3"/>
    <dgm:cxn modelId="{1B5D7AA1-8954-43A4-866F-0BEA58B9DCA7}" type="presParOf" srcId="{488204A5-1F84-4B22-AFCC-24A85868CC0E}" destId="{85A2F219-D94D-4D53-8196-838B51FF4DB6}" srcOrd="0" destOrd="0" presId="urn:microsoft.com/office/officeart/2005/8/layout/process3"/>
    <dgm:cxn modelId="{9BB40B16-3E15-47A9-A104-4A21C15E68EE}" type="presParOf" srcId="{488204A5-1F84-4B22-AFCC-24A85868CC0E}" destId="{5D171F49-2E90-4BA7-AD8E-D60F8D33199A}" srcOrd="1" destOrd="0" presId="urn:microsoft.com/office/officeart/2005/8/layout/process3"/>
    <dgm:cxn modelId="{B90AAB03-5AE7-446F-B136-17DED9C5E1C8}" type="presParOf" srcId="{488204A5-1F84-4B22-AFCC-24A85868CC0E}" destId="{41E73906-2457-4631-9125-16459222633C}" srcOrd="2" destOrd="0" presId="urn:microsoft.com/office/officeart/2005/8/layout/process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8F894-232E-4E33-8122-BCD087D01E76}">
      <dsp:nvSpPr>
        <dsp:cNvPr id="0" name=""/>
        <dsp:cNvSpPr/>
      </dsp:nvSpPr>
      <dsp:spPr>
        <a:xfrm rot="5400000">
          <a:off x="283566" y="2262915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689C4-9ADA-41CA-ABD1-29CF76E2E824}">
      <dsp:nvSpPr>
        <dsp:cNvPr id="0" name=""/>
        <dsp:cNvSpPr/>
      </dsp:nvSpPr>
      <dsp:spPr>
        <a:xfrm>
          <a:off x="142733" y="2682375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FACTORS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are things that will promote or hinder this from happening? (Resources and Barriers)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142733" y="2682375"/>
        <a:ext cx="1267436" cy="1110982"/>
      </dsp:txXfrm>
    </dsp:sp>
    <dsp:sp modelId="{941E9A92-7D2E-49AE-BCB7-12095B2ADDC9}">
      <dsp:nvSpPr>
        <dsp:cNvPr id="0" name=""/>
        <dsp:cNvSpPr/>
      </dsp:nvSpPr>
      <dsp:spPr>
        <a:xfrm>
          <a:off x="1171030" y="2159559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783361-A5CE-4ADB-8365-DAFA79472C63}">
      <dsp:nvSpPr>
        <dsp:cNvPr id="0" name=""/>
        <dsp:cNvSpPr/>
      </dsp:nvSpPr>
      <dsp:spPr>
        <a:xfrm rot="5400000">
          <a:off x="1835156" y="1878973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FD7106-3F8B-4514-89CA-9F2657887A24}">
      <dsp:nvSpPr>
        <dsp:cNvPr id="0" name=""/>
        <dsp:cNvSpPr/>
      </dsp:nvSpPr>
      <dsp:spPr>
        <a:xfrm>
          <a:off x="1694323" y="2298432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ACTIVITIES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needs to be done to make this happen?</a:t>
          </a:r>
          <a:endParaRPr lang="en-US" sz="900" kern="1200" dirty="0"/>
        </a:p>
      </dsp:txBody>
      <dsp:txXfrm>
        <a:off x="1694323" y="2298432"/>
        <a:ext cx="1267436" cy="1110982"/>
      </dsp:txXfrm>
    </dsp:sp>
    <dsp:sp modelId="{943BCCEF-C8B2-4049-90DE-A07465DD9902}">
      <dsp:nvSpPr>
        <dsp:cNvPr id="0" name=""/>
        <dsp:cNvSpPr/>
      </dsp:nvSpPr>
      <dsp:spPr>
        <a:xfrm>
          <a:off x="2722620" y="1775617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4EB4B-B4E9-472D-A21B-F01B02E4B0C4}">
      <dsp:nvSpPr>
        <dsp:cNvPr id="0" name=""/>
        <dsp:cNvSpPr/>
      </dsp:nvSpPr>
      <dsp:spPr>
        <a:xfrm rot="5400000">
          <a:off x="3386746" y="1495030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C9EB6-7A21-4F8A-9F5F-C80244559D86}">
      <dsp:nvSpPr>
        <dsp:cNvPr id="0" name=""/>
        <dsp:cNvSpPr/>
      </dsp:nvSpPr>
      <dsp:spPr>
        <a:xfrm>
          <a:off x="3245913" y="1914490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OUTPUTS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The results of activities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3245913" y="1914490"/>
        <a:ext cx="1267436" cy="1110982"/>
      </dsp:txXfrm>
    </dsp:sp>
    <dsp:sp modelId="{B89FD629-E867-44F3-B3BF-E70FD47381F3}">
      <dsp:nvSpPr>
        <dsp:cNvPr id="0" name=""/>
        <dsp:cNvSpPr/>
      </dsp:nvSpPr>
      <dsp:spPr>
        <a:xfrm>
          <a:off x="4274211" y="1391674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8A459-5A91-429E-9FEB-45FD6D355F3F}">
      <dsp:nvSpPr>
        <dsp:cNvPr id="0" name=""/>
        <dsp:cNvSpPr/>
      </dsp:nvSpPr>
      <dsp:spPr>
        <a:xfrm rot="5400000">
          <a:off x="4938336" y="1111088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4D3B2-B32B-4025-870B-7F4D6E345D0A}">
      <dsp:nvSpPr>
        <dsp:cNvPr id="0" name=""/>
        <dsp:cNvSpPr/>
      </dsp:nvSpPr>
      <dsp:spPr>
        <a:xfrm>
          <a:off x="4797503" y="1530547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OUTCOMES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kinds of things occur once program begins? (evidence)</a:t>
          </a:r>
          <a:endParaRPr lang="en-US" sz="900" kern="1200" dirty="0"/>
        </a:p>
      </dsp:txBody>
      <dsp:txXfrm>
        <a:off x="4797503" y="1530547"/>
        <a:ext cx="1267436" cy="1110982"/>
      </dsp:txXfrm>
    </dsp:sp>
    <dsp:sp modelId="{934F8F19-F93E-4F97-B5C7-49C1DF5622F3}">
      <dsp:nvSpPr>
        <dsp:cNvPr id="0" name=""/>
        <dsp:cNvSpPr/>
      </dsp:nvSpPr>
      <dsp:spPr>
        <a:xfrm>
          <a:off x="5825801" y="1007732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9C108-170B-408D-AA27-4566C5D2EF39}">
      <dsp:nvSpPr>
        <dsp:cNvPr id="0" name=""/>
        <dsp:cNvSpPr/>
      </dsp:nvSpPr>
      <dsp:spPr>
        <a:xfrm rot="5400000">
          <a:off x="6489926" y="727145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FF479-05B5-4209-A8CD-84872B7FE761}">
      <dsp:nvSpPr>
        <dsp:cNvPr id="0" name=""/>
        <dsp:cNvSpPr/>
      </dsp:nvSpPr>
      <dsp:spPr>
        <a:xfrm>
          <a:off x="6349093" y="1146605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IMPACT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Changes occur?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</dsp:txBody>
      <dsp:txXfrm>
        <a:off x="6349093" y="1146605"/>
        <a:ext cx="1267436" cy="1110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FDAF2-E894-4519-894A-C2B09A3BDBF8}">
      <dsp:nvSpPr>
        <dsp:cNvPr id="0" name=""/>
        <dsp:cNvSpPr/>
      </dsp:nvSpPr>
      <dsp:spPr>
        <a:xfrm>
          <a:off x="4420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FACTORS</a:t>
          </a:r>
          <a:endParaRPr lang="en-US" sz="1100" kern="1200" dirty="0"/>
        </a:p>
      </dsp:txBody>
      <dsp:txXfrm>
        <a:off x="4420" y="1826099"/>
        <a:ext cx="997483" cy="316800"/>
      </dsp:txXfrm>
    </dsp:sp>
    <dsp:sp modelId="{2761E2C7-0F7C-41B5-8746-B15D7CD3845C}">
      <dsp:nvSpPr>
        <dsp:cNvPr id="0" name=""/>
        <dsp:cNvSpPr/>
      </dsp:nvSpPr>
      <dsp:spPr>
        <a:xfrm>
          <a:off x="208724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233081" y="2167256"/>
        <a:ext cx="948769" cy="782885"/>
      </dsp:txXfrm>
    </dsp:sp>
    <dsp:sp modelId="{0EB8187B-021D-476C-BF01-2BAF4D2F208A}">
      <dsp:nvSpPr>
        <dsp:cNvPr id="0" name=""/>
        <dsp:cNvSpPr/>
      </dsp:nvSpPr>
      <dsp:spPr>
        <a:xfrm>
          <a:off x="1153119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153119" y="1909996"/>
        <a:ext cx="246072" cy="149006"/>
      </dsp:txXfrm>
    </dsp:sp>
    <dsp:sp modelId="{F8EC4773-A7EC-44B0-A70B-729345F160E4}">
      <dsp:nvSpPr>
        <dsp:cNvPr id="0" name=""/>
        <dsp:cNvSpPr/>
      </dsp:nvSpPr>
      <dsp:spPr>
        <a:xfrm>
          <a:off x="1606763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ACTIVITIES</a:t>
          </a:r>
          <a:endParaRPr lang="en-US" sz="1100" kern="1200" dirty="0"/>
        </a:p>
      </dsp:txBody>
      <dsp:txXfrm>
        <a:off x="1606763" y="1826099"/>
        <a:ext cx="997483" cy="316800"/>
      </dsp:txXfrm>
    </dsp:sp>
    <dsp:sp modelId="{EA2A4D6C-A5FC-4808-8F17-DBA36DE26B68}">
      <dsp:nvSpPr>
        <dsp:cNvPr id="0" name=""/>
        <dsp:cNvSpPr/>
      </dsp:nvSpPr>
      <dsp:spPr>
        <a:xfrm>
          <a:off x="1811067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1835424" y="2167256"/>
        <a:ext cx="948769" cy="782885"/>
      </dsp:txXfrm>
    </dsp:sp>
    <dsp:sp modelId="{B1A960BC-7580-4005-BED7-B0CBEC138EA0}">
      <dsp:nvSpPr>
        <dsp:cNvPr id="0" name=""/>
        <dsp:cNvSpPr/>
      </dsp:nvSpPr>
      <dsp:spPr>
        <a:xfrm>
          <a:off x="2755461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755461" y="1909996"/>
        <a:ext cx="246072" cy="149006"/>
      </dsp:txXfrm>
    </dsp:sp>
    <dsp:sp modelId="{1E568F68-07B1-4E58-9150-647DD3981D45}">
      <dsp:nvSpPr>
        <dsp:cNvPr id="0" name=""/>
        <dsp:cNvSpPr/>
      </dsp:nvSpPr>
      <dsp:spPr>
        <a:xfrm>
          <a:off x="3209106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OUTPUTS</a:t>
          </a:r>
          <a:endParaRPr lang="en-US" sz="1100" kern="1200" dirty="0"/>
        </a:p>
      </dsp:txBody>
      <dsp:txXfrm>
        <a:off x="3209106" y="1826099"/>
        <a:ext cx="997483" cy="316800"/>
      </dsp:txXfrm>
    </dsp:sp>
    <dsp:sp modelId="{046C98CD-2D6C-4497-A53B-1A9149DB6C4C}">
      <dsp:nvSpPr>
        <dsp:cNvPr id="0" name=""/>
        <dsp:cNvSpPr/>
      </dsp:nvSpPr>
      <dsp:spPr>
        <a:xfrm>
          <a:off x="3413410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3437767" y="2167256"/>
        <a:ext cx="948769" cy="782885"/>
      </dsp:txXfrm>
    </dsp:sp>
    <dsp:sp modelId="{35E20BCC-34F7-4A4F-8602-52A5E506D942}">
      <dsp:nvSpPr>
        <dsp:cNvPr id="0" name=""/>
        <dsp:cNvSpPr/>
      </dsp:nvSpPr>
      <dsp:spPr>
        <a:xfrm>
          <a:off x="4357804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357804" y="1909996"/>
        <a:ext cx="246072" cy="149006"/>
      </dsp:txXfrm>
    </dsp:sp>
    <dsp:sp modelId="{9A45FC43-796E-4090-B159-D33F4B063E18}">
      <dsp:nvSpPr>
        <dsp:cNvPr id="0" name=""/>
        <dsp:cNvSpPr/>
      </dsp:nvSpPr>
      <dsp:spPr>
        <a:xfrm>
          <a:off x="4811449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OUTCOMES</a:t>
          </a:r>
          <a:endParaRPr lang="en-US" sz="1100" kern="1200" dirty="0"/>
        </a:p>
      </dsp:txBody>
      <dsp:txXfrm>
        <a:off x="4811449" y="1826099"/>
        <a:ext cx="997483" cy="316800"/>
      </dsp:txXfrm>
    </dsp:sp>
    <dsp:sp modelId="{3A864758-1AC6-4350-99C5-5342ACC3CE3F}">
      <dsp:nvSpPr>
        <dsp:cNvPr id="0" name=""/>
        <dsp:cNvSpPr/>
      </dsp:nvSpPr>
      <dsp:spPr>
        <a:xfrm>
          <a:off x="4984212" y="2100771"/>
          <a:ext cx="997483" cy="83159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INDICATORS OF EFFECTIVE PRACTICE</a:t>
          </a:r>
          <a:endParaRPr lang="en-US" sz="1100" kern="1200" dirty="0"/>
        </a:p>
      </dsp:txBody>
      <dsp:txXfrm>
        <a:off x="5008569" y="2125128"/>
        <a:ext cx="948769" cy="782885"/>
      </dsp:txXfrm>
    </dsp:sp>
    <dsp:sp modelId="{61F2F6F1-61F7-4FB7-8B01-3EB7298551AD}">
      <dsp:nvSpPr>
        <dsp:cNvPr id="0" name=""/>
        <dsp:cNvSpPr/>
      </dsp:nvSpPr>
      <dsp:spPr>
        <a:xfrm>
          <a:off x="5960147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960147" y="1909996"/>
        <a:ext cx="246072" cy="149006"/>
      </dsp:txXfrm>
    </dsp:sp>
    <dsp:sp modelId="{5D171F49-2E90-4BA7-AD8E-D60F8D33199A}">
      <dsp:nvSpPr>
        <dsp:cNvPr id="0" name=""/>
        <dsp:cNvSpPr/>
      </dsp:nvSpPr>
      <dsp:spPr>
        <a:xfrm>
          <a:off x="6413791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IMPACT</a:t>
          </a:r>
          <a:endParaRPr lang="en-US" sz="1100" kern="1200" dirty="0"/>
        </a:p>
      </dsp:txBody>
      <dsp:txXfrm>
        <a:off x="6413791" y="1826099"/>
        <a:ext cx="997483" cy="316800"/>
      </dsp:txXfrm>
    </dsp:sp>
    <dsp:sp modelId="{41E73906-2457-4631-9125-16459222633C}">
      <dsp:nvSpPr>
        <dsp:cNvPr id="0" name=""/>
        <dsp:cNvSpPr/>
      </dsp:nvSpPr>
      <dsp:spPr>
        <a:xfrm>
          <a:off x="6618095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6642452" y="2167256"/>
        <a:ext cx="948769" cy="782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FDAF2-E894-4519-894A-C2B09A3BDBF8}">
      <dsp:nvSpPr>
        <dsp:cNvPr id="0" name=""/>
        <dsp:cNvSpPr/>
      </dsp:nvSpPr>
      <dsp:spPr>
        <a:xfrm>
          <a:off x="4420" y="1838699"/>
          <a:ext cx="997483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FACTORS</a:t>
          </a:r>
          <a:endParaRPr lang="en-US" sz="1300" kern="1200" dirty="0"/>
        </a:p>
      </dsp:txBody>
      <dsp:txXfrm>
        <a:off x="4420" y="1838699"/>
        <a:ext cx="997483" cy="374400"/>
      </dsp:txXfrm>
    </dsp:sp>
    <dsp:sp modelId="{2761E2C7-0F7C-41B5-8746-B15D7CD3845C}">
      <dsp:nvSpPr>
        <dsp:cNvPr id="0" name=""/>
        <dsp:cNvSpPr/>
      </dsp:nvSpPr>
      <dsp:spPr>
        <a:xfrm>
          <a:off x="208724" y="2213100"/>
          <a:ext cx="997483" cy="748800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Budget</a:t>
          </a:r>
          <a:endParaRPr lang="en-US" sz="1300" kern="1200" dirty="0"/>
        </a:p>
      </dsp:txBody>
      <dsp:txXfrm>
        <a:off x="230656" y="2235032"/>
        <a:ext cx="953619" cy="704936"/>
      </dsp:txXfrm>
    </dsp:sp>
    <dsp:sp modelId="{0EB8187B-021D-476C-BF01-2BAF4D2F208A}">
      <dsp:nvSpPr>
        <dsp:cNvPr id="0" name=""/>
        <dsp:cNvSpPr/>
      </dsp:nvSpPr>
      <dsp:spPr>
        <a:xfrm>
          <a:off x="1153119" y="19017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153119" y="1951396"/>
        <a:ext cx="246072" cy="149006"/>
      </dsp:txXfrm>
    </dsp:sp>
    <dsp:sp modelId="{F8EC4773-A7EC-44B0-A70B-729345F160E4}">
      <dsp:nvSpPr>
        <dsp:cNvPr id="0" name=""/>
        <dsp:cNvSpPr/>
      </dsp:nvSpPr>
      <dsp:spPr>
        <a:xfrm>
          <a:off x="1606763" y="1838699"/>
          <a:ext cx="997483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ACTIVITIES</a:t>
          </a:r>
          <a:endParaRPr lang="en-US" sz="1300" kern="1200" dirty="0"/>
        </a:p>
      </dsp:txBody>
      <dsp:txXfrm>
        <a:off x="1606763" y="1838699"/>
        <a:ext cx="997483" cy="374400"/>
      </dsp:txXfrm>
    </dsp:sp>
    <dsp:sp modelId="{EA2A4D6C-A5FC-4808-8F17-DBA36DE26B68}">
      <dsp:nvSpPr>
        <dsp:cNvPr id="0" name=""/>
        <dsp:cNvSpPr/>
      </dsp:nvSpPr>
      <dsp:spPr>
        <a:xfrm>
          <a:off x="1811067" y="2213100"/>
          <a:ext cx="997483" cy="74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1832999" y="2235032"/>
        <a:ext cx="953619" cy="704936"/>
      </dsp:txXfrm>
    </dsp:sp>
    <dsp:sp modelId="{B1A960BC-7580-4005-BED7-B0CBEC138EA0}">
      <dsp:nvSpPr>
        <dsp:cNvPr id="0" name=""/>
        <dsp:cNvSpPr/>
      </dsp:nvSpPr>
      <dsp:spPr>
        <a:xfrm>
          <a:off x="2755461" y="19017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755461" y="1951396"/>
        <a:ext cx="246072" cy="149006"/>
      </dsp:txXfrm>
    </dsp:sp>
    <dsp:sp modelId="{1E568F68-07B1-4E58-9150-647DD3981D45}">
      <dsp:nvSpPr>
        <dsp:cNvPr id="0" name=""/>
        <dsp:cNvSpPr/>
      </dsp:nvSpPr>
      <dsp:spPr>
        <a:xfrm>
          <a:off x="3209106" y="1838699"/>
          <a:ext cx="997483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OUTPUTS</a:t>
          </a:r>
          <a:endParaRPr lang="en-US" sz="1300" kern="1200" dirty="0"/>
        </a:p>
      </dsp:txBody>
      <dsp:txXfrm>
        <a:off x="3209106" y="1838699"/>
        <a:ext cx="997483" cy="374400"/>
      </dsp:txXfrm>
    </dsp:sp>
    <dsp:sp modelId="{046C98CD-2D6C-4497-A53B-1A9149DB6C4C}">
      <dsp:nvSpPr>
        <dsp:cNvPr id="0" name=""/>
        <dsp:cNvSpPr/>
      </dsp:nvSpPr>
      <dsp:spPr>
        <a:xfrm>
          <a:off x="3413410" y="2213100"/>
          <a:ext cx="997483" cy="74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3435342" y="2235032"/>
        <a:ext cx="953619" cy="704936"/>
      </dsp:txXfrm>
    </dsp:sp>
    <dsp:sp modelId="{35E20BCC-34F7-4A4F-8602-52A5E506D942}">
      <dsp:nvSpPr>
        <dsp:cNvPr id="0" name=""/>
        <dsp:cNvSpPr/>
      </dsp:nvSpPr>
      <dsp:spPr>
        <a:xfrm>
          <a:off x="4357804" y="19017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357804" y="1951396"/>
        <a:ext cx="246072" cy="149006"/>
      </dsp:txXfrm>
    </dsp:sp>
    <dsp:sp modelId="{9A45FC43-796E-4090-B159-D33F4B063E18}">
      <dsp:nvSpPr>
        <dsp:cNvPr id="0" name=""/>
        <dsp:cNvSpPr/>
      </dsp:nvSpPr>
      <dsp:spPr>
        <a:xfrm>
          <a:off x="4811449" y="1838699"/>
          <a:ext cx="997483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OUTCOMES</a:t>
          </a:r>
          <a:endParaRPr lang="en-US" sz="1300" kern="1200" dirty="0"/>
        </a:p>
      </dsp:txBody>
      <dsp:txXfrm>
        <a:off x="4811449" y="1838699"/>
        <a:ext cx="997483" cy="374400"/>
      </dsp:txXfrm>
    </dsp:sp>
    <dsp:sp modelId="{3A864758-1AC6-4350-99C5-5342ACC3CE3F}">
      <dsp:nvSpPr>
        <dsp:cNvPr id="0" name=""/>
        <dsp:cNvSpPr/>
      </dsp:nvSpPr>
      <dsp:spPr>
        <a:xfrm>
          <a:off x="4984212" y="2175165"/>
          <a:ext cx="997483" cy="74880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5006144" y="2197097"/>
        <a:ext cx="953619" cy="704936"/>
      </dsp:txXfrm>
    </dsp:sp>
    <dsp:sp modelId="{61F2F6F1-61F7-4FB7-8B01-3EB7298551AD}">
      <dsp:nvSpPr>
        <dsp:cNvPr id="0" name=""/>
        <dsp:cNvSpPr/>
      </dsp:nvSpPr>
      <dsp:spPr>
        <a:xfrm>
          <a:off x="5960147" y="19017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960147" y="1951396"/>
        <a:ext cx="246072" cy="149006"/>
      </dsp:txXfrm>
    </dsp:sp>
    <dsp:sp modelId="{5D171F49-2E90-4BA7-AD8E-D60F8D33199A}">
      <dsp:nvSpPr>
        <dsp:cNvPr id="0" name=""/>
        <dsp:cNvSpPr/>
      </dsp:nvSpPr>
      <dsp:spPr>
        <a:xfrm>
          <a:off x="6413791" y="1838699"/>
          <a:ext cx="997483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IMPACT</a:t>
          </a:r>
          <a:endParaRPr lang="en-US" sz="1300" kern="1200" dirty="0"/>
        </a:p>
      </dsp:txBody>
      <dsp:txXfrm>
        <a:off x="6413791" y="1838699"/>
        <a:ext cx="997483" cy="374400"/>
      </dsp:txXfrm>
    </dsp:sp>
    <dsp:sp modelId="{41E73906-2457-4631-9125-16459222633C}">
      <dsp:nvSpPr>
        <dsp:cNvPr id="0" name=""/>
        <dsp:cNvSpPr/>
      </dsp:nvSpPr>
      <dsp:spPr>
        <a:xfrm>
          <a:off x="6618095" y="2213100"/>
          <a:ext cx="997483" cy="74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6640027" y="2235032"/>
        <a:ext cx="953619" cy="704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EC683-BFA8-4DFB-887B-9A58A2328BCC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6C294-EF78-48BF-ADD3-FEA67D3F9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9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93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2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2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96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2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32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3AF1CA8-4C7C-4C13-BB54-57A7269F0680}" type="datetimeFigureOut">
              <a:rPr lang="en-US" smtClean="0"/>
              <a:t>6/21/2013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“NEXT STEPS”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BIE FAMILY ENGAGEMENT</a:t>
            </a:r>
          </a:p>
          <a:p>
            <a:r>
              <a:rPr lang="en-US" dirty="0" smtClean="0"/>
              <a:t>&lt;ENTER DATE&gt;</a:t>
            </a:r>
            <a:endParaRPr lang="en-US" dirty="0"/>
          </a:p>
          <a:p>
            <a:r>
              <a:rPr lang="en-US" dirty="0" smtClean="0"/>
              <a:t>Facilitated by: &lt;ENTER NAME&gt;</a:t>
            </a:r>
            <a:endParaRPr lang="en-US" dirty="0"/>
          </a:p>
        </p:txBody>
      </p:sp>
      <p:pic>
        <p:nvPicPr>
          <p:cNvPr id="1028" name="Picture 4" descr="C:\Users\Valerie.Todacheene\AppData\Local\Microsoft\Windows\Temporary Internet Files\Content.IE5\CLTWHNL2\MP9000497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528" y="381000"/>
            <a:ext cx="1925574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4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Indicators that Involve Parents/Families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i="1" dirty="0"/>
              <a:t>Classroom Instruction </a:t>
            </a:r>
            <a:r>
              <a:rPr lang="en-US" b="1" dirty="0"/>
              <a:t>- Expecting and monitoring sound homework practices and communication with parents</a:t>
            </a:r>
            <a:endParaRPr lang="en-US" dirty="0"/>
          </a:p>
          <a:p>
            <a:r>
              <a:rPr lang="en-US" dirty="0"/>
              <a:t>IIIB01 - All teachers maintain a file of communication with parents. (150)</a:t>
            </a:r>
          </a:p>
          <a:p>
            <a:r>
              <a:rPr lang="en-US" dirty="0"/>
              <a:t>IIIB02 - All teachers regularly assign homework (4 or more days a week). (151)</a:t>
            </a:r>
          </a:p>
          <a:p>
            <a:r>
              <a:rPr lang="en-US" dirty="0"/>
              <a:t>IIIB03 - All teachers check, mark, and return homework. (152)</a:t>
            </a:r>
          </a:p>
          <a:p>
            <a:r>
              <a:rPr lang="en-US" dirty="0"/>
              <a:t>IIIB06 - All teachers systematically report to parents the student’s mastery of specific standards-based objectives. (155)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leadership and Decision Making – Helping parents to help their children meet the standards</a:t>
            </a:r>
            <a:endParaRPr lang="en-US" dirty="0"/>
          </a:p>
          <a:p>
            <a:r>
              <a:rPr lang="en-US" dirty="0"/>
              <a:t>IG02 - Parents receive regular communication (absent jargon) about learning standards, their children’s progress, and the parents’ role in their children’s school success. (76)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Policies and Practices-</a:t>
            </a:r>
            <a:endParaRPr lang="en-US" dirty="0"/>
          </a:p>
          <a:p>
            <a:r>
              <a:rPr lang="en-US" dirty="0"/>
              <a:t>IG10 - Parent involvement policy, classroom visit policy, and homework policy are clear, constructive, and include a plan for communicating the policies to parents and teachers. (84)</a:t>
            </a:r>
          </a:p>
          <a:p>
            <a:r>
              <a:rPr lang="en-US" dirty="0"/>
              <a:t>IVA09 - The school's Compact outlines the responsibilities/expectations of teachers, parents, and students. (202)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Communication</a:t>
            </a:r>
            <a:endParaRPr lang="en-US" dirty="0"/>
          </a:p>
          <a:p>
            <a:r>
              <a:rPr lang="en-US" dirty="0"/>
              <a:t>IVA11 - The school's Compact is annually distributed to teachers, school personnel, parents, and students. (204)</a:t>
            </a:r>
          </a:p>
          <a:p>
            <a:r>
              <a:rPr lang="en-US" dirty="0"/>
              <a:t>IVA06 - The school regularly and clearly communicates with parents about its expectations of them and the importance of the "curriculum of the home." (184)</a:t>
            </a:r>
          </a:p>
          <a:p>
            <a:r>
              <a:rPr lang="en-US" dirty="0"/>
              <a:t>IVB04 - The "ongoing conversation" between school personnel and parents is candid, supportive, and flows in both directions. (185)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Education</a:t>
            </a:r>
            <a:endParaRPr lang="en-US" dirty="0"/>
          </a:p>
          <a:p>
            <a:r>
              <a:rPr lang="en-US" dirty="0"/>
              <a:t>IVC02	Professional development programs for teachers include assistance in working effectively with parents. (192)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5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Family </a:t>
            </a:r>
            <a:r>
              <a:rPr lang="en-US" sz="4400" dirty="0" smtClean="0"/>
              <a:t>Engagement Monitoring</a:t>
            </a:r>
            <a:endParaRPr lang="en-US" sz="4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40256"/>
            <a:ext cx="4391025" cy="5617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6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Family </a:t>
            </a:r>
            <a:r>
              <a:rPr lang="en-US" sz="4400" dirty="0" smtClean="0"/>
              <a:t>Engagement Monitoring</a:t>
            </a:r>
            <a:endParaRPr lang="en-US" sz="4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04938"/>
            <a:ext cx="7000875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489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Family </a:t>
            </a:r>
            <a:r>
              <a:rPr lang="en-US" sz="4400" dirty="0" smtClean="0"/>
              <a:t>Engagement Monitoring</a:t>
            </a:r>
            <a:endParaRPr lang="en-US" sz="4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4672012" cy="5195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2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72246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181600" y="164123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145539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3682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697876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334000" y="783492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86300" y="1976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987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684923"/>
              </p:ext>
            </p:extLst>
          </p:nvPr>
        </p:nvGraphicFramePr>
        <p:xfrm>
          <a:off x="502138" y="1625878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334000" y="783492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86300" y="1976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39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138" y="144780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Identifying Resources (BUDGET)</a:t>
            </a:r>
          </a:p>
          <a:p>
            <a:r>
              <a:rPr lang="en-US" dirty="0" smtClean="0"/>
              <a:t>Identify your school wide funding sources and its allocations</a:t>
            </a:r>
          </a:p>
          <a:p>
            <a:r>
              <a:rPr lang="en-US" dirty="0" smtClean="0"/>
              <a:t>Identify what percentage of each resource will be allocated for Family Engagement</a:t>
            </a:r>
          </a:p>
          <a:p>
            <a:r>
              <a:rPr lang="en-US" dirty="0" smtClean="0"/>
              <a:t>Identify your Family Engagement needs and identify what types of resources you will need to accomplish your strategies </a:t>
            </a:r>
          </a:p>
          <a:p>
            <a:r>
              <a:rPr lang="en-US" dirty="0" smtClean="0"/>
              <a:t>Develop an overall Strategic Planning worksheet and identify your strategies</a:t>
            </a:r>
          </a:p>
          <a:p>
            <a:r>
              <a:rPr lang="en-US" dirty="0" smtClean="0"/>
              <a:t>Identify what which funding you will used to help you accomplish your strategies.</a:t>
            </a:r>
          </a:p>
          <a:p>
            <a:pPr marL="11430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4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INSTRUCTIONS-</a:t>
            </a:r>
            <a:endParaRPr lang="en-US" dirty="0"/>
          </a:p>
          <a:p>
            <a:pPr lvl="0"/>
            <a:r>
              <a:rPr lang="en-US" dirty="0" smtClean="0"/>
              <a:t>Have a monitoring plan.</a:t>
            </a:r>
            <a:endParaRPr lang="en-US" dirty="0"/>
          </a:p>
          <a:p>
            <a:pPr lvl="0"/>
            <a:r>
              <a:rPr lang="en-US" dirty="0" smtClean="0"/>
              <a:t>Have discussions with School Improvement Team on your findings.</a:t>
            </a:r>
          </a:p>
          <a:p>
            <a:pPr lvl="0"/>
            <a:r>
              <a:rPr lang="en-US" dirty="0" smtClean="0"/>
              <a:t>Provide calendar on meetings for continuous improvement, and begin planning to me into the Family Engagement Indicators.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67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Please submit </a:t>
            </a:r>
            <a:r>
              <a:rPr lang="en-US" dirty="0"/>
              <a:t>feedback on today’s presentation using the following guiding questions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Did </a:t>
            </a:r>
            <a:r>
              <a:rPr lang="en-US" dirty="0"/>
              <a:t>today’s information meet your expectation?</a:t>
            </a:r>
          </a:p>
          <a:p>
            <a:pPr lvl="1"/>
            <a:r>
              <a:rPr lang="en-US" dirty="0"/>
              <a:t>What information did you want presented today but was not discussed?</a:t>
            </a:r>
          </a:p>
          <a:p>
            <a:pPr lvl="1"/>
            <a:r>
              <a:rPr lang="en-US" dirty="0"/>
              <a:t>What information provided today you felt was most helpful?</a:t>
            </a:r>
          </a:p>
          <a:p>
            <a:pPr lvl="1"/>
            <a:r>
              <a:rPr lang="en-US" dirty="0"/>
              <a:t>Other feedback or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Welcome/Introductions</a:t>
            </a:r>
          </a:p>
          <a:p>
            <a:r>
              <a:rPr lang="en-US" dirty="0" smtClean="0"/>
              <a:t>Housekeeping</a:t>
            </a:r>
          </a:p>
          <a:p>
            <a:r>
              <a:rPr lang="en-US" dirty="0" smtClean="0"/>
              <a:t>“Warm Up” Activity</a:t>
            </a:r>
          </a:p>
          <a:p>
            <a:r>
              <a:rPr lang="en-US" dirty="0" smtClean="0"/>
              <a:t>Expectations</a:t>
            </a:r>
          </a:p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Resource(s)/Tool(s)</a:t>
            </a:r>
          </a:p>
          <a:p>
            <a:r>
              <a:rPr lang="en-US" dirty="0" smtClean="0"/>
              <a:t>Evaluation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80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endParaRPr lang="en-US" sz="3600" dirty="0" smtClean="0"/>
          </a:p>
          <a:p>
            <a:pPr marL="114300" indent="0" algn="ctr">
              <a:buNone/>
            </a:pPr>
            <a:r>
              <a:rPr lang="en-US" sz="3600" dirty="0" smtClean="0"/>
              <a:t>&lt;ENTER NAME&gt;</a:t>
            </a:r>
            <a:endParaRPr lang="en-US" sz="3600" dirty="0"/>
          </a:p>
          <a:p>
            <a:pPr marL="114300" indent="0" algn="ctr">
              <a:buNone/>
            </a:pPr>
            <a:r>
              <a:rPr lang="en-US" sz="3600" dirty="0" smtClean="0"/>
              <a:t>&lt;ENTER TITLE&gt;</a:t>
            </a:r>
            <a:endParaRPr lang="en-US" sz="3600" dirty="0"/>
          </a:p>
          <a:p>
            <a:pPr marL="114300" indent="0" algn="ctr">
              <a:buNone/>
            </a:pPr>
            <a:r>
              <a:rPr lang="en-US" sz="3600" dirty="0" smtClean="0"/>
              <a:t>&lt;ENTER CONTACT INFORMATION&gt;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40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</a:t>
            </a:r>
            <a:r>
              <a:rPr lang="en-US" dirty="0" smtClean="0">
                <a:solidFill>
                  <a:srgbClr val="FF0000"/>
                </a:solidFill>
              </a:rPr>
              <a:t>MUTE</a:t>
            </a:r>
            <a:r>
              <a:rPr lang="en-US" dirty="0" smtClean="0"/>
              <a:t> your phones</a:t>
            </a:r>
          </a:p>
          <a:p>
            <a:endParaRPr lang="en-US" dirty="0" smtClean="0"/>
          </a:p>
          <a:p>
            <a:r>
              <a:rPr lang="en-US" dirty="0" smtClean="0"/>
              <a:t>Training attendance will be taken at the beginning and end of the session</a:t>
            </a:r>
          </a:p>
          <a:p>
            <a:endParaRPr lang="en-US" dirty="0" smtClean="0"/>
          </a:p>
          <a:p>
            <a:r>
              <a:rPr lang="en-US" dirty="0" smtClean="0"/>
              <a:t>Active Participation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0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your training Expectations?</a:t>
            </a:r>
          </a:p>
          <a:p>
            <a:r>
              <a:rPr lang="en-US" dirty="0" smtClean="0"/>
              <a:t>Provide them in the “Chat”</a:t>
            </a:r>
          </a:p>
          <a:p>
            <a:r>
              <a:rPr lang="en-US" dirty="0" smtClean="0"/>
              <a:t>Send to me via Email</a:t>
            </a:r>
          </a:p>
          <a:p>
            <a:r>
              <a:rPr lang="en-US" dirty="0" smtClean="0"/>
              <a:t>5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29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Resources/Tools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Handbook on Family and Community Engagement</a:t>
            </a:r>
          </a:p>
          <a:p>
            <a:r>
              <a:rPr lang="en-US" dirty="0" smtClean="0"/>
              <a:t>Native Star Reporting Guide </a:t>
            </a:r>
            <a:r>
              <a:rPr lang="en-US" dirty="0" smtClean="0"/>
              <a:t>2013-2014</a:t>
            </a:r>
            <a:endParaRPr lang="en-US" dirty="0" smtClean="0"/>
          </a:p>
          <a:p>
            <a:r>
              <a:rPr lang="en-US" dirty="0" smtClean="0"/>
              <a:t>SY </a:t>
            </a:r>
            <a:r>
              <a:rPr lang="en-US" dirty="0" smtClean="0"/>
              <a:t>2013-14 </a:t>
            </a:r>
            <a:r>
              <a:rPr lang="en-US" dirty="0" smtClean="0"/>
              <a:t>Native Star Annual Reports and School Level Benchmarks</a:t>
            </a:r>
          </a:p>
          <a:p>
            <a:r>
              <a:rPr lang="en-US" dirty="0" smtClean="0"/>
              <a:t>Wise Ways, Implementation Worksheets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40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“Warm Up”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about experience with Planning.</a:t>
            </a:r>
          </a:p>
          <a:p>
            <a:pPr lvl="1"/>
            <a:r>
              <a:rPr lang="en-US" dirty="0" smtClean="0"/>
              <a:t>Positive Experience</a:t>
            </a:r>
          </a:p>
          <a:p>
            <a:pPr lvl="1"/>
            <a:r>
              <a:rPr lang="en-US" dirty="0" smtClean="0"/>
              <a:t>Challenging Experience</a:t>
            </a:r>
          </a:p>
          <a:p>
            <a:r>
              <a:rPr lang="en-US" dirty="0" smtClean="0"/>
              <a:t>10 minutes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77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</a:t>
            </a:r>
            <a:r>
              <a:rPr lang="en-US" dirty="0" smtClean="0"/>
              <a:t>Engagement Planning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6715125" cy="412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3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</a:t>
            </a:r>
            <a:r>
              <a:rPr lang="en-US" dirty="0" smtClean="0"/>
              <a:t>Engagement Planning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1219200"/>
            <a:ext cx="7600950" cy="533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926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7543800" cy="2593975"/>
          </a:xfrm>
        </p:spPr>
        <p:txBody>
          <a:bodyPr/>
          <a:lstStyle/>
          <a:p>
            <a:r>
              <a:rPr lang="en-US" dirty="0" smtClean="0"/>
              <a:t>Monitoring/</a:t>
            </a:r>
            <a:br>
              <a:rPr lang="en-US" dirty="0" smtClean="0"/>
            </a:br>
            <a:r>
              <a:rPr lang="en-US" dirty="0" smtClean="0"/>
              <a:t>Implementation Indicator(s)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263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520</TotalTime>
  <Words>567</Words>
  <Application>Microsoft Office PowerPoint</Application>
  <PresentationFormat>On-screen Show (4:3)</PresentationFormat>
  <Paragraphs>128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“NEXT STEPS”</vt:lpstr>
      <vt:lpstr>Agenda</vt:lpstr>
      <vt:lpstr>Housekeeping</vt:lpstr>
      <vt:lpstr>Expectations</vt:lpstr>
      <vt:lpstr>Resources/Tools</vt:lpstr>
      <vt:lpstr>“Warm Up” Activity</vt:lpstr>
      <vt:lpstr>Family Engagement Planning</vt:lpstr>
      <vt:lpstr>Family Engagement Planning</vt:lpstr>
      <vt:lpstr>Monitoring/ Implementation Indicator(s)</vt:lpstr>
      <vt:lpstr>Indicators that Involve Parents/Families</vt:lpstr>
      <vt:lpstr>Family Engagement Monitoring</vt:lpstr>
      <vt:lpstr>Family Engagement Monitoring</vt:lpstr>
      <vt:lpstr>Family Engagement Monitoring</vt:lpstr>
      <vt:lpstr>Family Engagement Planning</vt:lpstr>
      <vt:lpstr>Family Engagement Planning</vt:lpstr>
      <vt:lpstr>Family Engagement Planning</vt:lpstr>
      <vt:lpstr>Family Engagement Planning</vt:lpstr>
      <vt:lpstr>Assignment</vt:lpstr>
      <vt:lpstr>Evaluation</vt:lpstr>
      <vt:lpstr>Contact Information</vt:lpstr>
    </vt:vector>
  </TitlesOfParts>
  <Company>BIE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“NEXT STEPS”</dc:title>
  <dc:creator>Todacheene, Valerie</dc:creator>
  <cp:lastModifiedBy>Todacheene, Valerie</cp:lastModifiedBy>
  <cp:revision>45</cp:revision>
  <dcterms:created xsi:type="dcterms:W3CDTF">2012-01-05T21:15:21Z</dcterms:created>
  <dcterms:modified xsi:type="dcterms:W3CDTF">2013-06-21T22:01:09Z</dcterms:modified>
</cp:coreProperties>
</file>