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3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4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5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2" r:id="rId6"/>
    <p:sldId id="273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5" autoAdjust="0"/>
    <p:restoredTop sz="94697" autoAdjust="0"/>
  </p:normalViewPr>
  <p:slideViewPr>
    <p:cSldViewPr>
      <p:cViewPr varScale="1">
        <p:scale>
          <a:sx n="60" d="100"/>
          <a:sy n="60" d="100"/>
        </p:scale>
        <p:origin x="-72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48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#1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127393-B648-47A0-B11D-91E1A7931D8B}" type="doc">
      <dgm:prSet loTypeId="urn:microsoft.com/office/officeart/2011/layout/HexagonRadial" loCatId="cycle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FD1B21C2-C254-4B5F-A44B-BA7E3A33A2AA}">
      <dgm:prSet phldrT="[Text]"/>
      <dgm:spPr/>
      <dgm:t>
        <a:bodyPr/>
        <a:lstStyle/>
        <a:p>
          <a:r>
            <a:rPr lang="en-US" dirty="0" smtClean="0"/>
            <a:t>AFTERSCHOOL PROGRAMS</a:t>
          </a:r>
          <a:endParaRPr lang="en-US" dirty="0"/>
        </a:p>
      </dgm:t>
    </dgm:pt>
    <dgm:pt modelId="{031926F4-3FD4-474E-8970-E745B8B3C00A}" type="parTrans" cxnId="{673A5069-E0EC-402C-B8D5-131AE87C8285}">
      <dgm:prSet/>
      <dgm:spPr/>
      <dgm:t>
        <a:bodyPr/>
        <a:lstStyle/>
        <a:p>
          <a:endParaRPr lang="en-US"/>
        </a:p>
      </dgm:t>
    </dgm:pt>
    <dgm:pt modelId="{AF609CF0-30A5-4133-B5C9-0692AD8923AE}" type="sibTrans" cxnId="{673A5069-E0EC-402C-B8D5-131AE87C8285}">
      <dgm:prSet/>
      <dgm:spPr/>
      <dgm:t>
        <a:bodyPr/>
        <a:lstStyle/>
        <a:p>
          <a:endParaRPr lang="en-US"/>
        </a:p>
      </dgm:t>
    </dgm:pt>
    <dgm:pt modelId="{7121557D-CCB5-4192-925C-B7B9C6D8DCCF}">
      <dgm:prSet phldrT="[Text]"/>
      <dgm:spPr/>
      <dgm:t>
        <a:bodyPr/>
        <a:lstStyle/>
        <a:p>
          <a:r>
            <a:rPr lang="en-US" dirty="0" smtClean="0"/>
            <a:t>Tutoring</a:t>
          </a:r>
          <a:endParaRPr lang="en-US" dirty="0"/>
        </a:p>
      </dgm:t>
    </dgm:pt>
    <dgm:pt modelId="{C0D27BE2-11D0-4181-B052-A8A90DE76B17}" type="parTrans" cxnId="{C791C8B4-BA0C-4F5A-AF5D-FC9C2DD11E2F}">
      <dgm:prSet/>
      <dgm:spPr/>
      <dgm:t>
        <a:bodyPr/>
        <a:lstStyle/>
        <a:p>
          <a:endParaRPr lang="en-US"/>
        </a:p>
      </dgm:t>
    </dgm:pt>
    <dgm:pt modelId="{2490AD4C-86D5-495D-A561-DD0BDE97041B}" type="sibTrans" cxnId="{C791C8B4-BA0C-4F5A-AF5D-FC9C2DD11E2F}">
      <dgm:prSet/>
      <dgm:spPr/>
      <dgm:t>
        <a:bodyPr/>
        <a:lstStyle/>
        <a:p>
          <a:endParaRPr lang="en-US"/>
        </a:p>
      </dgm:t>
    </dgm:pt>
    <dgm:pt modelId="{9D4CE427-DEDA-498C-AD74-0BA806DC23F2}">
      <dgm:prSet phldrT="[Text]"/>
      <dgm:spPr/>
      <dgm:t>
        <a:bodyPr/>
        <a:lstStyle/>
        <a:p>
          <a:r>
            <a:rPr lang="en-US" dirty="0" smtClean="0"/>
            <a:t>Supplemental Instruction</a:t>
          </a:r>
          <a:endParaRPr lang="en-US" dirty="0"/>
        </a:p>
      </dgm:t>
    </dgm:pt>
    <dgm:pt modelId="{DDAFAFE3-D2B3-47B0-B753-60CA8A1D95DD}" type="parTrans" cxnId="{CCE9B0A1-B0C6-4167-9C8B-25CB6532711B}">
      <dgm:prSet/>
      <dgm:spPr/>
      <dgm:t>
        <a:bodyPr/>
        <a:lstStyle/>
        <a:p>
          <a:endParaRPr lang="en-US"/>
        </a:p>
      </dgm:t>
    </dgm:pt>
    <dgm:pt modelId="{2AC59B83-9762-494A-AB00-4549948B2685}" type="sibTrans" cxnId="{CCE9B0A1-B0C6-4167-9C8B-25CB6532711B}">
      <dgm:prSet/>
      <dgm:spPr/>
      <dgm:t>
        <a:bodyPr/>
        <a:lstStyle/>
        <a:p>
          <a:endParaRPr lang="en-US"/>
        </a:p>
      </dgm:t>
    </dgm:pt>
    <dgm:pt modelId="{0A29680D-AE09-4130-83AB-299348321F68}">
      <dgm:prSet phldrT="[Text]"/>
      <dgm:spPr/>
      <dgm:t>
        <a:bodyPr/>
        <a:lstStyle/>
        <a:p>
          <a:r>
            <a:rPr lang="en-US" dirty="0" smtClean="0"/>
            <a:t>Service-Learning</a:t>
          </a:r>
          <a:endParaRPr lang="en-US" dirty="0"/>
        </a:p>
      </dgm:t>
    </dgm:pt>
    <dgm:pt modelId="{5AA68589-3E62-4EDD-82DA-8BCC4B080EB2}" type="parTrans" cxnId="{314224AB-AA9E-4C5F-9C23-4AF6E8115AB2}">
      <dgm:prSet/>
      <dgm:spPr/>
      <dgm:t>
        <a:bodyPr/>
        <a:lstStyle/>
        <a:p>
          <a:endParaRPr lang="en-US"/>
        </a:p>
      </dgm:t>
    </dgm:pt>
    <dgm:pt modelId="{F80A9A83-2479-475B-8850-D3E77FD65E18}" type="sibTrans" cxnId="{314224AB-AA9E-4C5F-9C23-4AF6E8115AB2}">
      <dgm:prSet/>
      <dgm:spPr/>
      <dgm:t>
        <a:bodyPr/>
        <a:lstStyle/>
        <a:p>
          <a:endParaRPr lang="en-US"/>
        </a:p>
      </dgm:t>
    </dgm:pt>
    <dgm:pt modelId="{6A4A1A6C-6B25-4AEF-B719-A760E017F1E5}">
      <dgm:prSet phldrT="[Text]"/>
      <dgm:spPr/>
      <dgm:t>
        <a:bodyPr/>
        <a:lstStyle/>
        <a:p>
          <a:r>
            <a:rPr lang="en-US" dirty="0" smtClean="0"/>
            <a:t>Character Education</a:t>
          </a:r>
          <a:endParaRPr lang="en-US" dirty="0"/>
        </a:p>
      </dgm:t>
    </dgm:pt>
    <dgm:pt modelId="{BBE14698-423B-4F6F-92FA-388B437086D6}" type="parTrans" cxnId="{12075651-7585-46B9-B1C9-E5C084FBD214}">
      <dgm:prSet/>
      <dgm:spPr/>
      <dgm:t>
        <a:bodyPr/>
        <a:lstStyle/>
        <a:p>
          <a:endParaRPr lang="en-US"/>
        </a:p>
      </dgm:t>
    </dgm:pt>
    <dgm:pt modelId="{BAE5F90F-DCF2-4C24-AA6A-51C8E70967A1}" type="sibTrans" cxnId="{12075651-7585-46B9-B1C9-E5C084FBD214}">
      <dgm:prSet/>
      <dgm:spPr/>
      <dgm:t>
        <a:bodyPr/>
        <a:lstStyle/>
        <a:p>
          <a:endParaRPr lang="en-US"/>
        </a:p>
      </dgm:t>
    </dgm:pt>
    <dgm:pt modelId="{EF3341B3-B8BB-415C-8675-8E2A618A10B4}">
      <dgm:prSet phldrT="[Text]"/>
      <dgm:spPr/>
      <dgm:t>
        <a:bodyPr/>
        <a:lstStyle/>
        <a:p>
          <a:r>
            <a:rPr lang="en-US" dirty="0" smtClean="0"/>
            <a:t>Drug &amp; Violence Prevention</a:t>
          </a:r>
          <a:endParaRPr lang="en-US" dirty="0"/>
        </a:p>
      </dgm:t>
    </dgm:pt>
    <dgm:pt modelId="{83DDDE26-6F94-41B4-8A06-2EC4545F8931}" type="parTrans" cxnId="{DDDDCCBF-B338-4387-8E16-EE1681C4B72A}">
      <dgm:prSet/>
      <dgm:spPr/>
      <dgm:t>
        <a:bodyPr/>
        <a:lstStyle/>
        <a:p>
          <a:endParaRPr lang="en-US"/>
        </a:p>
      </dgm:t>
    </dgm:pt>
    <dgm:pt modelId="{81568D68-64FC-42AA-810E-0894573ED678}" type="sibTrans" cxnId="{DDDDCCBF-B338-4387-8E16-EE1681C4B72A}">
      <dgm:prSet/>
      <dgm:spPr/>
      <dgm:t>
        <a:bodyPr/>
        <a:lstStyle/>
        <a:p>
          <a:endParaRPr lang="en-US"/>
        </a:p>
      </dgm:t>
    </dgm:pt>
    <dgm:pt modelId="{483C253B-6B72-4AB8-8626-0783D2039CD4}">
      <dgm:prSet phldrT="[Text]"/>
      <dgm:spPr/>
      <dgm:t>
        <a:bodyPr/>
        <a:lstStyle/>
        <a:p>
          <a:r>
            <a:rPr lang="en-US" dirty="0" smtClean="0"/>
            <a:t>Computer Instruction</a:t>
          </a:r>
          <a:endParaRPr lang="en-US" dirty="0"/>
        </a:p>
      </dgm:t>
    </dgm:pt>
    <dgm:pt modelId="{7C3E54C8-4FC6-4B37-9B29-1147858AD9C6}" type="parTrans" cxnId="{A31412CE-B288-4DA6-955D-315B7925BDA7}">
      <dgm:prSet/>
      <dgm:spPr/>
      <dgm:t>
        <a:bodyPr/>
        <a:lstStyle/>
        <a:p>
          <a:endParaRPr lang="en-US"/>
        </a:p>
      </dgm:t>
    </dgm:pt>
    <dgm:pt modelId="{588DAAFA-F1BB-48BB-8E0E-1D64DB1DE7A1}" type="sibTrans" cxnId="{A31412CE-B288-4DA6-955D-315B7925BDA7}">
      <dgm:prSet/>
      <dgm:spPr/>
      <dgm:t>
        <a:bodyPr/>
        <a:lstStyle/>
        <a:p>
          <a:endParaRPr lang="en-US"/>
        </a:p>
      </dgm:t>
    </dgm:pt>
    <dgm:pt modelId="{F1441EA3-178C-46CE-BAAF-1EF741FD8339}" type="pres">
      <dgm:prSet presAssocID="{48127393-B648-47A0-B11D-91E1A7931D8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838915C-2BCE-48D5-9502-941943EC65C5}" type="pres">
      <dgm:prSet presAssocID="{FD1B21C2-C254-4B5F-A44B-BA7E3A33A2AA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BD470174-538C-42E8-BF3A-B11D97FD4382}" type="pres">
      <dgm:prSet presAssocID="{7121557D-CCB5-4192-925C-B7B9C6D8DCCF}" presName="Accent1" presStyleCnt="0"/>
      <dgm:spPr/>
    </dgm:pt>
    <dgm:pt modelId="{7A6FC480-E55E-4DB1-A7DA-CECED0ECA712}" type="pres">
      <dgm:prSet presAssocID="{7121557D-CCB5-4192-925C-B7B9C6D8DCCF}" presName="Accent" presStyleLbl="bgShp" presStyleIdx="0" presStyleCnt="6"/>
      <dgm:spPr/>
    </dgm:pt>
    <dgm:pt modelId="{4819AE22-0254-4244-BF90-750110437ED6}" type="pres">
      <dgm:prSet presAssocID="{7121557D-CCB5-4192-925C-B7B9C6D8DCCF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C43AA9-5440-474E-81E8-C04B2E068053}" type="pres">
      <dgm:prSet presAssocID="{9D4CE427-DEDA-498C-AD74-0BA806DC23F2}" presName="Accent2" presStyleCnt="0"/>
      <dgm:spPr/>
    </dgm:pt>
    <dgm:pt modelId="{906A9495-69F4-41A2-A84C-FDAD767F5C9A}" type="pres">
      <dgm:prSet presAssocID="{9D4CE427-DEDA-498C-AD74-0BA806DC23F2}" presName="Accent" presStyleLbl="bgShp" presStyleIdx="1" presStyleCnt="6"/>
      <dgm:spPr/>
    </dgm:pt>
    <dgm:pt modelId="{434E464E-BB1E-4817-82B7-0069979BBA58}" type="pres">
      <dgm:prSet presAssocID="{9D4CE427-DEDA-498C-AD74-0BA806DC23F2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196E06-E922-4DA5-B642-EB743E2F7EA1}" type="pres">
      <dgm:prSet presAssocID="{0A29680D-AE09-4130-83AB-299348321F68}" presName="Accent3" presStyleCnt="0"/>
      <dgm:spPr/>
    </dgm:pt>
    <dgm:pt modelId="{E75F0ACD-66CB-4F0A-9344-D64330EE107A}" type="pres">
      <dgm:prSet presAssocID="{0A29680D-AE09-4130-83AB-299348321F68}" presName="Accent" presStyleLbl="bgShp" presStyleIdx="2" presStyleCnt="6"/>
      <dgm:spPr/>
    </dgm:pt>
    <dgm:pt modelId="{452853CA-845E-48BB-B713-8932C745DAE5}" type="pres">
      <dgm:prSet presAssocID="{0A29680D-AE09-4130-83AB-299348321F68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C6367C-4ABD-4F27-9386-864DAE5E65BD}" type="pres">
      <dgm:prSet presAssocID="{6A4A1A6C-6B25-4AEF-B719-A760E017F1E5}" presName="Accent4" presStyleCnt="0"/>
      <dgm:spPr/>
    </dgm:pt>
    <dgm:pt modelId="{49A7F206-220B-413D-B7DB-0FE21C8EF2D6}" type="pres">
      <dgm:prSet presAssocID="{6A4A1A6C-6B25-4AEF-B719-A760E017F1E5}" presName="Accent" presStyleLbl="bgShp" presStyleIdx="3" presStyleCnt="6"/>
      <dgm:spPr/>
    </dgm:pt>
    <dgm:pt modelId="{A5CE5BE0-994D-4DE7-9BD2-5FEB441C41A1}" type="pres">
      <dgm:prSet presAssocID="{6A4A1A6C-6B25-4AEF-B719-A760E017F1E5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BF4808-4068-425A-8DFC-3C10961E7646}" type="pres">
      <dgm:prSet presAssocID="{EF3341B3-B8BB-415C-8675-8E2A618A10B4}" presName="Accent5" presStyleCnt="0"/>
      <dgm:spPr/>
    </dgm:pt>
    <dgm:pt modelId="{22E87774-005E-4DB1-B76A-3A7D59D0AD37}" type="pres">
      <dgm:prSet presAssocID="{EF3341B3-B8BB-415C-8675-8E2A618A10B4}" presName="Accent" presStyleLbl="bgShp" presStyleIdx="4" presStyleCnt="6"/>
      <dgm:spPr/>
    </dgm:pt>
    <dgm:pt modelId="{41AD6F9F-35D2-4979-8AB9-161413CD47ED}" type="pres">
      <dgm:prSet presAssocID="{EF3341B3-B8BB-415C-8675-8E2A618A10B4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4CAC13-8B33-42D6-8EC7-E9ACF762EF20}" type="pres">
      <dgm:prSet presAssocID="{483C253B-6B72-4AB8-8626-0783D2039CD4}" presName="Accent6" presStyleCnt="0"/>
      <dgm:spPr/>
    </dgm:pt>
    <dgm:pt modelId="{F37A0BA0-08B3-47C6-8756-26F954AD5888}" type="pres">
      <dgm:prSet presAssocID="{483C253B-6B72-4AB8-8626-0783D2039CD4}" presName="Accent" presStyleLbl="bgShp" presStyleIdx="5" presStyleCnt="6"/>
      <dgm:spPr/>
    </dgm:pt>
    <dgm:pt modelId="{4C759757-9AB8-4E7B-BD05-7CB1D6FA381F}" type="pres">
      <dgm:prSet presAssocID="{483C253B-6B72-4AB8-8626-0783D2039CD4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075651-7585-46B9-B1C9-E5C084FBD214}" srcId="{FD1B21C2-C254-4B5F-A44B-BA7E3A33A2AA}" destId="{6A4A1A6C-6B25-4AEF-B719-A760E017F1E5}" srcOrd="3" destOrd="0" parTransId="{BBE14698-423B-4F6F-92FA-388B437086D6}" sibTransId="{BAE5F90F-DCF2-4C24-AA6A-51C8E70967A1}"/>
    <dgm:cxn modelId="{9F4F0928-35DA-406A-AE01-22F5A7D4EC9D}" type="presOf" srcId="{FD1B21C2-C254-4B5F-A44B-BA7E3A33A2AA}" destId="{8838915C-2BCE-48D5-9502-941943EC65C5}" srcOrd="0" destOrd="0" presId="urn:microsoft.com/office/officeart/2011/layout/HexagonRadial"/>
    <dgm:cxn modelId="{CCE9B0A1-B0C6-4167-9C8B-25CB6532711B}" srcId="{FD1B21C2-C254-4B5F-A44B-BA7E3A33A2AA}" destId="{9D4CE427-DEDA-498C-AD74-0BA806DC23F2}" srcOrd="1" destOrd="0" parTransId="{DDAFAFE3-D2B3-47B0-B753-60CA8A1D95DD}" sibTransId="{2AC59B83-9762-494A-AB00-4549948B2685}"/>
    <dgm:cxn modelId="{229073C5-6190-4893-9563-C036272B94FA}" type="presOf" srcId="{7121557D-CCB5-4192-925C-B7B9C6D8DCCF}" destId="{4819AE22-0254-4244-BF90-750110437ED6}" srcOrd="0" destOrd="0" presId="urn:microsoft.com/office/officeart/2011/layout/HexagonRadial"/>
    <dgm:cxn modelId="{314224AB-AA9E-4C5F-9C23-4AF6E8115AB2}" srcId="{FD1B21C2-C254-4B5F-A44B-BA7E3A33A2AA}" destId="{0A29680D-AE09-4130-83AB-299348321F68}" srcOrd="2" destOrd="0" parTransId="{5AA68589-3E62-4EDD-82DA-8BCC4B080EB2}" sibTransId="{F80A9A83-2479-475B-8850-D3E77FD65E18}"/>
    <dgm:cxn modelId="{9DFBEF64-9041-426C-A0F6-A9A3B500A519}" type="presOf" srcId="{9D4CE427-DEDA-498C-AD74-0BA806DC23F2}" destId="{434E464E-BB1E-4817-82B7-0069979BBA58}" srcOrd="0" destOrd="0" presId="urn:microsoft.com/office/officeart/2011/layout/HexagonRadial"/>
    <dgm:cxn modelId="{C791C8B4-BA0C-4F5A-AF5D-FC9C2DD11E2F}" srcId="{FD1B21C2-C254-4B5F-A44B-BA7E3A33A2AA}" destId="{7121557D-CCB5-4192-925C-B7B9C6D8DCCF}" srcOrd="0" destOrd="0" parTransId="{C0D27BE2-11D0-4181-B052-A8A90DE76B17}" sibTransId="{2490AD4C-86D5-495D-A561-DD0BDE97041B}"/>
    <dgm:cxn modelId="{DDDDCCBF-B338-4387-8E16-EE1681C4B72A}" srcId="{FD1B21C2-C254-4B5F-A44B-BA7E3A33A2AA}" destId="{EF3341B3-B8BB-415C-8675-8E2A618A10B4}" srcOrd="4" destOrd="0" parTransId="{83DDDE26-6F94-41B4-8A06-2EC4545F8931}" sibTransId="{81568D68-64FC-42AA-810E-0894573ED678}"/>
    <dgm:cxn modelId="{A31412CE-B288-4DA6-955D-315B7925BDA7}" srcId="{FD1B21C2-C254-4B5F-A44B-BA7E3A33A2AA}" destId="{483C253B-6B72-4AB8-8626-0783D2039CD4}" srcOrd="5" destOrd="0" parTransId="{7C3E54C8-4FC6-4B37-9B29-1147858AD9C6}" sibTransId="{588DAAFA-F1BB-48BB-8E0E-1D64DB1DE7A1}"/>
    <dgm:cxn modelId="{0A7A5704-9EDB-479C-8659-26D8B4A0FBAE}" type="presOf" srcId="{0A29680D-AE09-4130-83AB-299348321F68}" destId="{452853CA-845E-48BB-B713-8932C745DAE5}" srcOrd="0" destOrd="0" presId="urn:microsoft.com/office/officeart/2011/layout/HexagonRadial"/>
    <dgm:cxn modelId="{DC1893B2-5B67-42F1-8631-FF7FAFC7E231}" type="presOf" srcId="{6A4A1A6C-6B25-4AEF-B719-A760E017F1E5}" destId="{A5CE5BE0-994D-4DE7-9BD2-5FEB441C41A1}" srcOrd="0" destOrd="0" presId="urn:microsoft.com/office/officeart/2011/layout/HexagonRadial"/>
    <dgm:cxn modelId="{68A0E3F8-32B4-403B-9429-798414DBEDC8}" type="presOf" srcId="{483C253B-6B72-4AB8-8626-0783D2039CD4}" destId="{4C759757-9AB8-4E7B-BD05-7CB1D6FA381F}" srcOrd="0" destOrd="0" presId="urn:microsoft.com/office/officeart/2011/layout/HexagonRadial"/>
    <dgm:cxn modelId="{BBEE678E-F176-406F-B35E-393724BB0A38}" type="presOf" srcId="{EF3341B3-B8BB-415C-8675-8E2A618A10B4}" destId="{41AD6F9F-35D2-4979-8AB9-161413CD47ED}" srcOrd="0" destOrd="0" presId="urn:microsoft.com/office/officeart/2011/layout/HexagonRadial"/>
    <dgm:cxn modelId="{ECBDA8AF-A77B-45D3-A0F6-2256B935E1A7}" type="presOf" srcId="{48127393-B648-47A0-B11D-91E1A7931D8B}" destId="{F1441EA3-178C-46CE-BAAF-1EF741FD8339}" srcOrd="0" destOrd="0" presId="urn:microsoft.com/office/officeart/2011/layout/HexagonRadial"/>
    <dgm:cxn modelId="{673A5069-E0EC-402C-B8D5-131AE87C8285}" srcId="{48127393-B648-47A0-B11D-91E1A7931D8B}" destId="{FD1B21C2-C254-4B5F-A44B-BA7E3A33A2AA}" srcOrd="0" destOrd="0" parTransId="{031926F4-3FD4-474E-8970-E745B8B3C00A}" sibTransId="{AF609CF0-30A5-4133-B5C9-0692AD8923AE}"/>
    <dgm:cxn modelId="{5911836C-24A2-4BB7-AA86-E4181B67C2CA}" type="presParOf" srcId="{F1441EA3-178C-46CE-BAAF-1EF741FD8339}" destId="{8838915C-2BCE-48D5-9502-941943EC65C5}" srcOrd="0" destOrd="0" presId="urn:microsoft.com/office/officeart/2011/layout/HexagonRadial"/>
    <dgm:cxn modelId="{651C770E-8C81-4DDA-9A3D-54C37C28C4D9}" type="presParOf" srcId="{F1441EA3-178C-46CE-BAAF-1EF741FD8339}" destId="{BD470174-538C-42E8-BF3A-B11D97FD4382}" srcOrd="1" destOrd="0" presId="urn:microsoft.com/office/officeart/2011/layout/HexagonRadial"/>
    <dgm:cxn modelId="{49B8E2B4-565F-4D46-B848-1F4647B9EC67}" type="presParOf" srcId="{BD470174-538C-42E8-BF3A-B11D97FD4382}" destId="{7A6FC480-E55E-4DB1-A7DA-CECED0ECA712}" srcOrd="0" destOrd="0" presId="urn:microsoft.com/office/officeart/2011/layout/HexagonRadial"/>
    <dgm:cxn modelId="{DC3BA20F-5398-47B8-806F-8B07F4C26AE4}" type="presParOf" srcId="{F1441EA3-178C-46CE-BAAF-1EF741FD8339}" destId="{4819AE22-0254-4244-BF90-750110437ED6}" srcOrd="2" destOrd="0" presId="urn:microsoft.com/office/officeart/2011/layout/HexagonRadial"/>
    <dgm:cxn modelId="{9720A00E-8FBE-4623-86B1-2AC8ACAA9854}" type="presParOf" srcId="{F1441EA3-178C-46CE-BAAF-1EF741FD8339}" destId="{FDC43AA9-5440-474E-81E8-C04B2E068053}" srcOrd="3" destOrd="0" presId="urn:microsoft.com/office/officeart/2011/layout/HexagonRadial"/>
    <dgm:cxn modelId="{9CA65AE1-E751-4129-A6FE-8A79ABD5D52F}" type="presParOf" srcId="{FDC43AA9-5440-474E-81E8-C04B2E068053}" destId="{906A9495-69F4-41A2-A84C-FDAD767F5C9A}" srcOrd="0" destOrd="0" presId="urn:microsoft.com/office/officeart/2011/layout/HexagonRadial"/>
    <dgm:cxn modelId="{513ACBD2-BB80-4A08-8FD2-A968583D2039}" type="presParOf" srcId="{F1441EA3-178C-46CE-BAAF-1EF741FD8339}" destId="{434E464E-BB1E-4817-82B7-0069979BBA58}" srcOrd="4" destOrd="0" presId="urn:microsoft.com/office/officeart/2011/layout/HexagonRadial"/>
    <dgm:cxn modelId="{83FC38A0-9341-461A-972F-378423110619}" type="presParOf" srcId="{F1441EA3-178C-46CE-BAAF-1EF741FD8339}" destId="{CA196E06-E922-4DA5-B642-EB743E2F7EA1}" srcOrd="5" destOrd="0" presId="urn:microsoft.com/office/officeart/2011/layout/HexagonRadial"/>
    <dgm:cxn modelId="{3A9BF129-6CC9-431E-95F3-71D276458D83}" type="presParOf" srcId="{CA196E06-E922-4DA5-B642-EB743E2F7EA1}" destId="{E75F0ACD-66CB-4F0A-9344-D64330EE107A}" srcOrd="0" destOrd="0" presId="urn:microsoft.com/office/officeart/2011/layout/HexagonRadial"/>
    <dgm:cxn modelId="{D213A9AF-7415-4158-9768-FFAACFAC5A2F}" type="presParOf" srcId="{F1441EA3-178C-46CE-BAAF-1EF741FD8339}" destId="{452853CA-845E-48BB-B713-8932C745DAE5}" srcOrd="6" destOrd="0" presId="urn:microsoft.com/office/officeart/2011/layout/HexagonRadial"/>
    <dgm:cxn modelId="{8F8847C8-02B8-48D4-8695-61B7FAF13D39}" type="presParOf" srcId="{F1441EA3-178C-46CE-BAAF-1EF741FD8339}" destId="{51C6367C-4ABD-4F27-9386-864DAE5E65BD}" srcOrd="7" destOrd="0" presId="urn:microsoft.com/office/officeart/2011/layout/HexagonRadial"/>
    <dgm:cxn modelId="{4AE2FFF6-7495-4A09-AB37-7441B56E546C}" type="presParOf" srcId="{51C6367C-4ABD-4F27-9386-864DAE5E65BD}" destId="{49A7F206-220B-413D-B7DB-0FE21C8EF2D6}" srcOrd="0" destOrd="0" presId="urn:microsoft.com/office/officeart/2011/layout/HexagonRadial"/>
    <dgm:cxn modelId="{249FEE97-56E6-43C8-818E-4987A5C8E76B}" type="presParOf" srcId="{F1441EA3-178C-46CE-BAAF-1EF741FD8339}" destId="{A5CE5BE0-994D-4DE7-9BD2-5FEB441C41A1}" srcOrd="8" destOrd="0" presId="urn:microsoft.com/office/officeart/2011/layout/HexagonRadial"/>
    <dgm:cxn modelId="{49F1E1F7-6802-4C68-A896-39E3EA51AF98}" type="presParOf" srcId="{F1441EA3-178C-46CE-BAAF-1EF741FD8339}" destId="{E5BF4808-4068-425A-8DFC-3C10961E7646}" srcOrd="9" destOrd="0" presId="urn:microsoft.com/office/officeart/2011/layout/HexagonRadial"/>
    <dgm:cxn modelId="{2679B7B8-6467-4628-9441-C8F2333D0103}" type="presParOf" srcId="{E5BF4808-4068-425A-8DFC-3C10961E7646}" destId="{22E87774-005E-4DB1-B76A-3A7D59D0AD37}" srcOrd="0" destOrd="0" presId="urn:microsoft.com/office/officeart/2011/layout/HexagonRadial"/>
    <dgm:cxn modelId="{C58A92CD-D4C9-45BF-A481-360A701AB421}" type="presParOf" srcId="{F1441EA3-178C-46CE-BAAF-1EF741FD8339}" destId="{41AD6F9F-35D2-4979-8AB9-161413CD47ED}" srcOrd="10" destOrd="0" presId="urn:microsoft.com/office/officeart/2011/layout/HexagonRadial"/>
    <dgm:cxn modelId="{C882E59B-12BF-4767-9D2B-5DB37A126B0A}" type="presParOf" srcId="{F1441EA3-178C-46CE-BAAF-1EF741FD8339}" destId="{994CAC13-8B33-42D6-8EC7-E9ACF762EF20}" srcOrd="11" destOrd="0" presId="urn:microsoft.com/office/officeart/2011/layout/HexagonRadial"/>
    <dgm:cxn modelId="{A8E7F713-4E87-4DE3-BAAF-ED37191AB403}" type="presParOf" srcId="{994CAC13-8B33-42D6-8EC7-E9ACF762EF20}" destId="{F37A0BA0-08B3-47C6-8756-26F954AD5888}" srcOrd="0" destOrd="0" presId="urn:microsoft.com/office/officeart/2011/layout/HexagonRadial"/>
    <dgm:cxn modelId="{E3705BE3-A67C-4EFD-B489-D839130E9E4F}" type="presParOf" srcId="{F1441EA3-178C-46CE-BAAF-1EF741FD8339}" destId="{4C759757-9AB8-4E7B-BD05-7CB1D6FA381F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230AABB-71E0-42A2-9554-77C3BA032AD4}" type="doc">
      <dgm:prSet loTypeId="urn:microsoft.com/office/officeart/2008/layout/LinedList" loCatId="list" qsTypeId="urn:microsoft.com/office/officeart/2005/8/quickstyle/simple1#10" qsCatId="simple" csTypeId="urn:microsoft.com/office/officeart/2005/8/colors/accent1_2#8" csCatId="accent1" phldr="1"/>
      <dgm:spPr/>
      <dgm:t>
        <a:bodyPr/>
        <a:lstStyle/>
        <a:p>
          <a:endParaRPr lang="en-US"/>
        </a:p>
      </dgm:t>
    </dgm:pt>
    <dgm:pt modelId="{09DDBDD1-A2D7-401D-B298-5088D17854E7}">
      <dgm:prSet phldrT="[Text]" custT="1"/>
      <dgm:spPr/>
      <dgm:t>
        <a:bodyPr/>
        <a:lstStyle/>
        <a:p>
          <a:r>
            <a:rPr lang="en-US" sz="2500" b="1" i="0" u="none" dirty="0" smtClean="0"/>
            <a:t>Strong involve-</a:t>
          </a:r>
          <a:r>
            <a:rPr lang="en-US" sz="2500" b="1" i="0" u="none" dirty="0" err="1" smtClean="0"/>
            <a:t>ment</a:t>
          </a:r>
          <a:r>
            <a:rPr lang="en-US" sz="2500" b="1" i="0" u="none" dirty="0" smtClean="0"/>
            <a:t> of families</a:t>
          </a:r>
          <a:endParaRPr lang="en-US" sz="2500" baseline="0" dirty="0"/>
        </a:p>
      </dgm:t>
    </dgm:pt>
    <dgm:pt modelId="{35B5C28C-717F-47CA-B4BA-AB1F3717ED52}" type="parTrans" cxnId="{9433F466-3E93-4D32-AF29-18478A10C7F2}">
      <dgm:prSet/>
      <dgm:spPr/>
      <dgm:t>
        <a:bodyPr/>
        <a:lstStyle/>
        <a:p>
          <a:endParaRPr lang="en-US"/>
        </a:p>
      </dgm:t>
    </dgm:pt>
    <dgm:pt modelId="{15A55BBA-456D-4934-BDE2-3A259E9BF9D3}" type="sibTrans" cxnId="{9433F466-3E93-4D32-AF29-18478A10C7F2}">
      <dgm:prSet/>
      <dgm:spPr/>
      <dgm:t>
        <a:bodyPr/>
        <a:lstStyle/>
        <a:p>
          <a:endParaRPr lang="en-US"/>
        </a:p>
      </dgm:t>
    </dgm:pt>
    <dgm:pt modelId="{979CFB0E-E0E5-4F88-8431-0F3E26DDDD5A}">
      <dgm:prSet phldrT="[Text]" custT="1"/>
      <dgm:spPr/>
      <dgm:t>
        <a:bodyPr/>
        <a:lstStyle/>
        <a:p>
          <a:r>
            <a:rPr lang="en-US" sz="2500" i="0" dirty="0" smtClean="0"/>
            <a:t>Involving families and youth in program planning</a:t>
          </a:r>
          <a:endParaRPr lang="en-US" sz="2500" dirty="0"/>
        </a:p>
      </dgm:t>
    </dgm:pt>
    <dgm:pt modelId="{43DB3C54-4A90-42AA-953A-C3E716ED9D1D}" type="parTrans" cxnId="{1AACA6C2-0788-4A8F-B74C-43952CC7C28C}">
      <dgm:prSet/>
      <dgm:spPr/>
      <dgm:t>
        <a:bodyPr/>
        <a:lstStyle/>
        <a:p>
          <a:endParaRPr lang="en-US"/>
        </a:p>
      </dgm:t>
    </dgm:pt>
    <dgm:pt modelId="{0361A2D9-0A00-4AB8-920B-AAD0C2C8A4BE}" type="sibTrans" cxnId="{1AACA6C2-0788-4A8F-B74C-43952CC7C28C}">
      <dgm:prSet/>
      <dgm:spPr/>
      <dgm:t>
        <a:bodyPr/>
        <a:lstStyle/>
        <a:p>
          <a:endParaRPr lang="en-US"/>
        </a:p>
      </dgm:t>
    </dgm:pt>
    <dgm:pt modelId="{3E67A5B7-62C9-4C96-92EA-E7807FDF2CF5}">
      <dgm:prSet phldrT="[Text]" custT="1"/>
      <dgm:spPr/>
      <dgm:t>
        <a:bodyPr/>
        <a:lstStyle/>
        <a:p>
          <a:r>
            <a:rPr lang="en-US" sz="2500" i="0" dirty="0" smtClean="0"/>
            <a:t>Providing opportunities for both children and families within school and in the community</a:t>
          </a:r>
          <a:endParaRPr lang="en-US" sz="2500" dirty="0"/>
        </a:p>
      </dgm:t>
    </dgm:pt>
    <dgm:pt modelId="{8F579C91-E3DD-4547-808C-4D3E727C63FF}" type="parTrans" cxnId="{803BE01A-8E21-4F34-A26C-4A103D038103}">
      <dgm:prSet/>
      <dgm:spPr/>
      <dgm:t>
        <a:bodyPr/>
        <a:lstStyle/>
        <a:p>
          <a:endParaRPr lang="en-US"/>
        </a:p>
      </dgm:t>
    </dgm:pt>
    <dgm:pt modelId="{64004B18-7385-482C-ADF0-51A7898E87E0}" type="sibTrans" cxnId="{803BE01A-8E21-4F34-A26C-4A103D038103}">
      <dgm:prSet/>
      <dgm:spPr/>
      <dgm:t>
        <a:bodyPr/>
        <a:lstStyle/>
        <a:p>
          <a:endParaRPr lang="en-US"/>
        </a:p>
      </dgm:t>
    </dgm:pt>
    <dgm:pt modelId="{FD9E9720-2744-4C5B-A166-40E43E7898B1}">
      <dgm:prSet custT="1"/>
      <dgm:spPr/>
      <dgm:t>
        <a:bodyPr/>
        <a:lstStyle/>
        <a:p>
          <a:r>
            <a:rPr lang="en-US" sz="2500" i="0" dirty="0" smtClean="0"/>
            <a:t>Attending to the needs of working parents</a:t>
          </a:r>
          <a:endParaRPr lang="en-US" sz="2500" dirty="0"/>
        </a:p>
      </dgm:t>
    </dgm:pt>
    <dgm:pt modelId="{D8548DA9-39A6-4FD1-993A-0942C5612316}" type="parTrans" cxnId="{3409F9E1-34D7-49B2-91DF-026265DFE107}">
      <dgm:prSet/>
      <dgm:spPr/>
      <dgm:t>
        <a:bodyPr/>
        <a:lstStyle/>
        <a:p>
          <a:endParaRPr lang="en-US"/>
        </a:p>
      </dgm:t>
    </dgm:pt>
    <dgm:pt modelId="{7500394B-EF4D-4AA1-8B86-AD5405C66F7D}" type="sibTrans" cxnId="{3409F9E1-34D7-49B2-91DF-026265DFE107}">
      <dgm:prSet/>
      <dgm:spPr/>
      <dgm:t>
        <a:bodyPr/>
        <a:lstStyle/>
        <a:p>
          <a:endParaRPr lang="en-US"/>
        </a:p>
      </dgm:t>
    </dgm:pt>
    <dgm:pt modelId="{B08D9A11-540E-4AF6-BCE7-05A2634414F6}" type="pres">
      <dgm:prSet presAssocID="{9230AABB-71E0-42A2-9554-77C3BA032AD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C112FE3-E4C9-449F-911F-AC5738432809}" type="pres">
      <dgm:prSet presAssocID="{09DDBDD1-A2D7-401D-B298-5088D17854E7}" presName="thickLine" presStyleLbl="alignNode1" presStyleIdx="0" presStyleCnt="1"/>
      <dgm:spPr/>
    </dgm:pt>
    <dgm:pt modelId="{4B4D1AF6-3474-4FF4-80A2-0AD10B7CEE08}" type="pres">
      <dgm:prSet presAssocID="{09DDBDD1-A2D7-401D-B298-5088D17854E7}" presName="horz1" presStyleCnt="0"/>
      <dgm:spPr/>
    </dgm:pt>
    <dgm:pt modelId="{A2793138-6784-47B0-9C9B-45E53BA712C6}" type="pres">
      <dgm:prSet presAssocID="{09DDBDD1-A2D7-401D-B298-5088D17854E7}" presName="tx1" presStyleLbl="revTx" presStyleIdx="0" presStyleCnt="4" custScaleX="125000" custScaleY="0"/>
      <dgm:spPr/>
      <dgm:t>
        <a:bodyPr/>
        <a:lstStyle/>
        <a:p>
          <a:endParaRPr lang="en-US"/>
        </a:p>
      </dgm:t>
    </dgm:pt>
    <dgm:pt modelId="{C7367198-A2D6-4ABD-AA23-30CC2AEDEEA2}" type="pres">
      <dgm:prSet presAssocID="{09DDBDD1-A2D7-401D-B298-5088D17854E7}" presName="vert1" presStyleCnt="0"/>
      <dgm:spPr/>
    </dgm:pt>
    <dgm:pt modelId="{37E44A64-2C0E-44EF-852B-331ECD0414DF}" type="pres">
      <dgm:prSet presAssocID="{979CFB0E-E0E5-4F88-8431-0F3E26DDDD5A}" presName="vertSpace2a" presStyleCnt="0"/>
      <dgm:spPr/>
    </dgm:pt>
    <dgm:pt modelId="{DB441DBA-6C54-4272-81A0-F83FB59EE850}" type="pres">
      <dgm:prSet presAssocID="{979CFB0E-E0E5-4F88-8431-0F3E26DDDD5A}" presName="horz2" presStyleCnt="0"/>
      <dgm:spPr/>
    </dgm:pt>
    <dgm:pt modelId="{E4CA196F-3B83-42AA-9FA0-91C10F71E268}" type="pres">
      <dgm:prSet presAssocID="{979CFB0E-E0E5-4F88-8431-0F3E26DDDD5A}" presName="horzSpace2" presStyleCnt="0"/>
      <dgm:spPr/>
    </dgm:pt>
    <dgm:pt modelId="{9FF1D000-9815-4C83-B82D-FED615C44E48}" type="pres">
      <dgm:prSet presAssocID="{979CFB0E-E0E5-4F88-8431-0F3E26DDDD5A}" presName="tx2" presStyleLbl="revTx" presStyleIdx="1" presStyleCnt="4" custScaleY="18497" custLinFactNeighborX="-318" custLinFactNeighborY="-36165"/>
      <dgm:spPr/>
      <dgm:t>
        <a:bodyPr/>
        <a:lstStyle/>
        <a:p>
          <a:endParaRPr lang="en-US"/>
        </a:p>
      </dgm:t>
    </dgm:pt>
    <dgm:pt modelId="{1760207D-BD4C-4D32-9DE8-E80E5826E26C}" type="pres">
      <dgm:prSet presAssocID="{979CFB0E-E0E5-4F88-8431-0F3E26DDDD5A}" presName="vert2" presStyleCnt="0"/>
      <dgm:spPr/>
    </dgm:pt>
    <dgm:pt modelId="{21A3AE4E-0D80-44D3-BD67-CFCDF59C7A2F}" type="pres">
      <dgm:prSet presAssocID="{979CFB0E-E0E5-4F88-8431-0F3E26DDDD5A}" presName="thinLine2b" presStyleLbl="callout" presStyleIdx="0" presStyleCnt="3"/>
      <dgm:spPr/>
    </dgm:pt>
    <dgm:pt modelId="{41EF1C10-974A-437F-B774-498F888F917C}" type="pres">
      <dgm:prSet presAssocID="{979CFB0E-E0E5-4F88-8431-0F3E26DDDD5A}" presName="vertSpace2b" presStyleCnt="0"/>
      <dgm:spPr/>
    </dgm:pt>
    <dgm:pt modelId="{EAE4BA5C-27A0-4DDC-BD52-B0FCA3C6F480}" type="pres">
      <dgm:prSet presAssocID="{FD9E9720-2744-4C5B-A166-40E43E7898B1}" presName="horz2" presStyleCnt="0"/>
      <dgm:spPr/>
    </dgm:pt>
    <dgm:pt modelId="{79A40EC4-3BE8-4DD6-8674-8EBE24E07F7B}" type="pres">
      <dgm:prSet presAssocID="{FD9E9720-2744-4C5B-A166-40E43E7898B1}" presName="horzSpace2" presStyleCnt="0"/>
      <dgm:spPr/>
    </dgm:pt>
    <dgm:pt modelId="{42534333-B728-46EB-BA15-65D12C967013}" type="pres">
      <dgm:prSet presAssocID="{FD9E9720-2744-4C5B-A166-40E43E7898B1}" presName="tx2" presStyleLbl="revTx" presStyleIdx="2" presStyleCnt="4" custScaleY="22916" custLinFactNeighborX="-310" custLinFactNeighborY="-1447"/>
      <dgm:spPr/>
      <dgm:t>
        <a:bodyPr/>
        <a:lstStyle/>
        <a:p>
          <a:endParaRPr lang="en-US"/>
        </a:p>
      </dgm:t>
    </dgm:pt>
    <dgm:pt modelId="{9BAA871E-FF20-4D8F-A1DA-D7DEBC538ED1}" type="pres">
      <dgm:prSet presAssocID="{FD9E9720-2744-4C5B-A166-40E43E7898B1}" presName="vert2" presStyleCnt="0"/>
      <dgm:spPr/>
    </dgm:pt>
    <dgm:pt modelId="{AA154312-E444-4620-A71A-F4D6FC634588}" type="pres">
      <dgm:prSet presAssocID="{FD9E9720-2744-4C5B-A166-40E43E7898B1}" presName="thinLine2b" presStyleLbl="callout" presStyleIdx="1" presStyleCnt="3"/>
      <dgm:spPr/>
    </dgm:pt>
    <dgm:pt modelId="{C8C1674D-E6F6-47FB-A296-6F38F0360759}" type="pres">
      <dgm:prSet presAssocID="{FD9E9720-2744-4C5B-A166-40E43E7898B1}" presName="vertSpace2b" presStyleCnt="0"/>
      <dgm:spPr/>
    </dgm:pt>
    <dgm:pt modelId="{1E198DD3-07B0-47B9-9178-9BF181FE5303}" type="pres">
      <dgm:prSet presAssocID="{3E67A5B7-62C9-4C96-92EA-E7807FDF2CF5}" presName="horz2" presStyleCnt="0"/>
      <dgm:spPr/>
    </dgm:pt>
    <dgm:pt modelId="{784A8C33-4D1F-45AC-AC3F-A5C97FC8AB18}" type="pres">
      <dgm:prSet presAssocID="{3E67A5B7-62C9-4C96-92EA-E7807FDF2CF5}" presName="horzSpace2" presStyleCnt="0"/>
      <dgm:spPr/>
    </dgm:pt>
    <dgm:pt modelId="{049E382E-49D3-49EF-AD7A-F3E27C628F04}" type="pres">
      <dgm:prSet presAssocID="{3E67A5B7-62C9-4C96-92EA-E7807FDF2CF5}" presName="tx2" presStyleLbl="revTx" presStyleIdx="3" presStyleCnt="4" custScaleY="32505" custLinFactNeighborX="-310" custLinFactNeighborY="-1532"/>
      <dgm:spPr/>
      <dgm:t>
        <a:bodyPr/>
        <a:lstStyle/>
        <a:p>
          <a:endParaRPr lang="en-US"/>
        </a:p>
      </dgm:t>
    </dgm:pt>
    <dgm:pt modelId="{16BC8832-9ED8-4F21-8143-12E924C5D883}" type="pres">
      <dgm:prSet presAssocID="{3E67A5B7-62C9-4C96-92EA-E7807FDF2CF5}" presName="vert2" presStyleCnt="0"/>
      <dgm:spPr/>
    </dgm:pt>
    <dgm:pt modelId="{96AA8769-37C6-4608-82EE-DB37209902F0}" type="pres">
      <dgm:prSet presAssocID="{3E67A5B7-62C9-4C96-92EA-E7807FDF2CF5}" presName="thinLine2b" presStyleLbl="callout" presStyleIdx="2" presStyleCnt="3"/>
      <dgm:spPr/>
    </dgm:pt>
    <dgm:pt modelId="{8C9F5753-A17F-4C1C-A4A2-A56668D51672}" type="pres">
      <dgm:prSet presAssocID="{3E67A5B7-62C9-4C96-92EA-E7807FDF2CF5}" presName="vertSpace2b" presStyleCnt="0"/>
      <dgm:spPr/>
    </dgm:pt>
  </dgm:ptLst>
  <dgm:cxnLst>
    <dgm:cxn modelId="{9433F466-3E93-4D32-AF29-18478A10C7F2}" srcId="{9230AABB-71E0-42A2-9554-77C3BA032AD4}" destId="{09DDBDD1-A2D7-401D-B298-5088D17854E7}" srcOrd="0" destOrd="0" parTransId="{35B5C28C-717F-47CA-B4BA-AB1F3717ED52}" sibTransId="{15A55BBA-456D-4934-BDE2-3A259E9BF9D3}"/>
    <dgm:cxn modelId="{4537EFE1-FE7F-4F06-88F9-60D41C58DEBB}" type="presOf" srcId="{979CFB0E-E0E5-4F88-8431-0F3E26DDDD5A}" destId="{9FF1D000-9815-4C83-B82D-FED615C44E48}" srcOrd="0" destOrd="0" presId="urn:microsoft.com/office/officeart/2008/layout/LinedList"/>
    <dgm:cxn modelId="{AB2D2271-1716-4F86-B4C0-9ECBD5BD17D7}" type="presOf" srcId="{09DDBDD1-A2D7-401D-B298-5088D17854E7}" destId="{A2793138-6784-47B0-9C9B-45E53BA712C6}" srcOrd="0" destOrd="0" presId="urn:microsoft.com/office/officeart/2008/layout/LinedList"/>
    <dgm:cxn modelId="{1AFBAB26-FAF3-47B2-9D5D-870C2E0B7D9C}" type="presOf" srcId="{9230AABB-71E0-42A2-9554-77C3BA032AD4}" destId="{B08D9A11-540E-4AF6-BCE7-05A2634414F6}" srcOrd="0" destOrd="0" presId="urn:microsoft.com/office/officeart/2008/layout/LinedList"/>
    <dgm:cxn modelId="{2447EE1A-C3A2-4769-B56A-A80410E58B8C}" type="presOf" srcId="{3E67A5B7-62C9-4C96-92EA-E7807FDF2CF5}" destId="{049E382E-49D3-49EF-AD7A-F3E27C628F04}" srcOrd="0" destOrd="0" presId="urn:microsoft.com/office/officeart/2008/layout/LinedList"/>
    <dgm:cxn modelId="{3409F9E1-34D7-49B2-91DF-026265DFE107}" srcId="{09DDBDD1-A2D7-401D-B298-5088D17854E7}" destId="{FD9E9720-2744-4C5B-A166-40E43E7898B1}" srcOrd="1" destOrd="0" parTransId="{D8548DA9-39A6-4FD1-993A-0942C5612316}" sibTransId="{7500394B-EF4D-4AA1-8B86-AD5405C66F7D}"/>
    <dgm:cxn modelId="{99B7F195-F790-4B31-BCCD-AE1BEA96E2B9}" type="presOf" srcId="{FD9E9720-2744-4C5B-A166-40E43E7898B1}" destId="{42534333-B728-46EB-BA15-65D12C967013}" srcOrd="0" destOrd="0" presId="urn:microsoft.com/office/officeart/2008/layout/LinedList"/>
    <dgm:cxn modelId="{803BE01A-8E21-4F34-A26C-4A103D038103}" srcId="{09DDBDD1-A2D7-401D-B298-5088D17854E7}" destId="{3E67A5B7-62C9-4C96-92EA-E7807FDF2CF5}" srcOrd="2" destOrd="0" parTransId="{8F579C91-E3DD-4547-808C-4D3E727C63FF}" sibTransId="{64004B18-7385-482C-ADF0-51A7898E87E0}"/>
    <dgm:cxn modelId="{1AACA6C2-0788-4A8F-B74C-43952CC7C28C}" srcId="{09DDBDD1-A2D7-401D-B298-5088D17854E7}" destId="{979CFB0E-E0E5-4F88-8431-0F3E26DDDD5A}" srcOrd="0" destOrd="0" parTransId="{43DB3C54-4A90-42AA-953A-C3E716ED9D1D}" sibTransId="{0361A2D9-0A00-4AB8-920B-AAD0C2C8A4BE}"/>
    <dgm:cxn modelId="{F4403432-886C-4F0E-831C-4C0F20F77DDC}" type="presParOf" srcId="{B08D9A11-540E-4AF6-BCE7-05A2634414F6}" destId="{CC112FE3-E4C9-449F-911F-AC5738432809}" srcOrd="0" destOrd="0" presId="urn:microsoft.com/office/officeart/2008/layout/LinedList"/>
    <dgm:cxn modelId="{106B159B-F639-40F3-88F1-4BD91116D489}" type="presParOf" srcId="{B08D9A11-540E-4AF6-BCE7-05A2634414F6}" destId="{4B4D1AF6-3474-4FF4-80A2-0AD10B7CEE08}" srcOrd="1" destOrd="0" presId="urn:microsoft.com/office/officeart/2008/layout/LinedList"/>
    <dgm:cxn modelId="{74FF672B-2B60-40A5-92A2-F1128F6B0DBA}" type="presParOf" srcId="{4B4D1AF6-3474-4FF4-80A2-0AD10B7CEE08}" destId="{A2793138-6784-47B0-9C9B-45E53BA712C6}" srcOrd="0" destOrd="0" presId="urn:microsoft.com/office/officeart/2008/layout/LinedList"/>
    <dgm:cxn modelId="{9077D82D-D9BD-43F1-80A2-7C74E269DD91}" type="presParOf" srcId="{4B4D1AF6-3474-4FF4-80A2-0AD10B7CEE08}" destId="{C7367198-A2D6-4ABD-AA23-30CC2AEDEEA2}" srcOrd="1" destOrd="0" presId="urn:microsoft.com/office/officeart/2008/layout/LinedList"/>
    <dgm:cxn modelId="{EAE88A95-988B-484C-9858-C89867A7E9D0}" type="presParOf" srcId="{C7367198-A2D6-4ABD-AA23-30CC2AEDEEA2}" destId="{37E44A64-2C0E-44EF-852B-331ECD0414DF}" srcOrd="0" destOrd="0" presId="urn:microsoft.com/office/officeart/2008/layout/LinedList"/>
    <dgm:cxn modelId="{E06BDD46-BC8F-402B-BDC5-F702A82580B9}" type="presParOf" srcId="{C7367198-A2D6-4ABD-AA23-30CC2AEDEEA2}" destId="{DB441DBA-6C54-4272-81A0-F83FB59EE850}" srcOrd="1" destOrd="0" presId="urn:microsoft.com/office/officeart/2008/layout/LinedList"/>
    <dgm:cxn modelId="{7B377077-8AF4-43F5-A421-520EA01E9D8E}" type="presParOf" srcId="{DB441DBA-6C54-4272-81A0-F83FB59EE850}" destId="{E4CA196F-3B83-42AA-9FA0-91C10F71E268}" srcOrd="0" destOrd="0" presId="urn:microsoft.com/office/officeart/2008/layout/LinedList"/>
    <dgm:cxn modelId="{F5853FA3-2E82-4FE7-952B-1107DABB31A9}" type="presParOf" srcId="{DB441DBA-6C54-4272-81A0-F83FB59EE850}" destId="{9FF1D000-9815-4C83-B82D-FED615C44E48}" srcOrd="1" destOrd="0" presId="urn:microsoft.com/office/officeart/2008/layout/LinedList"/>
    <dgm:cxn modelId="{6890C8E8-46A5-4C43-A13F-00AFEBB025DF}" type="presParOf" srcId="{DB441DBA-6C54-4272-81A0-F83FB59EE850}" destId="{1760207D-BD4C-4D32-9DE8-E80E5826E26C}" srcOrd="2" destOrd="0" presId="urn:microsoft.com/office/officeart/2008/layout/LinedList"/>
    <dgm:cxn modelId="{2B4455D3-8265-4117-AC7C-63608AFEEE28}" type="presParOf" srcId="{C7367198-A2D6-4ABD-AA23-30CC2AEDEEA2}" destId="{21A3AE4E-0D80-44D3-BD67-CFCDF59C7A2F}" srcOrd="2" destOrd="0" presId="urn:microsoft.com/office/officeart/2008/layout/LinedList"/>
    <dgm:cxn modelId="{EF9CD58C-6FF7-447F-9F8C-C31EFBA60CA4}" type="presParOf" srcId="{C7367198-A2D6-4ABD-AA23-30CC2AEDEEA2}" destId="{41EF1C10-974A-437F-B774-498F888F917C}" srcOrd="3" destOrd="0" presId="urn:microsoft.com/office/officeart/2008/layout/LinedList"/>
    <dgm:cxn modelId="{1BB976E0-64A5-4C28-8574-EDDF9FB97AE4}" type="presParOf" srcId="{C7367198-A2D6-4ABD-AA23-30CC2AEDEEA2}" destId="{EAE4BA5C-27A0-4DDC-BD52-B0FCA3C6F480}" srcOrd="4" destOrd="0" presId="urn:microsoft.com/office/officeart/2008/layout/LinedList"/>
    <dgm:cxn modelId="{A8161D50-10F4-4FF3-87AD-98E6F68F7543}" type="presParOf" srcId="{EAE4BA5C-27A0-4DDC-BD52-B0FCA3C6F480}" destId="{79A40EC4-3BE8-4DD6-8674-8EBE24E07F7B}" srcOrd="0" destOrd="0" presId="urn:microsoft.com/office/officeart/2008/layout/LinedList"/>
    <dgm:cxn modelId="{A6C91B8E-2E0A-4E9A-A576-93A0C12C26DF}" type="presParOf" srcId="{EAE4BA5C-27A0-4DDC-BD52-B0FCA3C6F480}" destId="{42534333-B728-46EB-BA15-65D12C967013}" srcOrd="1" destOrd="0" presId="urn:microsoft.com/office/officeart/2008/layout/LinedList"/>
    <dgm:cxn modelId="{98FE5C5D-3897-4863-B07E-E645AF45B916}" type="presParOf" srcId="{EAE4BA5C-27A0-4DDC-BD52-B0FCA3C6F480}" destId="{9BAA871E-FF20-4D8F-A1DA-D7DEBC538ED1}" srcOrd="2" destOrd="0" presId="urn:microsoft.com/office/officeart/2008/layout/LinedList"/>
    <dgm:cxn modelId="{06356829-DCCE-413C-B22C-30B8475EDD4E}" type="presParOf" srcId="{C7367198-A2D6-4ABD-AA23-30CC2AEDEEA2}" destId="{AA154312-E444-4620-A71A-F4D6FC634588}" srcOrd="5" destOrd="0" presId="urn:microsoft.com/office/officeart/2008/layout/LinedList"/>
    <dgm:cxn modelId="{855086B3-EF2B-47F6-9A45-39ACEEB893EE}" type="presParOf" srcId="{C7367198-A2D6-4ABD-AA23-30CC2AEDEEA2}" destId="{C8C1674D-E6F6-47FB-A296-6F38F0360759}" srcOrd="6" destOrd="0" presId="urn:microsoft.com/office/officeart/2008/layout/LinedList"/>
    <dgm:cxn modelId="{97A04F7F-D81B-455A-9184-623D6667CEED}" type="presParOf" srcId="{C7367198-A2D6-4ABD-AA23-30CC2AEDEEA2}" destId="{1E198DD3-07B0-47B9-9178-9BF181FE5303}" srcOrd="7" destOrd="0" presId="urn:microsoft.com/office/officeart/2008/layout/LinedList"/>
    <dgm:cxn modelId="{3A3ACD9E-D934-4DFF-9BAE-37D018B1B8D2}" type="presParOf" srcId="{1E198DD3-07B0-47B9-9178-9BF181FE5303}" destId="{784A8C33-4D1F-45AC-AC3F-A5C97FC8AB18}" srcOrd="0" destOrd="0" presId="urn:microsoft.com/office/officeart/2008/layout/LinedList"/>
    <dgm:cxn modelId="{916E5990-C97A-48CA-BF20-F2999BA92A3D}" type="presParOf" srcId="{1E198DD3-07B0-47B9-9178-9BF181FE5303}" destId="{049E382E-49D3-49EF-AD7A-F3E27C628F04}" srcOrd="1" destOrd="0" presId="urn:microsoft.com/office/officeart/2008/layout/LinedList"/>
    <dgm:cxn modelId="{2BA1DE9D-AD34-46E2-8E60-12DB003CD60C}" type="presParOf" srcId="{1E198DD3-07B0-47B9-9178-9BF181FE5303}" destId="{16BC8832-9ED8-4F21-8143-12E924C5D883}" srcOrd="2" destOrd="0" presId="urn:microsoft.com/office/officeart/2008/layout/LinedList"/>
    <dgm:cxn modelId="{72E7751B-1C07-485C-9314-9D23069FCC98}" type="presParOf" srcId="{C7367198-A2D6-4ABD-AA23-30CC2AEDEEA2}" destId="{96AA8769-37C6-4608-82EE-DB37209902F0}" srcOrd="8" destOrd="0" presId="urn:microsoft.com/office/officeart/2008/layout/LinedList"/>
    <dgm:cxn modelId="{5FF5D532-F303-4A41-9603-A51F8985A2E7}" type="presParOf" srcId="{C7367198-A2D6-4ABD-AA23-30CC2AEDEEA2}" destId="{8C9F5753-A17F-4C1C-A4A2-A56668D51672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230AABB-71E0-42A2-9554-77C3BA032AD4}" type="doc">
      <dgm:prSet loTypeId="urn:microsoft.com/office/officeart/2008/layout/LinedList" loCatId="list" qsTypeId="urn:microsoft.com/office/officeart/2005/8/quickstyle/simple1#11" qsCatId="simple" csTypeId="urn:microsoft.com/office/officeart/2005/8/colors/accent1_2#9" csCatId="accent1" phldr="1"/>
      <dgm:spPr/>
      <dgm:t>
        <a:bodyPr/>
        <a:lstStyle/>
        <a:p>
          <a:endParaRPr lang="en-US"/>
        </a:p>
      </dgm:t>
    </dgm:pt>
    <dgm:pt modelId="{09DDBDD1-A2D7-401D-B298-5088D17854E7}">
      <dgm:prSet phldrT="[Text]" custT="1"/>
      <dgm:spPr/>
      <dgm:t>
        <a:bodyPr/>
        <a:lstStyle/>
        <a:p>
          <a:r>
            <a:rPr lang="en-US" sz="2500" b="1" i="0" u="none" dirty="0" smtClean="0"/>
            <a:t>Extended learning </a:t>
          </a:r>
          <a:r>
            <a:rPr lang="en-US" sz="2500" b="1" i="0" u="none" dirty="0" err="1" smtClean="0"/>
            <a:t>opport</a:t>
          </a:r>
          <a:r>
            <a:rPr lang="en-US" sz="2500" b="1" i="0" u="none" dirty="0" smtClean="0"/>
            <a:t>-unities</a:t>
          </a:r>
          <a:endParaRPr lang="en-US" sz="2500" baseline="0" dirty="0"/>
        </a:p>
      </dgm:t>
    </dgm:pt>
    <dgm:pt modelId="{35B5C28C-717F-47CA-B4BA-AB1F3717ED52}" type="parTrans" cxnId="{9433F466-3E93-4D32-AF29-18478A10C7F2}">
      <dgm:prSet/>
      <dgm:spPr/>
      <dgm:t>
        <a:bodyPr/>
        <a:lstStyle/>
        <a:p>
          <a:endParaRPr lang="en-US"/>
        </a:p>
      </dgm:t>
    </dgm:pt>
    <dgm:pt modelId="{15A55BBA-456D-4934-BDE2-3A259E9BF9D3}" type="sibTrans" cxnId="{9433F466-3E93-4D32-AF29-18478A10C7F2}">
      <dgm:prSet/>
      <dgm:spPr/>
      <dgm:t>
        <a:bodyPr/>
        <a:lstStyle/>
        <a:p>
          <a:endParaRPr lang="en-US"/>
        </a:p>
      </dgm:t>
    </dgm:pt>
    <dgm:pt modelId="{979CFB0E-E0E5-4F88-8431-0F3E26DDDD5A}">
      <dgm:prSet phldrT="[Text]" custT="1"/>
      <dgm:spPr/>
      <dgm:t>
        <a:bodyPr/>
        <a:lstStyle/>
        <a:p>
          <a:r>
            <a:rPr lang="en-US" sz="2500" i="0" dirty="0" smtClean="0"/>
            <a:t>Provide engaging opportunities directed at learning and improving student outcomes</a:t>
          </a:r>
          <a:endParaRPr lang="en-US" sz="2500" dirty="0"/>
        </a:p>
      </dgm:t>
    </dgm:pt>
    <dgm:pt modelId="{43DB3C54-4A90-42AA-953A-C3E716ED9D1D}" type="parTrans" cxnId="{1AACA6C2-0788-4A8F-B74C-43952CC7C28C}">
      <dgm:prSet/>
      <dgm:spPr/>
      <dgm:t>
        <a:bodyPr/>
        <a:lstStyle/>
        <a:p>
          <a:endParaRPr lang="en-US"/>
        </a:p>
      </dgm:t>
    </dgm:pt>
    <dgm:pt modelId="{0361A2D9-0A00-4AB8-920B-AAD0C2C8A4BE}" type="sibTrans" cxnId="{1AACA6C2-0788-4A8F-B74C-43952CC7C28C}">
      <dgm:prSet/>
      <dgm:spPr/>
      <dgm:t>
        <a:bodyPr/>
        <a:lstStyle/>
        <a:p>
          <a:endParaRPr lang="en-US"/>
        </a:p>
      </dgm:t>
    </dgm:pt>
    <dgm:pt modelId="{3E67A5B7-62C9-4C96-92EA-E7807FDF2CF5}">
      <dgm:prSet phldrT="[Text]" custT="1"/>
      <dgm:spPr/>
      <dgm:t>
        <a:bodyPr/>
        <a:lstStyle/>
        <a:p>
          <a:r>
            <a:rPr lang="en-US" sz="2500" dirty="0" smtClean="0"/>
            <a:t>Offering wide variety of activities to meet diverse needs </a:t>
          </a:r>
          <a:endParaRPr lang="en-US" sz="2500" dirty="0"/>
        </a:p>
      </dgm:t>
    </dgm:pt>
    <dgm:pt modelId="{8F579C91-E3DD-4547-808C-4D3E727C63FF}" type="parTrans" cxnId="{803BE01A-8E21-4F34-A26C-4A103D038103}">
      <dgm:prSet/>
      <dgm:spPr/>
      <dgm:t>
        <a:bodyPr/>
        <a:lstStyle/>
        <a:p>
          <a:endParaRPr lang="en-US"/>
        </a:p>
      </dgm:t>
    </dgm:pt>
    <dgm:pt modelId="{64004B18-7385-482C-ADF0-51A7898E87E0}" type="sibTrans" cxnId="{803BE01A-8E21-4F34-A26C-4A103D038103}">
      <dgm:prSet/>
      <dgm:spPr/>
      <dgm:t>
        <a:bodyPr/>
        <a:lstStyle/>
        <a:p>
          <a:endParaRPr lang="en-US"/>
        </a:p>
      </dgm:t>
    </dgm:pt>
    <dgm:pt modelId="{FD9E9720-2744-4C5B-A166-40E43E7898B1}">
      <dgm:prSet custT="1"/>
      <dgm:spPr/>
      <dgm:t>
        <a:bodyPr/>
        <a:lstStyle/>
        <a:p>
          <a:r>
            <a:rPr lang="en-US" sz="2500" i="0" dirty="0" smtClean="0"/>
            <a:t>Coordinating learning with the regular school day</a:t>
          </a:r>
          <a:endParaRPr lang="en-US" sz="2500" dirty="0"/>
        </a:p>
      </dgm:t>
    </dgm:pt>
    <dgm:pt modelId="{D8548DA9-39A6-4FD1-993A-0942C5612316}" type="parTrans" cxnId="{3409F9E1-34D7-49B2-91DF-026265DFE107}">
      <dgm:prSet/>
      <dgm:spPr/>
      <dgm:t>
        <a:bodyPr/>
        <a:lstStyle/>
        <a:p>
          <a:endParaRPr lang="en-US"/>
        </a:p>
      </dgm:t>
    </dgm:pt>
    <dgm:pt modelId="{7500394B-EF4D-4AA1-8B86-AD5405C66F7D}" type="sibTrans" cxnId="{3409F9E1-34D7-49B2-91DF-026265DFE107}">
      <dgm:prSet/>
      <dgm:spPr/>
      <dgm:t>
        <a:bodyPr/>
        <a:lstStyle/>
        <a:p>
          <a:endParaRPr lang="en-US"/>
        </a:p>
      </dgm:t>
    </dgm:pt>
    <dgm:pt modelId="{AF66C5AA-58D4-45F7-80EE-A2E5DEB7AD54}">
      <dgm:prSet phldrT="[Text]" custT="1"/>
      <dgm:spPr/>
      <dgm:t>
        <a:bodyPr/>
        <a:lstStyle/>
        <a:p>
          <a:r>
            <a:rPr lang="en-US" sz="2500" i="0" dirty="0" smtClean="0"/>
            <a:t>Linking school-day and after-school curriculum</a:t>
          </a:r>
          <a:endParaRPr lang="en-US" sz="2500" dirty="0"/>
        </a:p>
      </dgm:t>
    </dgm:pt>
    <dgm:pt modelId="{48C8DA06-9AD8-40D1-91D2-0AAEFB4E2227}" type="parTrans" cxnId="{56687DD2-0232-421C-8E6F-69C80A3C34C3}">
      <dgm:prSet/>
      <dgm:spPr/>
      <dgm:t>
        <a:bodyPr/>
        <a:lstStyle/>
        <a:p>
          <a:endParaRPr lang="en-US"/>
        </a:p>
      </dgm:t>
    </dgm:pt>
    <dgm:pt modelId="{474F0278-F094-4D75-B467-00F2895991AC}" type="sibTrans" cxnId="{56687DD2-0232-421C-8E6F-69C80A3C34C3}">
      <dgm:prSet/>
      <dgm:spPr/>
      <dgm:t>
        <a:bodyPr/>
        <a:lstStyle/>
        <a:p>
          <a:endParaRPr lang="en-US"/>
        </a:p>
      </dgm:t>
    </dgm:pt>
    <dgm:pt modelId="{B08D9A11-540E-4AF6-BCE7-05A2634414F6}" type="pres">
      <dgm:prSet presAssocID="{9230AABB-71E0-42A2-9554-77C3BA032AD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C112FE3-E4C9-449F-911F-AC5738432809}" type="pres">
      <dgm:prSet presAssocID="{09DDBDD1-A2D7-401D-B298-5088D17854E7}" presName="thickLine" presStyleLbl="alignNode1" presStyleIdx="0" presStyleCnt="1"/>
      <dgm:spPr/>
    </dgm:pt>
    <dgm:pt modelId="{4B4D1AF6-3474-4FF4-80A2-0AD10B7CEE08}" type="pres">
      <dgm:prSet presAssocID="{09DDBDD1-A2D7-401D-B298-5088D17854E7}" presName="horz1" presStyleCnt="0"/>
      <dgm:spPr/>
    </dgm:pt>
    <dgm:pt modelId="{A2793138-6784-47B0-9C9B-45E53BA712C6}" type="pres">
      <dgm:prSet presAssocID="{09DDBDD1-A2D7-401D-B298-5088D17854E7}" presName="tx1" presStyleLbl="revTx" presStyleIdx="0" presStyleCnt="5" custScaleX="125000" custScaleY="0"/>
      <dgm:spPr/>
      <dgm:t>
        <a:bodyPr/>
        <a:lstStyle/>
        <a:p>
          <a:endParaRPr lang="en-US"/>
        </a:p>
      </dgm:t>
    </dgm:pt>
    <dgm:pt modelId="{C7367198-A2D6-4ABD-AA23-30CC2AEDEEA2}" type="pres">
      <dgm:prSet presAssocID="{09DDBDD1-A2D7-401D-B298-5088D17854E7}" presName="vert1" presStyleCnt="0"/>
      <dgm:spPr/>
    </dgm:pt>
    <dgm:pt modelId="{37E44A64-2C0E-44EF-852B-331ECD0414DF}" type="pres">
      <dgm:prSet presAssocID="{979CFB0E-E0E5-4F88-8431-0F3E26DDDD5A}" presName="vertSpace2a" presStyleCnt="0"/>
      <dgm:spPr/>
    </dgm:pt>
    <dgm:pt modelId="{DB441DBA-6C54-4272-81A0-F83FB59EE850}" type="pres">
      <dgm:prSet presAssocID="{979CFB0E-E0E5-4F88-8431-0F3E26DDDD5A}" presName="horz2" presStyleCnt="0"/>
      <dgm:spPr/>
    </dgm:pt>
    <dgm:pt modelId="{E4CA196F-3B83-42AA-9FA0-91C10F71E268}" type="pres">
      <dgm:prSet presAssocID="{979CFB0E-E0E5-4F88-8431-0F3E26DDDD5A}" presName="horzSpace2" presStyleCnt="0"/>
      <dgm:spPr/>
    </dgm:pt>
    <dgm:pt modelId="{9FF1D000-9815-4C83-B82D-FED615C44E48}" type="pres">
      <dgm:prSet presAssocID="{979CFB0E-E0E5-4F88-8431-0F3E26DDDD5A}" presName="tx2" presStyleLbl="revTx" presStyleIdx="1" presStyleCnt="5" custScaleY="64044" custLinFactNeighborX="-318" custLinFactNeighborY="-36165"/>
      <dgm:spPr/>
      <dgm:t>
        <a:bodyPr/>
        <a:lstStyle/>
        <a:p>
          <a:endParaRPr lang="en-US"/>
        </a:p>
      </dgm:t>
    </dgm:pt>
    <dgm:pt modelId="{1760207D-BD4C-4D32-9DE8-E80E5826E26C}" type="pres">
      <dgm:prSet presAssocID="{979CFB0E-E0E5-4F88-8431-0F3E26DDDD5A}" presName="vert2" presStyleCnt="0"/>
      <dgm:spPr/>
    </dgm:pt>
    <dgm:pt modelId="{21A3AE4E-0D80-44D3-BD67-CFCDF59C7A2F}" type="pres">
      <dgm:prSet presAssocID="{979CFB0E-E0E5-4F88-8431-0F3E26DDDD5A}" presName="thinLine2b" presStyleLbl="callout" presStyleIdx="0" presStyleCnt="4"/>
      <dgm:spPr/>
    </dgm:pt>
    <dgm:pt modelId="{41EF1C10-974A-437F-B774-498F888F917C}" type="pres">
      <dgm:prSet presAssocID="{979CFB0E-E0E5-4F88-8431-0F3E26DDDD5A}" presName="vertSpace2b" presStyleCnt="0"/>
      <dgm:spPr/>
    </dgm:pt>
    <dgm:pt modelId="{EAE4BA5C-27A0-4DDC-BD52-B0FCA3C6F480}" type="pres">
      <dgm:prSet presAssocID="{FD9E9720-2744-4C5B-A166-40E43E7898B1}" presName="horz2" presStyleCnt="0"/>
      <dgm:spPr/>
    </dgm:pt>
    <dgm:pt modelId="{79A40EC4-3BE8-4DD6-8674-8EBE24E07F7B}" type="pres">
      <dgm:prSet presAssocID="{FD9E9720-2744-4C5B-A166-40E43E7898B1}" presName="horzSpace2" presStyleCnt="0"/>
      <dgm:spPr/>
    </dgm:pt>
    <dgm:pt modelId="{42534333-B728-46EB-BA15-65D12C967013}" type="pres">
      <dgm:prSet presAssocID="{FD9E9720-2744-4C5B-A166-40E43E7898B1}" presName="tx2" presStyleLbl="revTx" presStyleIdx="2" presStyleCnt="5" custScaleY="47131" custLinFactNeighborX="-310" custLinFactNeighborY="1608"/>
      <dgm:spPr/>
      <dgm:t>
        <a:bodyPr/>
        <a:lstStyle/>
        <a:p>
          <a:endParaRPr lang="en-US"/>
        </a:p>
      </dgm:t>
    </dgm:pt>
    <dgm:pt modelId="{9BAA871E-FF20-4D8F-A1DA-D7DEBC538ED1}" type="pres">
      <dgm:prSet presAssocID="{FD9E9720-2744-4C5B-A166-40E43E7898B1}" presName="vert2" presStyleCnt="0"/>
      <dgm:spPr/>
    </dgm:pt>
    <dgm:pt modelId="{AA154312-E444-4620-A71A-F4D6FC634588}" type="pres">
      <dgm:prSet presAssocID="{FD9E9720-2744-4C5B-A166-40E43E7898B1}" presName="thinLine2b" presStyleLbl="callout" presStyleIdx="1" presStyleCnt="4"/>
      <dgm:spPr/>
    </dgm:pt>
    <dgm:pt modelId="{C8C1674D-E6F6-47FB-A296-6F38F0360759}" type="pres">
      <dgm:prSet presAssocID="{FD9E9720-2744-4C5B-A166-40E43E7898B1}" presName="vertSpace2b" presStyleCnt="0"/>
      <dgm:spPr/>
    </dgm:pt>
    <dgm:pt modelId="{1E198DD3-07B0-47B9-9178-9BF181FE5303}" type="pres">
      <dgm:prSet presAssocID="{3E67A5B7-62C9-4C96-92EA-E7807FDF2CF5}" presName="horz2" presStyleCnt="0"/>
      <dgm:spPr/>
    </dgm:pt>
    <dgm:pt modelId="{784A8C33-4D1F-45AC-AC3F-A5C97FC8AB18}" type="pres">
      <dgm:prSet presAssocID="{3E67A5B7-62C9-4C96-92EA-E7807FDF2CF5}" presName="horzSpace2" presStyleCnt="0"/>
      <dgm:spPr/>
    </dgm:pt>
    <dgm:pt modelId="{049E382E-49D3-49EF-AD7A-F3E27C628F04}" type="pres">
      <dgm:prSet presAssocID="{3E67A5B7-62C9-4C96-92EA-E7807FDF2CF5}" presName="tx2" presStyleLbl="revTx" presStyleIdx="3" presStyleCnt="5" custScaleY="53461" custLinFactNeighborX="-310" custLinFactNeighborY="2573"/>
      <dgm:spPr/>
      <dgm:t>
        <a:bodyPr/>
        <a:lstStyle/>
        <a:p>
          <a:endParaRPr lang="en-US"/>
        </a:p>
      </dgm:t>
    </dgm:pt>
    <dgm:pt modelId="{16BC8832-9ED8-4F21-8143-12E924C5D883}" type="pres">
      <dgm:prSet presAssocID="{3E67A5B7-62C9-4C96-92EA-E7807FDF2CF5}" presName="vert2" presStyleCnt="0"/>
      <dgm:spPr/>
    </dgm:pt>
    <dgm:pt modelId="{96AA8769-37C6-4608-82EE-DB37209902F0}" type="pres">
      <dgm:prSet presAssocID="{3E67A5B7-62C9-4C96-92EA-E7807FDF2CF5}" presName="thinLine2b" presStyleLbl="callout" presStyleIdx="2" presStyleCnt="4"/>
      <dgm:spPr/>
    </dgm:pt>
    <dgm:pt modelId="{8C9F5753-A17F-4C1C-A4A2-A56668D51672}" type="pres">
      <dgm:prSet presAssocID="{3E67A5B7-62C9-4C96-92EA-E7807FDF2CF5}" presName="vertSpace2b" presStyleCnt="0"/>
      <dgm:spPr/>
    </dgm:pt>
    <dgm:pt modelId="{1E7790DF-5B96-47AA-96D7-427FFD9C97E1}" type="pres">
      <dgm:prSet presAssocID="{AF66C5AA-58D4-45F7-80EE-A2E5DEB7AD54}" presName="horz2" presStyleCnt="0"/>
      <dgm:spPr/>
    </dgm:pt>
    <dgm:pt modelId="{83A7072C-AF37-4949-B1B0-E3492CA245EF}" type="pres">
      <dgm:prSet presAssocID="{AF66C5AA-58D4-45F7-80EE-A2E5DEB7AD54}" presName="horzSpace2" presStyleCnt="0"/>
      <dgm:spPr/>
    </dgm:pt>
    <dgm:pt modelId="{86A02CF6-BFF7-4A3A-829B-4ECEA061C413}" type="pres">
      <dgm:prSet presAssocID="{AF66C5AA-58D4-45F7-80EE-A2E5DEB7AD54}" presName="tx2" presStyleLbl="revTx" presStyleIdx="4" presStyleCnt="5" custScaleY="41603" custLinFactNeighborX="-310" custLinFactNeighborY="-4423"/>
      <dgm:spPr/>
      <dgm:t>
        <a:bodyPr/>
        <a:lstStyle/>
        <a:p>
          <a:endParaRPr lang="en-US"/>
        </a:p>
      </dgm:t>
    </dgm:pt>
    <dgm:pt modelId="{211E40A4-878A-4569-8EBA-1C558877A045}" type="pres">
      <dgm:prSet presAssocID="{AF66C5AA-58D4-45F7-80EE-A2E5DEB7AD54}" presName="vert2" presStyleCnt="0"/>
      <dgm:spPr/>
    </dgm:pt>
    <dgm:pt modelId="{B7A6586D-DC7A-41CC-AC53-CBA9D41DC29C}" type="pres">
      <dgm:prSet presAssocID="{AF66C5AA-58D4-45F7-80EE-A2E5DEB7AD54}" presName="thinLine2b" presStyleLbl="callout" presStyleIdx="3" presStyleCnt="4"/>
      <dgm:spPr/>
    </dgm:pt>
    <dgm:pt modelId="{D62712CC-1995-4A7B-98D7-B71DC1D06D86}" type="pres">
      <dgm:prSet presAssocID="{AF66C5AA-58D4-45F7-80EE-A2E5DEB7AD54}" presName="vertSpace2b" presStyleCnt="0"/>
      <dgm:spPr/>
    </dgm:pt>
  </dgm:ptLst>
  <dgm:cxnLst>
    <dgm:cxn modelId="{3423F5D1-8E36-4CE5-9341-B53795C376BE}" type="presOf" srcId="{AF66C5AA-58D4-45F7-80EE-A2E5DEB7AD54}" destId="{86A02CF6-BFF7-4A3A-829B-4ECEA061C413}" srcOrd="0" destOrd="0" presId="urn:microsoft.com/office/officeart/2008/layout/LinedList"/>
    <dgm:cxn modelId="{DA72A5A0-BAF5-498A-92D1-E91695F7AE3A}" type="presOf" srcId="{FD9E9720-2744-4C5B-A166-40E43E7898B1}" destId="{42534333-B728-46EB-BA15-65D12C967013}" srcOrd="0" destOrd="0" presId="urn:microsoft.com/office/officeart/2008/layout/LinedList"/>
    <dgm:cxn modelId="{9433F466-3E93-4D32-AF29-18478A10C7F2}" srcId="{9230AABB-71E0-42A2-9554-77C3BA032AD4}" destId="{09DDBDD1-A2D7-401D-B298-5088D17854E7}" srcOrd="0" destOrd="0" parTransId="{35B5C28C-717F-47CA-B4BA-AB1F3717ED52}" sibTransId="{15A55BBA-456D-4934-BDE2-3A259E9BF9D3}"/>
    <dgm:cxn modelId="{F3D73F99-D175-4D69-AAB9-01748D906408}" type="presOf" srcId="{9230AABB-71E0-42A2-9554-77C3BA032AD4}" destId="{B08D9A11-540E-4AF6-BCE7-05A2634414F6}" srcOrd="0" destOrd="0" presId="urn:microsoft.com/office/officeart/2008/layout/LinedList"/>
    <dgm:cxn modelId="{EAFA7BC1-2EB0-4A83-8851-DD3D99749ECE}" type="presOf" srcId="{09DDBDD1-A2D7-401D-B298-5088D17854E7}" destId="{A2793138-6784-47B0-9C9B-45E53BA712C6}" srcOrd="0" destOrd="0" presId="urn:microsoft.com/office/officeart/2008/layout/LinedList"/>
    <dgm:cxn modelId="{9FE85AD3-6D75-4F86-BEC7-6C921427FA5D}" type="presOf" srcId="{979CFB0E-E0E5-4F88-8431-0F3E26DDDD5A}" destId="{9FF1D000-9815-4C83-B82D-FED615C44E48}" srcOrd="0" destOrd="0" presId="urn:microsoft.com/office/officeart/2008/layout/LinedList"/>
    <dgm:cxn modelId="{56687DD2-0232-421C-8E6F-69C80A3C34C3}" srcId="{09DDBDD1-A2D7-401D-B298-5088D17854E7}" destId="{AF66C5AA-58D4-45F7-80EE-A2E5DEB7AD54}" srcOrd="3" destOrd="0" parTransId="{48C8DA06-9AD8-40D1-91D2-0AAEFB4E2227}" sibTransId="{474F0278-F094-4D75-B467-00F2895991AC}"/>
    <dgm:cxn modelId="{AD19B253-E52C-4490-BED8-E4E3913D76E0}" type="presOf" srcId="{3E67A5B7-62C9-4C96-92EA-E7807FDF2CF5}" destId="{049E382E-49D3-49EF-AD7A-F3E27C628F04}" srcOrd="0" destOrd="0" presId="urn:microsoft.com/office/officeart/2008/layout/LinedList"/>
    <dgm:cxn modelId="{3409F9E1-34D7-49B2-91DF-026265DFE107}" srcId="{09DDBDD1-A2D7-401D-B298-5088D17854E7}" destId="{FD9E9720-2744-4C5B-A166-40E43E7898B1}" srcOrd="1" destOrd="0" parTransId="{D8548DA9-39A6-4FD1-993A-0942C5612316}" sibTransId="{7500394B-EF4D-4AA1-8B86-AD5405C66F7D}"/>
    <dgm:cxn modelId="{803BE01A-8E21-4F34-A26C-4A103D038103}" srcId="{09DDBDD1-A2D7-401D-B298-5088D17854E7}" destId="{3E67A5B7-62C9-4C96-92EA-E7807FDF2CF5}" srcOrd="2" destOrd="0" parTransId="{8F579C91-E3DD-4547-808C-4D3E727C63FF}" sibTransId="{64004B18-7385-482C-ADF0-51A7898E87E0}"/>
    <dgm:cxn modelId="{1AACA6C2-0788-4A8F-B74C-43952CC7C28C}" srcId="{09DDBDD1-A2D7-401D-B298-5088D17854E7}" destId="{979CFB0E-E0E5-4F88-8431-0F3E26DDDD5A}" srcOrd="0" destOrd="0" parTransId="{43DB3C54-4A90-42AA-953A-C3E716ED9D1D}" sibTransId="{0361A2D9-0A00-4AB8-920B-AAD0C2C8A4BE}"/>
    <dgm:cxn modelId="{6E92408E-D35D-4AC0-9A06-0B4E5337C745}" type="presParOf" srcId="{B08D9A11-540E-4AF6-BCE7-05A2634414F6}" destId="{CC112FE3-E4C9-449F-911F-AC5738432809}" srcOrd="0" destOrd="0" presId="urn:microsoft.com/office/officeart/2008/layout/LinedList"/>
    <dgm:cxn modelId="{FA476E24-2E1D-4347-8376-17F760AE3A5D}" type="presParOf" srcId="{B08D9A11-540E-4AF6-BCE7-05A2634414F6}" destId="{4B4D1AF6-3474-4FF4-80A2-0AD10B7CEE08}" srcOrd="1" destOrd="0" presId="urn:microsoft.com/office/officeart/2008/layout/LinedList"/>
    <dgm:cxn modelId="{745FDACF-2861-4A49-88D3-B176CC849429}" type="presParOf" srcId="{4B4D1AF6-3474-4FF4-80A2-0AD10B7CEE08}" destId="{A2793138-6784-47B0-9C9B-45E53BA712C6}" srcOrd="0" destOrd="0" presId="urn:microsoft.com/office/officeart/2008/layout/LinedList"/>
    <dgm:cxn modelId="{686923B8-A221-4385-A49E-A6DAC46CF31F}" type="presParOf" srcId="{4B4D1AF6-3474-4FF4-80A2-0AD10B7CEE08}" destId="{C7367198-A2D6-4ABD-AA23-30CC2AEDEEA2}" srcOrd="1" destOrd="0" presId="urn:microsoft.com/office/officeart/2008/layout/LinedList"/>
    <dgm:cxn modelId="{DA68BC89-4ED4-46BF-A599-3160B8442C50}" type="presParOf" srcId="{C7367198-A2D6-4ABD-AA23-30CC2AEDEEA2}" destId="{37E44A64-2C0E-44EF-852B-331ECD0414DF}" srcOrd="0" destOrd="0" presId="urn:microsoft.com/office/officeart/2008/layout/LinedList"/>
    <dgm:cxn modelId="{A4EA99AF-561D-447A-AD27-0BB22D82807B}" type="presParOf" srcId="{C7367198-A2D6-4ABD-AA23-30CC2AEDEEA2}" destId="{DB441DBA-6C54-4272-81A0-F83FB59EE850}" srcOrd="1" destOrd="0" presId="urn:microsoft.com/office/officeart/2008/layout/LinedList"/>
    <dgm:cxn modelId="{0EFDF934-30F3-46F0-8DED-E32FB722FF12}" type="presParOf" srcId="{DB441DBA-6C54-4272-81A0-F83FB59EE850}" destId="{E4CA196F-3B83-42AA-9FA0-91C10F71E268}" srcOrd="0" destOrd="0" presId="urn:microsoft.com/office/officeart/2008/layout/LinedList"/>
    <dgm:cxn modelId="{DE0862AD-1219-49A8-A35E-D4C6869370BB}" type="presParOf" srcId="{DB441DBA-6C54-4272-81A0-F83FB59EE850}" destId="{9FF1D000-9815-4C83-B82D-FED615C44E48}" srcOrd="1" destOrd="0" presId="urn:microsoft.com/office/officeart/2008/layout/LinedList"/>
    <dgm:cxn modelId="{23ACE7DA-CE37-4693-A56D-435868C68537}" type="presParOf" srcId="{DB441DBA-6C54-4272-81A0-F83FB59EE850}" destId="{1760207D-BD4C-4D32-9DE8-E80E5826E26C}" srcOrd="2" destOrd="0" presId="urn:microsoft.com/office/officeart/2008/layout/LinedList"/>
    <dgm:cxn modelId="{2C1B55C4-A489-4597-A877-FF7B213D12F5}" type="presParOf" srcId="{C7367198-A2D6-4ABD-AA23-30CC2AEDEEA2}" destId="{21A3AE4E-0D80-44D3-BD67-CFCDF59C7A2F}" srcOrd="2" destOrd="0" presId="urn:microsoft.com/office/officeart/2008/layout/LinedList"/>
    <dgm:cxn modelId="{86289C28-1DFF-4CCC-BB9A-A636A865A614}" type="presParOf" srcId="{C7367198-A2D6-4ABD-AA23-30CC2AEDEEA2}" destId="{41EF1C10-974A-437F-B774-498F888F917C}" srcOrd="3" destOrd="0" presId="urn:microsoft.com/office/officeart/2008/layout/LinedList"/>
    <dgm:cxn modelId="{4D13FCA0-7514-4D96-92B0-16A1C6CAAB2D}" type="presParOf" srcId="{C7367198-A2D6-4ABD-AA23-30CC2AEDEEA2}" destId="{EAE4BA5C-27A0-4DDC-BD52-B0FCA3C6F480}" srcOrd="4" destOrd="0" presId="urn:microsoft.com/office/officeart/2008/layout/LinedList"/>
    <dgm:cxn modelId="{B9BA04D9-C161-414A-9B74-2EC40E10E29B}" type="presParOf" srcId="{EAE4BA5C-27A0-4DDC-BD52-B0FCA3C6F480}" destId="{79A40EC4-3BE8-4DD6-8674-8EBE24E07F7B}" srcOrd="0" destOrd="0" presId="urn:microsoft.com/office/officeart/2008/layout/LinedList"/>
    <dgm:cxn modelId="{9A36DB80-5A47-4928-AAAE-BF86A9885E54}" type="presParOf" srcId="{EAE4BA5C-27A0-4DDC-BD52-B0FCA3C6F480}" destId="{42534333-B728-46EB-BA15-65D12C967013}" srcOrd="1" destOrd="0" presId="urn:microsoft.com/office/officeart/2008/layout/LinedList"/>
    <dgm:cxn modelId="{4068E65E-0E6E-4D38-AE95-D7140AF01D57}" type="presParOf" srcId="{EAE4BA5C-27A0-4DDC-BD52-B0FCA3C6F480}" destId="{9BAA871E-FF20-4D8F-A1DA-D7DEBC538ED1}" srcOrd="2" destOrd="0" presId="urn:microsoft.com/office/officeart/2008/layout/LinedList"/>
    <dgm:cxn modelId="{789F3BC6-7AD6-4A61-AF0E-CD4700D8D078}" type="presParOf" srcId="{C7367198-A2D6-4ABD-AA23-30CC2AEDEEA2}" destId="{AA154312-E444-4620-A71A-F4D6FC634588}" srcOrd="5" destOrd="0" presId="urn:microsoft.com/office/officeart/2008/layout/LinedList"/>
    <dgm:cxn modelId="{30C9D635-8B7D-44C2-8784-25BDBEBF57E1}" type="presParOf" srcId="{C7367198-A2D6-4ABD-AA23-30CC2AEDEEA2}" destId="{C8C1674D-E6F6-47FB-A296-6F38F0360759}" srcOrd="6" destOrd="0" presId="urn:microsoft.com/office/officeart/2008/layout/LinedList"/>
    <dgm:cxn modelId="{E5A9FF49-1BFC-40B9-861E-88B624A2DFA2}" type="presParOf" srcId="{C7367198-A2D6-4ABD-AA23-30CC2AEDEEA2}" destId="{1E198DD3-07B0-47B9-9178-9BF181FE5303}" srcOrd="7" destOrd="0" presId="urn:microsoft.com/office/officeart/2008/layout/LinedList"/>
    <dgm:cxn modelId="{5BD5CBDD-7BA9-43C4-BF3E-EB57ED0E7D74}" type="presParOf" srcId="{1E198DD3-07B0-47B9-9178-9BF181FE5303}" destId="{784A8C33-4D1F-45AC-AC3F-A5C97FC8AB18}" srcOrd="0" destOrd="0" presId="urn:microsoft.com/office/officeart/2008/layout/LinedList"/>
    <dgm:cxn modelId="{EC2ED62F-4DE4-4540-8735-56A939DEEF93}" type="presParOf" srcId="{1E198DD3-07B0-47B9-9178-9BF181FE5303}" destId="{049E382E-49D3-49EF-AD7A-F3E27C628F04}" srcOrd="1" destOrd="0" presId="urn:microsoft.com/office/officeart/2008/layout/LinedList"/>
    <dgm:cxn modelId="{8B966B00-49A8-464B-9BBE-1FF8198ED252}" type="presParOf" srcId="{1E198DD3-07B0-47B9-9178-9BF181FE5303}" destId="{16BC8832-9ED8-4F21-8143-12E924C5D883}" srcOrd="2" destOrd="0" presId="urn:microsoft.com/office/officeart/2008/layout/LinedList"/>
    <dgm:cxn modelId="{346888A2-440E-4CD6-8110-2C3F8ECD9A5C}" type="presParOf" srcId="{C7367198-A2D6-4ABD-AA23-30CC2AEDEEA2}" destId="{96AA8769-37C6-4608-82EE-DB37209902F0}" srcOrd="8" destOrd="0" presId="urn:microsoft.com/office/officeart/2008/layout/LinedList"/>
    <dgm:cxn modelId="{8C286732-0B14-48D9-A6CE-76D796588E31}" type="presParOf" srcId="{C7367198-A2D6-4ABD-AA23-30CC2AEDEEA2}" destId="{8C9F5753-A17F-4C1C-A4A2-A56668D51672}" srcOrd="9" destOrd="0" presId="urn:microsoft.com/office/officeart/2008/layout/LinedList"/>
    <dgm:cxn modelId="{8F04DAD4-1306-49CF-99B7-783A37EE7EB5}" type="presParOf" srcId="{C7367198-A2D6-4ABD-AA23-30CC2AEDEEA2}" destId="{1E7790DF-5B96-47AA-96D7-427FFD9C97E1}" srcOrd="10" destOrd="0" presId="urn:microsoft.com/office/officeart/2008/layout/LinedList"/>
    <dgm:cxn modelId="{2EEBF0BE-7ADE-471C-B59D-FAD2FC88CD2E}" type="presParOf" srcId="{1E7790DF-5B96-47AA-96D7-427FFD9C97E1}" destId="{83A7072C-AF37-4949-B1B0-E3492CA245EF}" srcOrd="0" destOrd="0" presId="urn:microsoft.com/office/officeart/2008/layout/LinedList"/>
    <dgm:cxn modelId="{CA1DC88C-4BCB-4402-A497-9668E1952BB0}" type="presParOf" srcId="{1E7790DF-5B96-47AA-96D7-427FFD9C97E1}" destId="{86A02CF6-BFF7-4A3A-829B-4ECEA061C413}" srcOrd="1" destOrd="0" presId="urn:microsoft.com/office/officeart/2008/layout/LinedList"/>
    <dgm:cxn modelId="{9012CADF-CEB2-469B-A349-A871B315185B}" type="presParOf" srcId="{1E7790DF-5B96-47AA-96D7-427FFD9C97E1}" destId="{211E40A4-878A-4569-8EBA-1C558877A045}" srcOrd="2" destOrd="0" presId="urn:microsoft.com/office/officeart/2008/layout/LinedList"/>
    <dgm:cxn modelId="{F12EAC76-3DDC-4E86-AFF9-2815A8159AC3}" type="presParOf" srcId="{C7367198-A2D6-4ABD-AA23-30CC2AEDEEA2}" destId="{B7A6586D-DC7A-41CC-AC53-CBA9D41DC29C}" srcOrd="11" destOrd="0" presId="urn:microsoft.com/office/officeart/2008/layout/LinedList"/>
    <dgm:cxn modelId="{A5212B1C-386B-4535-8C7E-A718C04F2E8A}" type="presParOf" srcId="{C7367198-A2D6-4ABD-AA23-30CC2AEDEEA2}" destId="{D62712CC-1995-4A7B-98D7-B71DC1D06D86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230AABB-71E0-42A2-9554-77C3BA032AD4}" type="doc">
      <dgm:prSet loTypeId="urn:microsoft.com/office/officeart/2008/layout/LinedList" loCatId="list" qsTypeId="urn:microsoft.com/office/officeart/2005/8/quickstyle/simple1#12" qsCatId="simple" csTypeId="urn:microsoft.com/office/officeart/2005/8/colors/accent1_2#10" csCatId="accent1" phldr="1"/>
      <dgm:spPr/>
      <dgm:t>
        <a:bodyPr/>
        <a:lstStyle/>
        <a:p>
          <a:endParaRPr lang="en-US"/>
        </a:p>
      </dgm:t>
    </dgm:pt>
    <dgm:pt modelId="{09DDBDD1-A2D7-401D-B298-5088D17854E7}">
      <dgm:prSet phldrT="[Text]" custT="1"/>
      <dgm:spPr/>
      <dgm:t>
        <a:bodyPr/>
        <a:lstStyle/>
        <a:p>
          <a:r>
            <a:rPr lang="en-US" sz="2500" b="1" i="0" u="none" dirty="0" smtClean="0"/>
            <a:t>Linkages between school-day and after-school staff</a:t>
          </a:r>
          <a:endParaRPr lang="en-US" sz="2500" baseline="0" dirty="0"/>
        </a:p>
      </dgm:t>
    </dgm:pt>
    <dgm:pt modelId="{35B5C28C-717F-47CA-B4BA-AB1F3717ED52}" type="parTrans" cxnId="{9433F466-3E93-4D32-AF29-18478A10C7F2}">
      <dgm:prSet/>
      <dgm:spPr/>
      <dgm:t>
        <a:bodyPr/>
        <a:lstStyle/>
        <a:p>
          <a:endParaRPr lang="en-US"/>
        </a:p>
      </dgm:t>
    </dgm:pt>
    <dgm:pt modelId="{15A55BBA-456D-4934-BDE2-3A259E9BF9D3}" type="sibTrans" cxnId="{9433F466-3E93-4D32-AF29-18478A10C7F2}">
      <dgm:prSet/>
      <dgm:spPr/>
      <dgm:t>
        <a:bodyPr/>
        <a:lstStyle/>
        <a:p>
          <a:endParaRPr lang="en-US"/>
        </a:p>
      </dgm:t>
    </dgm:pt>
    <dgm:pt modelId="{979CFB0E-E0E5-4F88-8431-0F3E26DDDD5A}">
      <dgm:prSet phldrT="[Text]" custT="1"/>
      <dgm:spPr/>
      <dgm:t>
        <a:bodyPr/>
        <a:lstStyle/>
        <a:p>
          <a:r>
            <a:rPr lang="en-US" sz="2500" i="0" dirty="0" smtClean="0"/>
            <a:t>Providing planning time to maximize opportunities to improve student outcomes</a:t>
          </a:r>
          <a:endParaRPr lang="en-US" sz="2500" dirty="0"/>
        </a:p>
      </dgm:t>
    </dgm:pt>
    <dgm:pt modelId="{43DB3C54-4A90-42AA-953A-C3E716ED9D1D}" type="parTrans" cxnId="{1AACA6C2-0788-4A8F-B74C-43952CC7C28C}">
      <dgm:prSet/>
      <dgm:spPr/>
      <dgm:t>
        <a:bodyPr/>
        <a:lstStyle/>
        <a:p>
          <a:endParaRPr lang="en-US"/>
        </a:p>
      </dgm:t>
    </dgm:pt>
    <dgm:pt modelId="{0361A2D9-0A00-4AB8-920B-AAD0C2C8A4BE}" type="sibTrans" cxnId="{1AACA6C2-0788-4A8F-B74C-43952CC7C28C}">
      <dgm:prSet/>
      <dgm:spPr/>
      <dgm:t>
        <a:bodyPr/>
        <a:lstStyle/>
        <a:p>
          <a:endParaRPr lang="en-US"/>
        </a:p>
      </dgm:t>
    </dgm:pt>
    <dgm:pt modelId="{FD9E9720-2744-4C5B-A166-40E43E7898B1}">
      <dgm:prSet custT="1"/>
      <dgm:spPr/>
      <dgm:t>
        <a:bodyPr/>
        <a:lstStyle/>
        <a:p>
          <a:r>
            <a:rPr lang="en-US" sz="2500" i="0" dirty="0" smtClean="0"/>
            <a:t>Coordinating and maximizing the use of school and other community facilities and resources</a:t>
          </a:r>
          <a:endParaRPr lang="en-US" sz="2500" dirty="0"/>
        </a:p>
      </dgm:t>
    </dgm:pt>
    <dgm:pt modelId="{D8548DA9-39A6-4FD1-993A-0942C5612316}" type="parTrans" cxnId="{3409F9E1-34D7-49B2-91DF-026265DFE107}">
      <dgm:prSet/>
      <dgm:spPr/>
      <dgm:t>
        <a:bodyPr/>
        <a:lstStyle/>
        <a:p>
          <a:endParaRPr lang="en-US"/>
        </a:p>
      </dgm:t>
    </dgm:pt>
    <dgm:pt modelId="{7500394B-EF4D-4AA1-8B86-AD5405C66F7D}" type="sibTrans" cxnId="{3409F9E1-34D7-49B2-91DF-026265DFE107}">
      <dgm:prSet/>
      <dgm:spPr/>
      <dgm:t>
        <a:bodyPr/>
        <a:lstStyle/>
        <a:p>
          <a:endParaRPr lang="en-US"/>
        </a:p>
      </dgm:t>
    </dgm:pt>
    <dgm:pt modelId="{B08D9A11-540E-4AF6-BCE7-05A2634414F6}" type="pres">
      <dgm:prSet presAssocID="{9230AABB-71E0-42A2-9554-77C3BA032AD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C112FE3-E4C9-449F-911F-AC5738432809}" type="pres">
      <dgm:prSet presAssocID="{09DDBDD1-A2D7-401D-B298-5088D17854E7}" presName="thickLine" presStyleLbl="alignNode1" presStyleIdx="0" presStyleCnt="1"/>
      <dgm:spPr/>
    </dgm:pt>
    <dgm:pt modelId="{4B4D1AF6-3474-4FF4-80A2-0AD10B7CEE08}" type="pres">
      <dgm:prSet presAssocID="{09DDBDD1-A2D7-401D-B298-5088D17854E7}" presName="horz1" presStyleCnt="0"/>
      <dgm:spPr/>
    </dgm:pt>
    <dgm:pt modelId="{A2793138-6784-47B0-9C9B-45E53BA712C6}" type="pres">
      <dgm:prSet presAssocID="{09DDBDD1-A2D7-401D-B298-5088D17854E7}" presName="tx1" presStyleLbl="revTx" presStyleIdx="0" presStyleCnt="3" custScaleX="125000" custScaleY="0"/>
      <dgm:spPr/>
      <dgm:t>
        <a:bodyPr/>
        <a:lstStyle/>
        <a:p>
          <a:endParaRPr lang="en-US"/>
        </a:p>
      </dgm:t>
    </dgm:pt>
    <dgm:pt modelId="{C7367198-A2D6-4ABD-AA23-30CC2AEDEEA2}" type="pres">
      <dgm:prSet presAssocID="{09DDBDD1-A2D7-401D-B298-5088D17854E7}" presName="vert1" presStyleCnt="0"/>
      <dgm:spPr/>
    </dgm:pt>
    <dgm:pt modelId="{37E44A64-2C0E-44EF-852B-331ECD0414DF}" type="pres">
      <dgm:prSet presAssocID="{979CFB0E-E0E5-4F88-8431-0F3E26DDDD5A}" presName="vertSpace2a" presStyleCnt="0"/>
      <dgm:spPr/>
    </dgm:pt>
    <dgm:pt modelId="{DB441DBA-6C54-4272-81A0-F83FB59EE850}" type="pres">
      <dgm:prSet presAssocID="{979CFB0E-E0E5-4F88-8431-0F3E26DDDD5A}" presName="horz2" presStyleCnt="0"/>
      <dgm:spPr/>
    </dgm:pt>
    <dgm:pt modelId="{E4CA196F-3B83-42AA-9FA0-91C10F71E268}" type="pres">
      <dgm:prSet presAssocID="{979CFB0E-E0E5-4F88-8431-0F3E26DDDD5A}" presName="horzSpace2" presStyleCnt="0"/>
      <dgm:spPr/>
    </dgm:pt>
    <dgm:pt modelId="{9FF1D000-9815-4C83-B82D-FED615C44E48}" type="pres">
      <dgm:prSet presAssocID="{979CFB0E-E0E5-4F88-8431-0F3E26DDDD5A}" presName="tx2" presStyleLbl="revTx" presStyleIdx="1" presStyleCnt="3" custScaleY="25109" custLinFactNeighborX="-318" custLinFactNeighborY="-36165"/>
      <dgm:spPr/>
      <dgm:t>
        <a:bodyPr/>
        <a:lstStyle/>
        <a:p>
          <a:endParaRPr lang="en-US"/>
        </a:p>
      </dgm:t>
    </dgm:pt>
    <dgm:pt modelId="{1760207D-BD4C-4D32-9DE8-E80E5826E26C}" type="pres">
      <dgm:prSet presAssocID="{979CFB0E-E0E5-4F88-8431-0F3E26DDDD5A}" presName="vert2" presStyleCnt="0"/>
      <dgm:spPr/>
    </dgm:pt>
    <dgm:pt modelId="{21A3AE4E-0D80-44D3-BD67-CFCDF59C7A2F}" type="pres">
      <dgm:prSet presAssocID="{979CFB0E-E0E5-4F88-8431-0F3E26DDDD5A}" presName="thinLine2b" presStyleLbl="callout" presStyleIdx="0" presStyleCnt="2"/>
      <dgm:spPr/>
    </dgm:pt>
    <dgm:pt modelId="{41EF1C10-974A-437F-B774-498F888F917C}" type="pres">
      <dgm:prSet presAssocID="{979CFB0E-E0E5-4F88-8431-0F3E26DDDD5A}" presName="vertSpace2b" presStyleCnt="0"/>
      <dgm:spPr/>
    </dgm:pt>
    <dgm:pt modelId="{EAE4BA5C-27A0-4DDC-BD52-B0FCA3C6F480}" type="pres">
      <dgm:prSet presAssocID="{FD9E9720-2744-4C5B-A166-40E43E7898B1}" presName="horz2" presStyleCnt="0"/>
      <dgm:spPr/>
    </dgm:pt>
    <dgm:pt modelId="{79A40EC4-3BE8-4DD6-8674-8EBE24E07F7B}" type="pres">
      <dgm:prSet presAssocID="{FD9E9720-2744-4C5B-A166-40E43E7898B1}" presName="horzSpace2" presStyleCnt="0"/>
      <dgm:spPr/>
    </dgm:pt>
    <dgm:pt modelId="{42534333-B728-46EB-BA15-65D12C967013}" type="pres">
      <dgm:prSet presAssocID="{FD9E9720-2744-4C5B-A166-40E43E7898B1}" presName="tx2" presStyleLbl="revTx" presStyleIdx="2" presStyleCnt="3" custScaleY="47131" custLinFactNeighborX="-310" custLinFactNeighborY="-3878"/>
      <dgm:spPr/>
      <dgm:t>
        <a:bodyPr/>
        <a:lstStyle/>
        <a:p>
          <a:endParaRPr lang="en-US"/>
        </a:p>
      </dgm:t>
    </dgm:pt>
    <dgm:pt modelId="{9BAA871E-FF20-4D8F-A1DA-D7DEBC538ED1}" type="pres">
      <dgm:prSet presAssocID="{FD9E9720-2744-4C5B-A166-40E43E7898B1}" presName="vert2" presStyleCnt="0"/>
      <dgm:spPr/>
    </dgm:pt>
    <dgm:pt modelId="{AA154312-E444-4620-A71A-F4D6FC634588}" type="pres">
      <dgm:prSet presAssocID="{FD9E9720-2744-4C5B-A166-40E43E7898B1}" presName="thinLine2b" presStyleLbl="callout" presStyleIdx="1" presStyleCnt="2"/>
      <dgm:spPr/>
    </dgm:pt>
    <dgm:pt modelId="{C8C1674D-E6F6-47FB-A296-6F38F0360759}" type="pres">
      <dgm:prSet presAssocID="{FD9E9720-2744-4C5B-A166-40E43E7898B1}" presName="vertSpace2b" presStyleCnt="0"/>
      <dgm:spPr/>
    </dgm:pt>
  </dgm:ptLst>
  <dgm:cxnLst>
    <dgm:cxn modelId="{CB617143-1F26-4314-AF89-76CC55BD0CB0}" type="presOf" srcId="{9230AABB-71E0-42A2-9554-77C3BA032AD4}" destId="{B08D9A11-540E-4AF6-BCE7-05A2634414F6}" srcOrd="0" destOrd="0" presId="urn:microsoft.com/office/officeart/2008/layout/LinedList"/>
    <dgm:cxn modelId="{331A5656-8EBE-4EA6-937C-ECC18E0445D0}" type="presOf" srcId="{09DDBDD1-A2D7-401D-B298-5088D17854E7}" destId="{A2793138-6784-47B0-9C9B-45E53BA712C6}" srcOrd="0" destOrd="0" presId="urn:microsoft.com/office/officeart/2008/layout/LinedList"/>
    <dgm:cxn modelId="{3409F9E1-34D7-49B2-91DF-026265DFE107}" srcId="{09DDBDD1-A2D7-401D-B298-5088D17854E7}" destId="{FD9E9720-2744-4C5B-A166-40E43E7898B1}" srcOrd="1" destOrd="0" parTransId="{D8548DA9-39A6-4FD1-993A-0942C5612316}" sibTransId="{7500394B-EF4D-4AA1-8B86-AD5405C66F7D}"/>
    <dgm:cxn modelId="{EED40149-DCE5-46A3-8C65-3E3303AECDDE}" type="presOf" srcId="{979CFB0E-E0E5-4F88-8431-0F3E26DDDD5A}" destId="{9FF1D000-9815-4C83-B82D-FED615C44E48}" srcOrd="0" destOrd="0" presId="urn:microsoft.com/office/officeart/2008/layout/LinedList"/>
    <dgm:cxn modelId="{1AACA6C2-0788-4A8F-B74C-43952CC7C28C}" srcId="{09DDBDD1-A2D7-401D-B298-5088D17854E7}" destId="{979CFB0E-E0E5-4F88-8431-0F3E26DDDD5A}" srcOrd="0" destOrd="0" parTransId="{43DB3C54-4A90-42AA-953A-C3E716ED9D1D}" sibTransId="{0361A2D9-0A00-4AB8-920B-AAD0C2C8A4BE}"/>
    <dgm:cxn modelId="{9433F466-3E93-4D32-AF29-18478A10C7F2}" srcId="{9230AABB-71E0-42A2-9554-77C3BA032AD4}" destId="{09DDBDD1-A2D7-401D-B298-5088D17854E7}" srcOrd="0" destOrd="0" parTransId="{35B5C28C-717F-47CA-B4BA-AB1F3717ED52}" sibTransId="{15A55BBA-456D-4934-BDE2-3A259E9BF9D3}"/>
    <dgm:cxn modelId="{F777E470-2937-4170-A0F4-8922B79FD963}" type="presOf" srcId="{FD9E9720-2744-4C5B-A166-40E43E7898B1}" destId="{42534333-B728-46EB-BA15-65D12C967013}" srcOrd="0" destOrd="0" presId="urn:microsoft.com/office/officeart/2008/layout/LinedList"/>
    <dgm:cxn modelId="{868BD037-03F9-4B9D-A89E-1579DC83B814}" type="presParOf" srcId="{B08D9A11-540E-4AF6-BCE7-05A2634414F6}" destId="{CC112FE3-E4C9-449F-911F-AC5738432809}" srcOrd="0" destOrd="0" presId="urn:microsoft.com/office/officeart/2008/layout/LinedList"/>
    <dgm:cxn modelId="{1C405123-9141-43E1-806D-02D566247915}" type="presParOf" srcId="{B08D9A11-540E-4AF6-BCE7-05A2634414F6}" destId="{4B4D1AF6-3474-4FF4-80A2-0AD10B7CEE08}" srcOrd="1" destOrd="0" presId="urn:microsoft.com/office/officeart/2008/layout/LinedList"/>
    <dgm:cxn modelId="{DBFDF5D3-347D-4BD2-B961-AC28C23E7C2D}" type="presParOf" srcId="{4B4D1AF6-3474-4FF4-80A2-0AD10B7CEE08}" destId="{A2793138-6784-47B0-9C9B-45E53BA712C6}" srcOrd="0" destOrd="0" presId="urn:microsoft.com/office/officeart/2008/layout/LinedList"/>
    <dgm:cxn modelId="{81230DC5-A30B-4668-A125-8AA138B6D3F9}" type="presParOf" srcId="{4B4D1AF6-3474-4FF4-80A2-0AD10B7CEE08}" destId="{C7367198-A2D6-4ABD-AA23-30CC2AEDEEA2}" srcOrd="1" destOrd="0" presId="urn:microsoft.com/office/officeart/2008/layout/LinedList"/>
    <dgm:cxn modelId="{2676A502-91D4-4C16-92F9-E276E991FD53}" type="presParOf" srcId="{C7367198-A2D6-4ABD-AA23-30CC2AEDEEA2}" destId="{37E44A64-2C0E-44EF-852B-331ECD0414DF}" srcOrd="0" destOrd="0" presId="urn:microsoft.com/office/officeart/2008/layout/LinedList"/>
    <dgm:cxn modelId="{134A3A28-B021-417B-8B9F-1A727DE5CC70}" type="presParOf" srcId="{C7367198-A2D6-4ABD-AA23-30CC2AEDEEA2}" destId="{DB441DBA-6C54-4272-81A0-F83FB59EE850}" srcOrd="1" destOrd="0" presId="urn:microsoft.com/office/officeart/2008/layout/LinedList"/>
    <dgm:cxn modelId="{B7EC98AE-4638-474E-9C09-6C58473B8550}" type="presParOf" srcId="{DB441DBA-6C54-4272-81A0-F83FB59EE850}" destId="{E4CA196F-3B83-42AA-9FA0-91C10F71E268}" srcOrd="0" destOrd="0" presId="urn:microsoft.com/office/officeart/2008/layout/LinedList"/>
    <dgm:cxn modelId="{3D99B5EC-F60F-470E-A98B-4FFCD9C229E5}" type="presParOf" srcId="{DB441DBA-6C54-4272-81A0-F83FB59EE850}" destId="{9FF1D000-9815-4C83-B82D-FED615C44E48}" srcOrd="1" destOrd="0" presId="urn:microsoft.com/office/officeart/2008/layout/LinedList"/>
    <dgm:cxn modelId="{C231EB36-F40E-42B5-9A5F-842DE963A0AE}" type="presParOf" srcId="{DB441DBA-6C54-4272-81A0-F83FB59EE850}" destId="{1760207D-BD4C-4D32-9DE8-E80E5826E26C}" srcOrd="2" destOrd="0" presId="urn:microsoft.com/office/officeart/2008/layout/LinedList"/>
    <dgm:cxn modelId="{4C5B2DFF-D1CB-4B4B-A7C7-1A8AC3904E06}" type="presParOf" srcId="{C7367198-A2D6-4ABD-AA23-30CC2AEDEEA2}" destId="{21A3AE4E-0D80-44D3-BD67-CFCDF59C7A2F}" srcOrd="2" destOrd="0" presId="urn:microsoft.com/office/officeart/2008/layout/LinedList"/>
    <dgm:cxn modelId="{4548040F-F1F5-4F52-BB1B-4CDF73E7708A}" type="presParOf" srcId="{C7367198-A2D6-4ABD-AA23-30CC2AEDEEA2}" destId="{41EF1C10-974A-437F-B774-498F888F917C}" srcOrd="3" destOrd="0" presId="urn:microsoft.com/office/officeart/2008/layout/LinedList"/>
    <dgm:cxn modelId="{2040BCFC-7616-41A8-875F-E6439F79C895}" type="presParOf" srcId="{C7367198-A2D6-4ABD-AA23-30CC2AEDEEA2}" destId="{EAE4BA5C-27A0-4DDC-BD52-B0FCA3C6F480}" srcOrd="4" destOrd="0" presId="urn:microsoft.com/office/officeart/2008/layout/LinedList"/>
    <dgm:cxn modelId="{3EC389E7-24B8-4794-992D-C487AB856691}" type="presParOf" srcId="{EAE4BA5C-27A0-4DDC-BD52-B0FCA3C6F480}" destId="{79A40EC4-3BE8-4DD6-8674-8EBE24E07F7B}" srcOrd="0" destOrd="0" presId="urn:microsoft.com/office/officeart/2008/layout/LinedList"/>
    <dgm:cxn modelId="{F858552B-2223-4F5B-A1E2-1FDF825BB986}" type="presParOf" srcId="{EAE4BA5C-27A0-4DDC-BD52-B0FCA3C6F480}" destId="{42534333-B728-46EB-BA15-65D12C967013}" srcOrd="1" destOrd="0" presId="urn:microsoft.com/office/officeart/2008/layout/LinedList"/>
    <dgm:cxn modelId="{A1342802-3FB3-4903-9461-B060909C81FB}" type="presParOf" srcId="{EAE4BA5C-27A0-4DDC-BD52-B0FCA3C6F480}" destId="{9BAA871E-FF20-4D8F-A1DA-D7DEBC538ED1}" srcOrd="2" destOrd="0" presId="urn:microsoft.com/office/officeart/2008/layout/LinedList"/>
    <dgm:cxn modelId="{854F4BF5-005A-4C6E-9A0C-6D9991A9EAE8}" type="presParOf" srcId="{C7367198-A2D6-4ABD-AA23-30CC2AEDEEA2}" destId="{AA154312-E444-4620-A71A-F4D6FC634588}" srcOrd="5" destOrd="0" presId="urn:microsoft.com/office/officeart/2008/layout/LinedList"/>
    <dgm:cxn modelId="{13C5DDA1-8A82-45F7-9EF9-26C53DD32F00}" type="presParOf" srcId="{C7367198-A2D6-4ABD-AA23-30CC2AEDEEA2}" destId="{C8C1674D-E6F6-47FB-A296-6F38F0360759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230AABB-71E0-42A2-9554-77C3BA032AD4}" type="doc">
      <dgm:prSet loTypeId="urn:microsoft.com/office/officeart/2008/layout/LinedList" loCatId="list" qsTypeId="urn:microsoft.com/office/officeart/2005/8/quickstyle/simple1#13" qsCatId="simple" csTypeId="urn:microsoft.com/office/officeart/2005/8/colors/accent1_2#11" csCatId="accent1" phldr="1"/>
      <dgm:spPr/>
      <dgm:t>
        <a:bodyPr/>
        <a:lstStyle/>
        <a:p>
          <a:endParaRPr lang="en-US"/>
        </a:p>
      </dgm:t>
    </dgm:pt>
    <dgm:pt modelId="{09DDBDD1-A2D7-401D-B298-5088D17854E7}">
      <dgm:prSet phldrT="[Text]" custT="1"/>
      <dgm:spPr/>
      <dgm:t>
        <a:bodyPr/>
        <a:lstStyle/>
        <a:p>
          <a:r>
            <a:rPr lang="en-US" sz="2500" b="1" i="0" u="none" dirty="0" smtClean="0"/>
            <a:t>Evaluation of program progress and effective-ness</a:t>
          </a:r>
          <a:endParaRPr lang="en-US" sz="2500" baseline="0" dirty="0"/>
        </a:p>
      </dgm:t>
    </dgm:pt>
    <dgm:pt modelId="{35B5C28C-717F-47CA-B4BA-AB1F3717ED52}" type="parTrans" cxnId="{9433F466-3E93-4D32-AF29-18478A10C7F2}">
      <dgm:prSet/>
      <dgm:spPr/>
      <dgm:t>
        <a:bodyPr/>
        <a:lstStyle/>
        <a:p>
          <a:endParaRPr lang="en-US"/>
        </a:p>
      </dgm:t>
    </dgm:pt>
    <dgm:pt modelId="{15A55BBA-456D-4934-BDE2-3A259E9BF9D3}" type="sibTrans" cxnId="{9433F466-3E93-4D32-AF29-18478A10C7F2}">
      <dgm:prSet/>
      <dgm:spPr/>
      <dgm:t>
        <a:bodyPr/>
        <a:lstStyle/>
        <a:p>
          <a:endParaRPr lang="en-US"/>
        </a:p>
      </dgm:t>
    </dgm:pt>
    <dgm:pt modelId="{979CFB0E-E0E5-4F88-8431-0F3E26DDDD5A}">
      <dgm:prSet phldrT="[Text]" custT="1"/>
      <dgm:spPr/>
      <dgm:t>
        <a:bodyPr/>
        <a:lstStyle/>
        <a:p>
          <a:r>
            <a:rPr lang="en-US" sz="2500" i="0" dirty="0" smtClean="0"/>
            <a:t>Using data for program improvement and accountability</a:t>
          </a:r>
          <a:endParaRPr lang="en-US" sz="2500" dirty="0"/>
        </a:p>
      </dgm:t>
    </dgm:pt>
    <dgm:pt modelId="{43DB3C54-4A90-42AA-953A-C3E716ED9D1D}" type="parTrans" cxnId="{1AACA6C2-0788-4A8F-B74C-43952CC7C28C}">
      <dgm:prSet/>
      <dgm:spPr/>
      <dgm:t>
        <a:bodyPr/>
        <a:lstStyle/>
        <a:p>
          <a:endParaRPr lang="en-US"/>
        </a:p>
      </dgm:t>
    </dgm:pt>
    <dgm:pt modelId="{0361A2D9-0A00-4AB8-920B-AAD0C2C8A4BE}" type="sibTrans" cxnId="{1AACA6C2-0788-4A8F-B74C-43952CC7C28C}">
      <dgm:prSet/>
      <dgm:spPr/>
      <dgm:t>
        <a:bodyPr/>
        <a:lstStyle/>
        <a:p>
          <a:endParaRPr lang="en-US"/>
        </a:p>
      </dgm:t>
    </dgm:pt>
    <dgm:pt modelId="{FD9E9720-2744-4C5B-A166-40E43E7898B1}">
      <dgm:prSet custT="1"/>
      <dgm:spPr/>
      <dgm:t>
        <a:bodyPr/>
        <a:lstStyle/>
        <a:p>
          <a:r>
            <a:rPr lang="en-US" sz="2500" i="0" dirty="0" smtClean="0"/>
            <a:t>Designing effective evaluations to address program and student outcomes</a:t>
          </a:r>
          <a:endParaRPr lang="en-US" sz="2500" dirty="0"/>
        </a:p>
      </dgm:t>
    </dgm:pt>
    <dgm:pt modelId="{D8548DA9-39A6-4FD1-993A-0942C5612316}" type="parTrans" cxnId="{3409F9E1-34D7-49B2-91DF-026265DFE107}">
      <dgm:prSet/>
      <dgm:spPr/>
      <dgm:t>
        <a:bodyPr/>
        <a:lstStyle/>
        <a:p>
          <a:endParaRPr lang="en-US"/>
        </a:p>
      </dgm:t>
    </dgm:pt>
    <dgm:pt modelId="{7500394B-EF4D-4AA1-8B86-AD5405C66F7D}" type="sibTrans" cxnId="{3409F9E1-34D7-49B2-91DF-026265DFE107}">
      <dgm:prSet/>
      <dgm:spPr/>
      <dgm:t>
        <a:bodyPr/>
        <a:lstStyle/>
        <a:p>
          <a:endParaRPr lang="en-US"/>
        </a:p>
      </dgm:t>
    </dgm:pt>
    <dgm:pt modelId="{B08D9A11-540E-4AF6-BCE7-05A2634414F6}" type="pres">
      <dgm:prSet presAssocID="{9230AABB-71E0-42A2-9554-77C3BA032AD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C112FE3-E4C9-449F-911F-AC5738432809}" type="pres">
      <dgm:prSet presAssocID="{09DDBDD1-A2D7-401D-B298-5088D17854E7}" presName="thickLine" presStyleLbl="alignNode1" presStyleIdx="0" presStyleCnt="1"/>
      <dgm:spPr/>
    </dgm:pt>
    <dgm:pt modelId="{4B4D1AF6-3474-4FF4-80A2-0AD10B7CEE08}" type="pres">
      <dgm:prSet presAssocID="{09DDBDD1-A2D7-401D-B298-5088D17854E7}" presName="horz1" presStyleCnt="0"/>
      <dgm:spPr/>
    </dgm:pt>
    <dgm:pt modelId="{A2793138-6784-47B0-9C9B-45E53BA712C6}" type="pres">
      <dgm:prSet presAssocID="{09DDBDD1-A2D7-401D-B298-5088D17854E7}" presName="tx1" presStyleLbl="revTx" presStyleIdx="0" presStyleCnt="3" custScaleX="158298" custScaleY="0"/>
      <dgm:spPr/>
      <dgm:t>
        <a:bodyPr/>
        <a:lstStyle/>
        <a:p>
          <a:endParaRPr lang="en-US"/>
        </a:p>
      </dgm:t>
    </dgm:pt>
    <dgm:pt modelId="{C7367198-A2D6-4ABD-AA23-30CC2AEDEEA2}" type="pres">
      <dgm:prSet presAssocID="{09DDBDD1-A2D7-401D-B298-5088D17854E7}" presName="vert1" presStyleCnt="0"/>
      <dgm:spPr/>
    </dgm:pt>
    <dgm:pt modelId="{37E44A64-2C0E-44EF-852B-331ECD0414DF}" type="pres">
      <dgm:prSet presAssocID="{979CFB0E-E0E5-4F88-8431-0F3E26DDDD5A}" presName="vertSpace2a" presStyleCnt="0"/>
      <dgm:spPr/>
    </dgm:pt>
    <dgm:pt modelId="{DB441DBA-6C54-4272-81A0-F83FB59EE850}" type="pres">
      <dgm:prSet presAssocID="{979CFB0E-E0E5-4F88-8431-0F3E26DDDD5A}" presName="horz2" presStyleCnt="0"/>
      <dgm:spPr/>
    </dgm:pt>
    <dgm:pt modelId="{E4CA196F-3B83-42AA-9FA0-91C10F71E268}" type="pres">
      <dgm:prSet presAssocID="{979CFB0E-E0E5-4F88-8431-0F3E26DDDD5A}" presName="horzSpace2" presStyleCnt="0"/>
      <dgm:spPr/>
    </dgm:pt>
    <dgm:pt modelId="{9FF1D000-9815-4C83-B82D-FED615C44E48}" type="pres">
      <dgm:prSet presAssocID="{979CFB0E-E0E5-4F88-8431-0F3E26DDDD5A}" presName="tx2" presStyleLbl="revTx" presStyleIdx="1" presStyleCnt="3" custScaleY="25109" custLinFactNeighborX="-318" custLinFactNeighborY="-36165"/>
      <dgm:spPr/>
      <dgm:t>
        <a:bodyPr/>
        <a:lstStyle/>
        <a:p>
          <a:endParaRPr lang="en-US"/>
        </a:p>
      </dgm:t>
    </dgm:pt>
    <dgm:pt modelId="{1760207D-BD4C-4D32-9DE8-E80E5826E26C}" type="pres">
      <dgm:prSet presAssocID="{979CFB0E-E0E5-4F88-8431-0F3E26DDDD5A}" presName="vert2" presStyleCnt="0"/>
      <dgm:spPr/>
    </dgm:pt>
    <dgm:pt modelId="{21A3AE4E-0D80-44D3-BD67-CFCDF59C7A2F}" type="pres">
      <dgm:prSet presAssocID="{979CFB0E-E0E5-4F88-8431-0F3E26DDDD5A}" presName="thinLine2b" presStyleLbl="callout" presStyleIdx="0" presStyleCnt="2"/>
      <dgm:spPr/>
    </dgm:pt>
    <dgm:pt modelId="{41EF1C10-974A-437F-B774-498F888F917C}" type="pres">
      <dgm:prSet presAssocID="{979CFB0E-E0E5-4F88-8431-0F3E26DDDD5A}" presName="vertSpace2b" presStyleCnt="0"/>
      <dgm:spPr/>
    </dgm:pt>
    <dgm:pt modelId="{EAE4BA5C-27A0-4DDC-BD52-B0FCA3C6F480}" type="pres">
      <dgm:prSet presAssocID="{FD9E9720-2744-4C5B-A166-40E43E7898B1}" presName="horz2" presStyleCnt="0"/>
      <dgm:spPr/>
    </dgm:pt>
    <dgm:pt modelId="{79A40EC4-3BE8-4DD6-8674-8EBE24E07F7B}" type="pres">
      <dgm:prSet presAssocID="{FD9E9720-2744-4C5B-A166-40E43E7898B1}" presName="horzSpace2" presStyleCnt="0"/>
      <dgm:spPr/>
    </dgm:pt>
    <dgm:pt modelId="{42534333-B728-46EB-BA15-65D12C967013}" type="pres">
      <dgm:prSet presAssocID="{FD9E9720-2744-4C5B-A166-40E43E7898B1}" presName="tx2" presStyleLbl="revTx" presStyleIdx="2" presStyleCnt="3" custScaleY="47131" custLinFactNeighborX="-310" custLinFactNeighborY="-3878"/>
      <dgm:spPr/>
      <dgm:t>
        <a:bodyPr/>
        <a:lstStyle/>
        <a:p>
          <a:endParaRPr lang="en-US"/>
        </a:p>
      </dgm:t>
    </dgm:pt>
    <dgm:pt modelId="{9BAA871E-FF20-4D8F-A1DA-D7DEBC538ED1}" type="pres">
      <dgm:prSet presAssocID="{FD9E9720-2744-4C5B-A166-40E43E7898B1}" presName="vert2" presStyleCnt="0"/>
      <dgm:spPr/>
    </dgm:pt>
    <dgm:pt modelId="{AA154312-E444-4620-A71A-F4D6FC634588}" type="pres">
      <dgm:prSet presAssocID="{FD9E9720-2744-4C5B-A166-40E43E7898B1}" presName="thinLine2b" presStyleLbl="callout" presStyleIdx="1" presStyleCnt="2"/>
      <dgm:spPr/>
    </dgm:pt>
    <dgm:pt modelId="{C8C1674D-E6F6-47FB-A296-6F38F0360759}" type="pres">
      <dgm:prSet presAssocID="{FD9E9720-2744-4C5B-A166-40E43E7898B1}" presName="vertSpace2b" presStyleCnt="0"/>
      <dgm:spPr/>
    </dgm:pt>
  </dgm:ptLst>
  <dgm:cxnLst>
    <dgm:cxn modelId="{9433F466-3E93-4D32-AF29-18478A10C7F2}" srcId="{9230AABB-71E0-42A2-9554-77C3BA032AD4}" destId="{09DDBDD1-A2D7-401D-B298-5088D17854E7}" srcOrd="0" destOrd="0" parTransId="{35B5C28C-717F-47CA-B4BA-AB1F3717ED52}" sibTransId="{15A55BBA-456D-4934-BDE2-3A259E9BF9D3}"/>
    <dgm:cxn modelId="{CDA77CA6-0D68-4E9D-9673-4C982A2B64D9}" type="presOf" srcId="{09DDBDD1-A2D7-401D-B298-5088D17854E7}" destId="{A2793138-6784-47B0-9C9B-45E53BA712C6}" srcOrd="0" destOrd="0" presId="urn:microsoft.com/office/officeart/2008/layout/LinedList"/>
    <dgm:cxn modelId="{B90643C5-D40B-40F7-BD18-3DC5561C885F}" type="presOf" srcId="{9230AABB-71E0-42A2-9554-77C3BA032AD4}" destId="{B08D9A11-540E-4AF6-BCE7-05A2634414F6}" srcOrd="0" destOrd="0" presId="urn:microsoft.com/office/officeart/2008/layout/LinedList"/>
    <dgm:cxn modelId="{C753A2EB-12E2-4545-9A9A-ADDD4B7CA9AD}" type="presOf" srcId="{FD9E9720-2744-4C5B-A166-40E43E7898B1}" destId="{42534333-B728-46EB-BA15-65D12C967013}" srcOrd="0" destOrd="0" presId="urn:microsoft.com/office/officeart/2008/layout/LinedList"/>
    <dgm:cxn modelId="{3B1974CF-2D89-4876-98A5-B2006AAFF0CE}" type="presOf" srcId="{979CFB0E-E0E5-4F88-8431-0F3E26DDDD5A}" destId="{9FF1D000-9815-4C83-B82D-FED615C44E48}" srcOrd="0" destOrd="0" presId="urn:microsoft.com/office/officeart/2008/layout/LinedList"/>
    <dgm:cxn modelId="{3409F9E1-34D7-49B2-91DF-026265DFE107}" srcId="{09DDBDD1-A2D7-401D-B298-5088D17854E7}" destId="{FD9E9720-2744-4C5B-A166-40E43E7898B1}" srcOrd="1" destOrd="0" parTransId="{D8548DA9-39A6-4FD1-993A-0942C5612316}" sibTransId="{7500394B-EF4D-4AA1-8B86-AD5405C66F7D}"/>
    <dgm:cxn modelId="{1AACA6C2-0788-4A8F-B74C-43952CC7C28C}" srcId="{09DDBDD1-A2D7-401D-B298-5088D17854E7}" destId="{979CFB0E-E0E5-4F88-8431-0F3E26DDDD5A}" srcOrd="0" destOrd="0" parTransId="{43DB3C54-4A90-42AA-953A-C3E716ED9D1D}" sibTransId="{0361A2D9-0A00-4AB8-920B-AAD0C2C8A4BE}"/>
    <dgm:cxn modelId="{3644205D-D931-49C4-ADD3-4CFC15EFD36C}" type="presParOf" srcId="{B08D9A11-540E-4AF6-BCE7-05A2634414F6}" destId="{CC112FE3-E4C9-449F-911F-AC5738432809}" srcOrd="0" destOrd="0" presId="urn:microsoft.com/office/officeart/2008/layout/LinedList"/>
    <dgm:cxn modelId="{FFA4961E-2C44-40FB-84D7-99D5AD4BFA0D}" type="presParOf" srcId="{B08D9A11-540E-4AF6-BCE7-05A2634414F6}" destId="{4B4D1AF6-3474-4FF4-80A2-0AD10B7CEE08}" srcOrd="1" destOrd="0" presId="urn:microsoft.com/office/officeart/2008/layout/LinedList"/>
    <dgm:cxn modelId="{BEEE7464-3C7E-48CB-BC56-1BEB3C550458}" type="presParOf" srcId="{4B4D1AF6-3474-4FF4-80A2-0AD10B7CEE08}" destId="{A2793138-6784-47B0-9C9B-45E53BA712C6}" srcOrd="0" destOrd="0" presId="urn:microsoft.com/office/officeart/2008/layout/LinedList"/>
    <dgm:cxn modelId="{842DA086-2F59-4DC4-B742-5F7A496B5040}" type="presParOf" srcId="{4B4D1AF6-3474-4FF4-80A2-0AD10B7CEE08}" destId="{C7367198-A2D6-4ABD-AA23-30CC2AEDEEA2}" srcOrd="1" destOrd="0" presId="urn:microsoft.com/office/officeart/2008/layout/LinedList"/>
    <dgm:cxn modelId="{9C25B45B-4996-42A4-9925-84038E3608B9}" type="presParOf" srcId="{C7367198-A2D6-4ABD-AA23-30CC2AEDEEA2}" destId="{37E44A64-2C0E-44EF-852B-331ECD0414DF}" srcOrd="0" destOrd="0" presId="urn:microsoft.com/office/officeart/2008/layout/LinedList"/>
    <dgm:cxn modelId="{88F62A4C-90AD-4300-A951-92C941E4A3A4}" type="presParOf" srcId="{C7367198-A2D6-4ABD-AA23-30CC2AEDEEA2}" destId="{DB441DBA-6C54-4272-81A0-F83FB59EE850}" srcOrd="1" destOrd="0" presId="urn:microsoft.com/office/officeart/2008/layout/LinedList"/>
    <dgm:cxn modelId="{1CFFEB48-6B18-4104-B4AC-F74844D9050C}" type="presParOf" srcId="{DB441DBA-6C54-4272-81A0-F83FB59EE850}" destId="{E4CA196F-3B83-42AA-9FA0-91C10F71E268}" srcOrd="0" destOrd="0" presId="urn:microsoft.com/office/officeart/2008/layout/LinedList"/>
    <dgm:cxn modelId="{4F3F877F-2A07-4433-8627-ED6C17D633BC}" type="presParOf" srcId="{DB441DBA-6C54-4272-81A0-F83FB59EE850}" destId="{9FF1D000-9815-4C83-B82D-FED615C44E48}" srcOrd="1" destOrd="0" presId="urn:microsoft.com/office/officeart/2008/layout/LinedList"/>
    <dgm:cxn modelId="{404CC019-A4D5-4F70-BE77-8BB9AAECB122}" type="presParOf" srcId="{DB441DBA-6C54-4272-81A0-F83FB59EE850}" destId="{1760207D-BD4C-4D32-9DE8-E80E5826E26C}" srcOrd="2" destOrd="0" presId="urn:microsoft.com/office/officeart/2008/layout/LinedList"/>
    <dgm:cxn modelId="{365204C7-5874-4A42-91B9-B12F9E3022BD}" type="presParOf" srcId="{C7367198-A2D6-4ABD-AA23-30CC2AEDEEA2}" destId="{21A3AE4E-0D80-44D3-BD67-CFCDF59C7A2F}" srcOrd="2" destOrd="0" presId="urn:microsoft.com/office/officeart/2008/layout/LinedList"/>
    <dgm:cxn modelId="{0B63F233-394F-4CE3-B7B6-C4DA64C06A24}" type="presParOf" srcId="{C7367198-A2D6-4ABD-AA23-30CC2AEDEEA2}" destId="{41EF1C10-974A-437F-B774-498F888F917C}" srcOrd="3" destOrd="0" presId="urn:microsoft.com/office/officeart/2008/layout/LinedList"/>
    <dgm:cxn modelId="{EEA90B8A-91F3-43A9-94F1-A41787625A2F}" type="presParOf" srcId="{C7367198-A2D6-4ABD-AA23-30CC2AEDEEA2}" destId="{EAE4BA5C-27A0-4DDC-BD52-B0FCA3C6F480}" srcOrd="4" destOrd="0" presId="urn:microsoft.com/office/officeart/2008/layout/LinedList"/>
    <dgm:cxn modelId="{711DF4B2-D8D7-432A-924B-46FC98ED4E7A}" type="presParOf" srcId="{EAE4BA5C-27A0-4DDC-BD52-B0FCA3C6F480}" destId="{79A40EC4-3BE8-4DD6-8674-8EBE24E07F7B}" srcOrd="0" destOrd="0" presId="urn:microsoft.com/office/officeart/2008/layout/LinedList"/>
    <dgm:cxn modelId="{5B6A0894-6737-48ED-9654-265748D1B6D4}" type="presParOf" srcId="{EAE4BA5C-27A0-4DDC-BD52-B0FCA3C6F480}" destId="{42534333-B728-46EB-BA15-65D12C967013}" srcOrd="1" destOrd="0" presId="urn:microsoft.com/office/officeart/2008/layout/LinedList"/>
    <dgm:cxn modelId="{4D377A75-068D-4E50-BA1D-F7D21CF9FF13}" type="presParOf" srcId="{EAE4BA5C-27A0-4DDC-BD52-B0FCA3C6F480}" destId="{9BAA871E-FF20-4D8F-A1DA-D7DEBC538ED1}" srcOrd="2" destOrd="0" presId="urn:microsoft.com/office/officeart/2008/layout/LinedList"/>
    <dgm:cxn modelId="{F02138C0-CDCB-4E7A-8D21-430A64E99B9A}" type="presParOf" srcId="{C7367198-A2D6-4ABD-AA23-30CC2AEDEEA2}" destId="{AA154312-E444-4620-A71A-F4D6FC634588}" srcOrd="5" destOrd="0" presId="urn:microsoft.com/office/officeart/2008/layout/LinedList"/>
    <dgm:cxn modelId="{A7D1835D-E072-4AE4-ABC7-B41CC0778A0F}" type="presParOf" srcId="{C7367198-A2D6-4ABD-AA23-30CC2AEDEEA2}" destId="{C8C1674D-E6F6-47FB-A296-6F38F0360759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127393-B648-47A0-B11D-91E1A7931D8B}" type="doc">
      <dgm:prSet loTypeId="urn:microsoft.com/office/officeart/2011/layout/HexagonRadial" loCatId="cycle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FD1B21C2-C254-4B5F-A44B-BA7E3A33A2AA}">
      <dgm:prSet phldrT="[Text]" custT="1"/>
      <dgm:spPr/>
      <dgm:t>
        <a:bodyPr/>
        <a:lstStyle/>
        <a:p>
          <a:r>
            <a:rPr lang="en-US" sz="1100" dirty="0" smtClean="0"/>
            <a:t>AFTERSCHOOL PROGRAMS</a:t>
          </a:r>
          <a:endParaRPr lang="en-US" sz="1100" dirty="0"/>
        </a:p>
      </dgm:t>
    </dgm:pt>
    <dgm:pt modelId="{031926F4-3FD4-474E-8970-E745B8B3C00A}" type="parTrans" cxnId="{673A5069-E0EC-402C-B8D5-131AE87C8285}">
      <dgm:prSet/>
      <dgm:spPr/>
      <dgm:t>
        <a:bodyPr/>
        <a:lstStyle/>
        <a:p>
          <a:endParaRPr lang="en-US"/>
        </a:p>
      </dgm:t>
    </dgm:pt>
    <dgm:pt modelId="{AF609CF0-30A5-4133-B5C9-0692AD8923AE}" type="sibTrans" cxnId="{673A5069-E0EC-402C-B8D5-131AE87C8285}">
      <dgm:prSet/>
      <dgm:spPr/>
      <dgm:t>
        <a:bodyPr/>
        <a:lstStyle/>
        <a:p>
          <a:endParaRPr lang="en-US"/>
        </a:p>
      </dgm:t>
    </dgm:pt>
    <dgm:pt modelId="{7121557D-CCB5-4192-925C-B7B9C6D8DCCF}">
      <dgm:prSet phldrT="[Text]" custT="1"/>
      <dgm:spPr/>
      <dgm:t>
        <a:bodyPr/>
        <a:lstStyle/>
        <a:p>
          <a:r>
            <a:rPr lang="en-US" sz="1100" dirty="0" smtClean="0"/>
            <a:t>College Awareness and Preparation</a:t>
          </a:r>
          <a:endParaRPr lang="en-US" sz="1100" dirty="0"/>
        </a:p>
      </dgm:t>
    </dgm:pt>
    <dgm:pt modelId="{C0D27BE2-11D0-4181-B052-A8A90DE76B17}" type="parTrans" cxnId="{C791C8B4-BA0C-4F5A-AF5D-FC9C2DD11E2F}">
      <dgm:prSet/>
      <dgm:spPr/>
      <dgm:t>
        <a:bodyPr/>
        <a:lstStyle/>
        <a:p>
          <a:endParaRPr lang="en-US"/>
        </a:p>
      </dgm:t>
    </dgm:pt>
    <dgm:pt modelId="{2490AD4C-86D5-495D-A561-DD0BDE97041B}" type="sibTrans" cxnId="{C791C8B4-BA0C-4F5A-AF5D-FC9C2DD11E2F}">
      <dgm:prSet/>
      <dgm:spPr/>
      <dgm:t>
        <a:bodyPr/>
        <a:lstStyle/>
        <a:p>
          <a:endParaRPr lang="en-US"/>
        </a:p>
      </dgm:t>
    </dgm:pt>
    <dgm:pt modelId="{9D4CE427-DEDA-498C-AD74-0BA806DC23F2}">
      <dgm:prSet phldrT="[Text]" custT="1"/>
      <dgm:spPr/>
      <dgm:t>
        <a:bodyPr/>
        <a:lstStyle/>
        <a:p>
          <a:r>
            <a:rPr lang="en-US" sz="1100" dirty="0" smtClean="0"/>
            <a:t>Art and Cultural Education</a:t>
          </a:r>
          <a:endParaRPr lang="en-US" sz="1100" dirty="0"/>
        </a:p>
      </dgm:t>
    </dgm:pt>
    <dgm:pt modelId="{DDAFAFE3-D2B3-47B0-B753-60CA8A1D95DD}" type="parTrans" cxnId="{CCE9B0A1-B0C6-4167-9C8B-25CB6532711B}">
      <dgm:prSet/>
      <dgm:spPr/>
      <dgm:t>
        <a:bodyPr/>
        <a:lstStyle/>
        <a:p>
          <a:endParaRPr lang="en-US"/>
        </a:p>
      </dgm:t>
    </dgm:pt>
    <dgm:pt modelId="{2AC59B83-9762-494A-AB00-4549948B2685}" type="sibTrans" cxnId="{CCE9B0A1-B0C6-4167-9C8B-25CB6532711B}">
      <dgm:prSet/>
      <dgm:spPr/>
      <dgm:t>
        <a:bodyPr/>
        <a:lstStyle/>
        <a:p>
          <a:endParaRPr lang="en-US"/>
        </a:p>
      </dgm:t>
    </dgm:pt>
    <dgm:pt modelId="{0A29680D-AE09-4130-83AB-299348321F68}">
      <dgm:prSet phldrT="[Text]" custT="1"/>
      <dgm:spPr/>
      <dgm:t>
        <a:bodyPr/>
        <a:lstStyle/>
        <a:p>
          <a:r>
            <a:rPr lang="en-US" sz="1100" dirty="0" smtClean="0"/>
            <a:t>Employment Preparation or Training</a:t>
          </a:r>
          <a:endParaRPr lang="en-US" sz="1100" dirty="0"/>
        </a:p>
      </dgm:t>
    </dgm:pt>
    <dgm:pt modelId="{5AA68589-3E62-4EDD-82DA-8BCC4B080EB2}" type="parTrans" cxnId="{314224AB-AA9E-4C5F-9C23-4AF6E8115AB2}">
      <dgm:prSet/>
      <dgm:spPr/>
      <dgm:t>
        <a:bodyPr/>
        <a:lstStyle/>
        <a:p>
          <a:endParaRPr lang="en-US"/>
        </a:p>
      </dgm:t>
    </dgm:pt>
    <dgm:pt modelId="{F80A9A83-2479-475B-8850-D3E77FD65E18}" type="sibTrans" cxnId="{314224AB-AA9E-4C5F-9C23-4AF6E8115AB2}">
      <dgm:prSet/>
      <dgm:spPr/>
      <dgm:t>
        <a:bodyPr/>
        <a:lstStyle/>
        <a:p>
          <a:endParaRPr lang="en-US"/>
        </a:p>
      </dgm:t>
    </dgm:pt>
    <dgm:pt modelId="{6A4A1A6C-6B25-4AEF-B719-A760E017F1E5}">
      <dgm:prSet phldrT="[Text]" custT="1"/>
      <dgm:spPr/>
      <dgm:t>
        <a:bodyPr/>
        <a:lstStyle/>
        <a:p>
          <a:r>
            <a:rPr lang="en-US" sz="1100" dirty="0" smtClean="0"/>
            <a:t>Mentoring</a:t>
          </a:r>
          <a:endParaRPr lang="en-US" sz="1100" dirty="0"/>
        </a:p>
      </dgm:t>
    </dgm:pt>
    <dgm:pt modelId="{BBE14698-423B-4F6F-92FA-388B437086D6}" type="parTrans" cxnId="{12075651-7585-46B9-B1C9-E5C084FBD214}">
      <dgm:prSet/>
      <dgm:spPr/>
      <dgm:t>
        <a:bodyPr/>
        <a:lstStyle/>
        <a:p>
          <a:endParaRPr lang="en-US"/>
        </a:p>
      </dgm:t>
    </dgm:pt>
    <dgm:pt modelId="{BAE5F90F-DCF2-4C24-AA6A-51C8E70967A1}" type="sibTrans" cxnId="{12075651-7585-46B9-B1C9-E5C084FBD214}">
      <dgm:prSet/>
      <dgm:spPr/>
      <dgm:t>
        <a:bodyPr/>
        <a:lstStyle/>
        <a:p>
          <a:endParaRPr lang="en-US"/>
        </a:p>
      </dgm:t>
    </dgm:pt>
    <dgm:pt modelId="{EF3341B3-B8BB-415C-8675-8E2A618A10B4}">
      <dgm:prSet phldrT="[Text]" custT="1"/>
      <dgm:spPr/>
      <dgm:t>
        <a:bodyPr/>
        <a:lstStyle/>
        <a:p>
          <a:r>
            <a:rPr lang="en-US" sz="1100" dirty="0" smtClean="0"/>
            <a:t>Supervised Recreation</a:t>
          </a:r>
          <a:endParaRPr lang="en-US" sz="1100" dirty="0"/>
        </a:p>
      </dgm:t>
    </dgm:pt>
    <dgm:pt modelId="{83DDDE26-6F94-41B4-8A06-2EC4545F8931}" type="parTrans" cxnId="{DDDDCCBF-B338-4387-8E16-EE1681C4B72A}">
      <dgm:prSet/>
      <dgm:spPr/>
      <dgm:t>
        <a:bodyPr/>
        <a:lstStyle/>
        <a:p>
          <a:endParaRPr lang="en-US"/>
        </a:p>
      </dgm:t>
    </dgm:pt>
    <dgm:pt modelId="{81568D68-64FC-42AA-810E-0894573ED678}" type="sibTrans" cxnId="{DDDDCCBF-B338-4387-8E16-EE1681C4B72A}">
      <dgm:prSet/>
      <dgm:spPr/>
      <dgm:t>
        <a:bodyPr/>
        <a:lstStyle/>
        <a:p>
          <a:endParaRPr lang="en-US"/>
        </a:p>
      </dgm:t>
    </dgm:pt>
    <dgm:pt modelId="{483C253B-6B72-4AB8-8626-0783D2039CD4}">
      <dgm:prSet phldrT="[Text]" custT="1"/>
      <dgm:spPr/>
      <dgm:t>
        <a:bodyPr/>
        <a:lstStyle/>
        <a:p>
          <a:r>
            <a:rPr lang="en-US" sz="1100" dirty="0" smtClean="0"/>
            <a:t>Athletic Programs</a:t>
          </a:r>
          <a:endParaRPr lang="en-US" sz="1100" dirty="0"/>
        </a:p>
      </dgm:t>
    </dgm:pt>
    <dgm:pt modelId="{7C3E54C8-4FC6-4B37-9B29-1147858AD9C6}" type="parTrans" cxnId="{A31412CE-B288-4DA6-955D-315B7925BDA7}">
      <dgm:prSet/>
      <dgm:spPr/>
      <dgm:t>
        <a:bodyPr/>
        <a:lstStyle/>
        <a:p>
          <a:endParaRPr lang="en-US"/>
        </a:p>
      </dgm:t>
    </dgm:pt>
    <dgm:pt modelId="{588DAAFA-F1BB-48BB-8E0E-1D64DB1DE7A1}" type="sibTrans" cxnId="{A31412CE-B288-4DA6-955D-315B7925BDA7}">
      <dgm:prSet/>
      <dgm:spPr/>
      <dgm:t>
        <a:bodyPr/>
        <a:lstStyle/>
        <a:p>
          <a:endParaRPr lang="en-US"/>
        </a:p>
      </dgm:t>
    </dgm:pt>
    <dgm:pt modelId="{F1441EA3-178C-46CE-BAAF-1EF741FD8339}" type="pres">
      <dgm:prSet presAssocID="{48127393-B648-47A0-B11D-91E1A7931D8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838915C-2BCE-48D5-9502-941943EC65C5}" type="pres">
      <dgm:prSet presAssocID="{FD1B21C2-C254-4B5F-A44B-BA7E3A33A2AA}" presName="Parent" presStyleLbl="node0" presStyleIdx="0" presStyleCnt="1" custLinFactNeighborX="12" custLinFactNeighborY="-74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BD470174-538C-42E8-BF3A-B11D97FD4382}" type="pres">
      <dgm:prSet presAssocID="{7121557D-CCB5-4192-925C-B7B9C6D8DCCF}" presName="Accent1" presStyleCnt="0"/>
      <dgm:spPr/>
    </dgm:pt>
    <dgm:pt modelId="{7A6FC480-E55E-4DB1-A7DA-CECED0ECA712}" type="pres">
      <dgm:prSet presAssocID="{7121557D-CCB5-4192-925C-B7B9C6D8DCCF}" presName="Accent" presStyleLbl="bgShp" presStyleIdx="0" presStyleCnt="6"/>
      <dgm:spPr/>
    </dgm:pt>
    <dgm:pt modelId="{4819AE22-0254-4244-BF90-750110437ED6}" type="pres">
      <dgm:prSet presAssocID="{7121557D-CCB5-4192-925C-B7B9C6D8DCCF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C43AA9-5440-474E-81E8-C04B2E068053}" type="pres">
      <dgm:prSet presAssocID="{9D4CE427-DEDA-498C-AD74-0BA806DC23F2}" presName="Accent2" presStyleCnt="0"/>
      <dgm:spPr/>
    </dgm:pt>
    <dgm:pt modelId="{906A9495-69F4-41A2-A84C-FDAD767F5C9A}" type="pres">
      <dgm:prSet presAssocID="{9D4CE427-DEDA-498C-AD74-0BA806DC23F2}" presName="Accent" presStyleLbl="bgShp" presStyleIdx="1" presStyleCnt="6"/>
      <dgm:spPr/>
    </dgm:pt>
    <dgm:pt modelId="{434E464E-BB1E-4817-82B7-0069979BBA58}" type="pres">
      <dgm:prSet presAssocID="{9D4CE427-DEDA-498C-AD74-0BA806DC23F2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196E06-E922-4DA5-B642-EB743E2F7EA1}" type="pres">
      <dgm:prSet presAssocID="{0A29680D-AE09-4130-83AB-299348321F68}" presName="Accent3" presStyleCnt="0"/>
      <dgm:spPr/>
    </dgm:pt>
    <dgm:pt modelId="{E75F0ACD-66CB-4F0A-9344-D64330EE107A}" type="pres">
      <dgm:prSet presAssocID="{0A29680D-AE09-4130-83AB-299348321F68}" presName="Accent" presStyleLbl="bgShp" presStyleIdx="2" presStyleCnt="6"/>
      <dgm:spPr/>
    </dgm:pt>
    <dgm:pt modelId="{452853CA-845E-48BB-B713-8932C745DAE5}" type="pres">
      <dgm:prSet presAssocID="{0A29680D-AE09-4130-83AB-299348321F68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C6367C-4ABD-4F27-9386-864DAE5E65BD}" type="pres">
      <dgm:prSet presAssocID="{6A4A1A6C-6B25-4AEF-B719-A760E017F1E5}" presName="Accent4" presStyleCnt="0"/>
      <dgm:spPr/>
    </dgm:pt>
    <dgm:pt modelId="{49A7F206-220B-413D-B7DB-0FE21C8EF2D6}" type="pres">
      <dgm:prSet presAssocID="{6A4A1A6C-6B25-4AEF-B719-A760E017F1E5}" presName="Accent" presStyleLbl="bgShp" presStyleIdx="3" presStyleCnt="6"/>
      <dgm:spPr/>
    </dgm:pt>
    <dgm:pt modelId="{A5CE5BE0-994D-4DE7-9BD2-5FEB441C41A1}" type="pres">
      <dgm:prSet presAssocID="{6A4A1A6C-6B25-4AEF-B719-A760E017F1E5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BF4808-4068-425A-8DFC-3C10961E7646}" type="pres">
      <dgm:prSet presAssocID="{EF3341B3-B8BB-415C-8675-8E2A618A10B4}" presName="Accent5" presStyleCnt="0"/>
      <dgm:spPr/>
    </dgm:pt>
    <dgm:pt modelId="{22E87774-005E-4DB1-B76A-3A7D59D0AD37}" type="pres">
      <dgm:prSet presAssocID="{EF3341B3-B8BB-415C-8675-8E2A618A10B4}" presName="Accent" presStyleLbl="bgShp" presStyleIdx="4" presStyleCnt="6"/>
      <dgm:spPr/>
    </dgm:pt>
    <dgm:pt modelId="{41AD6F9F-35D2-4979-8AB9-161413CD47ED}" type="pres">
      <dgm:prSet presAssocID="{EF3341B3-B8BB-415C-8675-8E2A618A10B4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4CAC13-8B33-42D6-8EC7-E9ACF762EF20}" type="pres">
      <dgm:prSet presAssocID="{483C253B-6B72-4AB8-8626-0783D2039CD4}" presName="Accent6" presStyleCnt="0"/>
      <dgm:spPr/>
    </dgm:pt>
    <dgm:pt modelId="{F37A0BA0-08B3-47C6-8756-26F954AD5888}" type="pres">
      <dgm:prSet presAssocID="{483C253B-6B72-4AB8-8626-0783D2039CD4}" presName="Accent" presStyleLbl="bgShp" presStyleIdx="5" presStyleCnt="6"/>
      <dgm:spPr/>
    </dgm:pt>
    <dgm:pt modelId="{4C759757-9AB8-4E7B-BD05-7CB1D6FA381F}" type="pres">
      <dgm:prSet presAssocID="{483C253B-6B72-4AB8-8626-0783D2039CD4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075651-7585-46B9-B1C9-E5C084FBD214}" srcId="{FD1B21C2-C254-4B5F-A44B-BA7E3A33A2AA}" destId="{6A4A1A6C-6B25-4AEF-B719-A760E017F1E5}" srcOrd="3" destOrd="0" parTransId="{BBE14698-423B-4F6F-92FA-388B437086D6}" sibTransId="{BAE5F90F-DCF2-4C24-AA6A-51C8E70967A1}"/>
    <dgm:cxn modelId="{899C3821-9679-438F-965C-769DFE9263F3}" type="presOf" srcId="{48127393-B648-47A0-B11D-91E1A7931D8B}" destId="{F1441EA3-178C-46CE-BAAF-1EF741FD8339}" srcOrd="0" destOrd="0" presId="urn:microsoft.com/office/officeart/2011/layout/HexagonRadial"/>
    <dgm:cxn modelId="{CCE9B0A1-B0C6-4167-9C8B-25CB6532711B}" srcId="{FD1B21C2-C254-4B5F-A44B-BA7E3A33A2AA}" destId="{9D4CE427-DEDA-498C-AD74-0BA806DC23F2}" srcOrd="1" destOrd="0" parTransId="{DDAFAFE3-D2B3-47B0-B753-60CA8A1D95DD}" sibTransId="{2AC59B83-9762-494A-AB00-4549948B2685}"/>
    <dgm:cxn modelId="{314224AB-AA9E-4C5F-9C23-4AF6E8115AB2}" srcId="{FD1B21C2-C254-4B5F-A44B-BA7E3A33A2AA}" destId="{0A29680D-AE09-4130-83AB-299348321F68}" srcOrd="2" destOrd="0" parTransId="{5AA68589-3E62-4EDD-82DA-8BCC4B080EB2}" sibTransId="{F80A9A83-2479-475B-8850-D3E77FD65E18}"/>
    <dgm:cxn modelId="{C791C8B4-BA0C-4F5A-AF5D-FC9C2DD11E2F}" srcId="{FD1B21C2-C254-4B5F-A44B-BA7E3A33A2AA}" destId="{7121557D-CCB5-4192-925C-B7B9C6D8DCCF}" srcOrd="0" destOrd="0" parTransId="{C0D27BE2-11D0-4181-B052-A8A90DE76B17}" sibTransId="{2490AD4C-86D5-495D-A561-DD0BDE97041B}"/>
    <dgm:cxn modelId="{DDDDCCBF-B338-4387-8E16-EE1681C4B72A}" srcId="{FD1B21C2-C254-4B5F-A44B-BA7E3A33A2AA}" destId="{EF3341B3-B8BB-415C-8675-8E2A618A10B4}" srcOrd="4" destOrd="0" parTransId="{83DDDE26-6F94-41B4-8A06-2EC4545F8931}" sibTransId="{81568D68-64FC-42AA-810E-0894573ED678}"/>
    <dgm:cxn modelId="{20203524-F260-452D-B7A0-0F60B9885934}" type="presOf" srcId="{7121557D-CCB5-4192-925C-B7B9C6D8DCCF}" destId="{4819AE22-0254-4244-BF90-750110437ED6}" srcOrd="0" destOrd="0" presId="urn:microsoft.com/office/officeart/2011/layout/HexagonRadial"/>
    <dgm:cxn modelId="{49E1C182-B20A-4D4D-BC62-C0DA582BC5F4}" type="presOf" srcId="{EF3341B3-B8BB-415C-8675-8E2A618A10B4}" destId="{41AD6F9F-35D2-4979-8AB9-161413CD47ED}" srcOrd="0" destOrd="0" presId="urn:microsoft.com/office/officeart/2011/layout/HexagonRadial"/>
    <dgm:cxn modelId="{501D561A-8AE5-42C3-8A9E-DB80B23ACAF2}" type="presOf" srcId="{9D4CE427-DEDA-498C-AD74-0BA806DC23F2}" destId="{434E464E-BB1E-4817-82B7-0069979BBA58}" srcOrd="0" destOrd="0" presId="urn:microsoft.com/office/officeart/2011/layout/HexagonRadial"/>
    <dgm:cxn modelId="{A31412CE-B288-4DA6-955D-315B7925BDA7}" srcId="{FD1B21C2-C254-4B5F-A44B-BA7E3A33A2AA}" destId="{483C253B-6B72-4AB8-8626-0783D2039CD4}" srcOrd="5" destOrd="0" parTransId="{7C3E54C8-4FC6-4B37-9B29-1147858AD9C6}" sibTransId="{588DAAFA-F1BB-48BB-8E0E-1D64DB1DE7A1}"/>
    <dgm:cxn modelId="{55D23A40-2D94-4A33-9078-48FDFB456B6F}" type="presOf" srcId="{FD1B21C2-C254-4B5F-A44B-BA7E3A33A2AA}" destId="{8838915C-2BCE-48D5-9502-941943EC65C5}" srcOrd="0" destOrd="0" presId="urn:microsoft.com/office/officeart/2011/layout/HexagonRadial"/>
    <dgm:cxn modelId="{10FC47C0-E4B6-450E-8137-F52E4F4F7B47}" type="presOf" srcId="{483C253B-6B72-4AB8-8626-0783D2039CD4}" destId="{4C759757-9AB8-4E7B-BD05-7CB1D6FA381F}" srcOrd="0" destOrd="0" presId="urn:microsoft.com/office/officeart/2011/layout/HexagonRadial"/>
    <dgm:cxn modelId="{C29224D3-2CF5-4C32-9093-0CE40DD4F39F}" type="presOf" srcId="{6A4A1A6C-6B25-4AEF-B719-A760E017F1E5}" destId="{A5CE5BE0-994D-4DE7-9BD2-5FEB441C41A1}" srcOrd="0" destOrd="0" presId="urn:microsoft.com/office/officeart/2011/layout/HexagonRadial"/>
    <dgm:cxn modelId="{7D6A3016-5495-47FC-ADB8-2019F92AB075}" type="presOf" srcId="{0A29680D-AE09-4130-83AB-299348321F68}" destId="{452853CA-845E-48BB-B713-8932C745DAE5}" srcOrd="0" destOrd="0" presId="urn:microsoft.com/office/officeart/2011/layout/HexagonRadial"/>
    <dgm:cxn modelId="{673A5069-E0EC-402C-B8D5-131AE87C8285}" srcId="{48127393-B648-47A0-B11D-91E1A7931D8B}" destId="{FD1B21C2-C254-4B5F-A44B-BA7E3A33A2AA}" srcOrd="0" destOrd="0" parTransId="{031926F4-3FD4-474E-8970-E745B8B3C00A}" sibTransId="{AF609CF0-30A5-4133-B5C9-0692AD8923AE}"/>
    <dgm:cxn modelId="{BC8D921A-FB95-445C-A82F-3B2FE20667F5}" type="presParOf" srcId="{F1441EA3-178C-46CE-BAAF-1EF741FD8339}" destId="{8838915C-2BCE-48D5-9502-941943EC65C5}" srcOrd="0" destOrd="0" presId="urn:microsoft.com/office/officeart/2011/layout/HexagonRadial"/>
    <dgm:cxn modelId="{48D90F6D-1C04-44FD-8422-954039773003}" type="presParOf" srcId="{F1441EA3-178C-46CE-BAAF-1EF741FD8339}" destId="{BD470174-538C-42E8-BF3A-B11D97FD4382}" srcOrd="1" destOrd="0" presId="urn:microsoft.com/office/officeart/2011/layout/HexagonRadial"/>
    <dgm:cxn modelId="{309A9C3C-ABA2-48B3-B048-CB8816CEE4CE}" type="presParOf" srcId="{BD470174-538C-42E8-BF3A-B11D97FD4382}" destId="{7A6FC480-E55E-4DB1-A7DA-CECED0ECA712}" srcOrd="0" destOrd="0" presId="urn:microsoft.com/office/officeart/2011/layout/HexagonRadial"/>
    <dgm:cxn modelId="{BA774526-2E7D-405D-A090-8E6F65279D66}" type="presParOf" srcId="{F1441EA3-178C-46CE-BAAF-1EF741FD8339}" destId="{4819AE22-0254-4244-BF90-750110437ED6}" srcOrd="2" destOrd="0" presId="urn:microsoft.com/office/officeart/2011/layout/HexagonRadial"/>
    <dgm:cxn modelId="{1D7DBE46-331D-4F9D-85AC-948D4B28235A}" type="presParOf" srcId="{F1441EA3-178C-46CE-BAAF-1EF741FD8339}" destId="{FDC43AA9-5440-474E-81E8-C04B2E068053}" srcOrd="3" destOrd="0" presId="urn:microsoft.com/office/officeart/2011/layout/HexagonRadial"/>
    <dgm:cxn modelId="{EF86BDD7-3D86-4DC9-8135-67D21278F51C}" type="presParOf" srcId="{FDC43AA9-5440-474E-81E8-C04B2E068053}" destId="{906A9495-69F4-41A2-A84C-FDAD767F5C9A}" srcOrd="0" destOrd="0" presId="urn:microsoft.com/office/officeart/2011/layout/HexagonRadial"/>
    <dgm:cxn modelId="{BE27234A-FE0A-4BF7-B0E7-DD32876AA44B}" type="presParOf" srcId="{F1441EA3-178C-46CE-BAAF-1EF741FD8339}" destId="{434E464E-BB1E-4817-82B7-0069979BBA58}" srcOrd="4" destOrd="0" presId="urn:microsoft.com/office/officeart/2011/layout/HexagonRadial"/>
    <dgm:cxn modelId="{700C54C1-9EA5-499D-8D08-E1436025ACBA}" type="presParOf" srcId="{F1441EA3-178C-46CE-BAAF-1EF741FD8339}" destId="{CA196E06-E922-4DA5-B642-EB743E2F7EA1}" srcOrd="5" destOrd="0" presId="urn:microsoft.com/office/officeart/2011/layout/HexagonRadial"/>
    <dgm:cxn modelId="{C5E80A5E-CBFC-4C28-AE36-921D8AA17256}" type="presParOf" srcId="{CA196E06-E922-4DA5-B642-EB743E2F7EA1}" destId="{E75F0ACD-66CB-4F0A-9344-D64330EE107A}" srcOrd="0" destOrd="0" presId="urn:microsoft.com/office/officeart/2011/layout/HexagonRadial"/>
    <dgm:cxn modelId="{09B3B018-8037-420C-B460-51D6AC5CDCF4}" type="presParOf" srcId="{F1441EA3-178C-46CE-BAAF-1EF741FD8339}" destId="{452853CA-845E-48BB-B713-8932C745DAE5}" srcOrd="6" destOrd="0" presId="urn:microsoft.com/office/officeart/2011/layout/HexagonRadial"/>
    <dgm:cxn modelId="{FFB2B112-C567-4743-A025-2B78655D4959}" type="presParOf" srcId="{F1441EA3-178C-46CE-BAAF-1EF741FD8339}" destId="{51C6367C-4ABD-4F27-9386-864DAE5E65BD}" srcOrd="7" destOrd="0" presId="urn:microsoft.com/office/officeart/2011/layout/HexagonRadial"/>
    <dgm:cxn modelId="{6FE364D4-BA27-4CD1-8373-A033E8C656F4}" type="presParOf" srcId="{51C6367C-4ABD-4F27-9386-864DAE5E65BD}" destId="{49A7F206-220B-413D-B7DB-0FE21C8EF2D6}" srcOrd="0" destOrd="0" presId="urn:microsoft.com/office/officeart/2011/layout/HexagonRadial"/>
    <dgm:cxn modelId="{3BE206B2-F3F5-49E8-B3B0-3485178CFE62}" type="presParOf" srcId="{F1441EA3-178C-46CE-BAAF-1EF741FD8339}" destId="{A5CE5BE0-994D-4DE7-9BD2-5FEB441C41A1}" srcOrd="8" destOrd="0" presId="urn:microsoft.com/office/officeart/2011/layout/HexagonRadial"/>
    <dgm:cxn modelId="{49A3A63C-88CC-4F8E-B1DF-110F1B98FCB2}" type="presParOf" srcId="{F1441EA3-178C-46CE-BAAF-1EF741FD8339}" destId="{E5BF4808-4068-425A-8DFC-3C10961E7646}" srcOrd="9" destOrd="0" presId="urn:microsoft.com/office/officeart/2011/layout/HexagonRadial"/>
    <dgm:cxn modelId="{90ED4D15-CEAC-4B00-AD1D-8E94B04CE1AF}" type="presParOf" srcId="{E5BF4808-4068-425A-8DFC-3C10961E7646}" destId="{22E87774-005E-4DB1-B76A-3A7D59D0AD37}" srcOrd="0" destOrd="0" presId="urn:microsoft.com/office/officeart/2011/layout/HexagonRadial"/>
    <dgm:cxn modelId="{2CC49600-8C0F-4372-A557-8E8815C37872}" type="presParOf" srcId="{F1441EA3-178C-46CE-BAAF-1EF741FD8339}" destId="{41AD6F9F-35D2-4979-8AB9-161413CD47ED}" srcOrd="10" destOrd="0" presId="urn:microsoft.com/office/officeart/2011/layout/HexagonRadial"/>
    <dgm:cxn modelId="{128B0B84-44A9-42CF-8B64-6DA4B95FD1E1}" type="presParOf" srcId="{F1441EA3-178C-46CE-BAAF-1EF741FD8339}" destId="{994CAC13-8B33-42D6-8EC7-E9ACF762EF20}" srcOrd="11" destOrd="0" presId="urn:microsoft.com/office/officeart/2011/layout/HexagonRadial"/>
    <dgm:cxn modelId="{2209B30C-BB44-4A80-84F1-7923DF1C9165}" type="presParOf" srcId="{994CAC13-8B33-42D6-8EC7-E9ACF762EF20}" destId="{F37A0BA0-08B3-47C6-8756-26F954AD5888}" srcOrd="0" destOrd="0" presId="urn:microsoft.com/office/officeart/2011/layout/HexagonRadial"/>
    <dgm:cxn modelId="{ACFC44D4-B4BF-4A01-8D41-526FE01587DE}" type="presParOf" srcId="{F1441EA3-178C-46CE-BAAF-1EF741FD8339}" destId="{4C759757-9AB8-4E7B-BD05-7CB1D6FA381F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35DC51-AA0B-4FF0-A518-AA415D7D3C0C}" type="doc">
      <dgm:prSet loTypeId="urn:microsoft.com/office/officeart/2005/8/layout/default#1" loCatId="list" qsTypeId="urn:microsoft.com/office/officeart/2005/8/quickstyle/simple1#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A6DB903-9C42-42FD-9566-409AE8CA2B23}">
      <dgm:prSet phldrT="[Text]"/>
      <dgm:spPr/>
      <dgm:t>
        <a:bodyPr/>
        <a:lstStyle/>
        <a:p>
          <a:r>
            <a:rPr lang="en-US" b="1" i="0" u="none" dirty="0" smtClean="0"/>
            <a:t>Goal setting and strong management</a:t>
          </a:r>
          <a:endParaRPr lang="en-US" dirty="0"/>
        </a:p>
      </dgm:t>
    </dgm:pt>
    <dgm:pt modelId="{2BC3D334-4783-41BD-AECC-E10D1D154B31}" type="parTrans" cxnId="{98BC0C10-3364-477A-A9D8-A786025F318D}">
      <dgm:prSet/>
      <dgm:spPr/>
      <dgm:t>
        <a:bodyPr/>
        <a:lstStyle/>
        <a:p>
          <a:endParaRPr lang="en-US"/>
        </a:p>
      </dgm:t>
    </dgm:pt>
    <dgm:pt modelId="{B4DD07F8-8F55-4E31-A092-13BEC8674B7B}" type="sibTrans" cxnId="{98BC0C10-3364-477A-A9D8-A786025F318D}">
      <dgm:prSet/>
      <dgm:spPr/>
      <dgm:t>
        <a:bodyPr/>
        <a:lstStyle/>
        <a:p>
          <a:endParaRPr lang="en-US"/>
        </a:p>
      </dgm:t>
    </dgm:pt>
    <dgm:pt modelId="{A67783E3-1A16-433B-BA38-6B89473B5006}">
      <dgm:prSet phldrT="[Text]"/>
      <dgm:spPr/>
      <dgm:t>
        <a:bodyPr/>
        <a:lstStyle/>
        <a:p>
          <a:r>
            <a:rPr lang="en-US" b="1" dirty="0" smtClean="0"/>
            <a:t>Quality after-school staffing</a:t>
          </a:r>
          <a:endParaRPr lang="en-US" dirty="0"/>
        </a:p>
      </dgm:t>
    </dgm:pt>
    <dgm:pt modelId="{8E0257F7-AD25-4DBA-AAC5-FD10989BCE28}" type="parTrans" cxnId="{BD663F23-B2BE-4085-B8FB-E0768E68273D}">
      <dgm:prSet/>
      <dgm:spPr/>
      <dgm:t>
        <a:bodyPr/>
        <a:lstStyle/>
        <a:p>
          <a:endParaRPr lang="en-US"/>
        </a:p>
      </dgm:t>
    </dgm:pt>
    <dgm:pt modelId="{092EB8A3-230E-42C4-B894-081E834FF6F7}" type="sibTrans" cxnId="{BD663F23-B2BE-4085-B8FB-E0768E68273D}">
      <dgm:prSet/>
      <dgm:spPr/>
      <dgm:t>
        <a:bodyPr/>
        <a:lstStyle/>
        <a:p>
          <a:endParaRPr lang="en-US"/>
        </a:p>
      </dgm:t>
    </dgm:pt>
    <dgm:pt modelId="{67C4F9CD-893A-4DD3-9CD8-77B03D572AEE}">
      <dgm:prSet phldrT="[Text]"/>
      <dgm:spPr/>
      <dgm:t>
        <a:bodyPr/>
        <a:lstStyle/>
        <a:p>
          <a:r>
            <a:rPr lang="en-US" b="1" i="0" u="none" dirty="0" smtClean="0"/>
            <a:t>Attention to safety, health, and nutrition issues</a:t>
          </a:r>
          <a:endParaRPr lang="en-US" dirty="0"/>
        </a:p>
      </dgm:t>
    </dgm:pt>
    <dgm:pt modelId="{61690461-2EF8-4E8C-B9F8-5A2004CEECD3}" type="parTrans" cxnId="{EF83E087-6DAD-4F95-8FCB-2B2834EC8E0A}">
      <dgm:prSet/>
      <dgm:spPr/>
      <dgm:t>
        <a:bodyPr/>
        <a:lstStyle/>
        <a:p>
          <a:endParaRPr lang="en-US"/>
        </a:p>
      </dgm:t>
    </dgm:pt>
    <dgm:pt modelId="{73B793C7-149C-40DF-8D25-01453A85AF85}" type="sibTrans" cxnId="{EF83E087-6DAD-4F95-8FCB-2B2834EC8E0A}">
      <dgm:prSet/>
      <dgm:spPr/>
      <dgm:t>
        <a:bodyPr/>
        <a:lstStyle/>
        <a:p>
          <a:endParaRPr lang="en-US"/>
        </a:p>
      </dgm:t>
    </dgm:pt>
    <dgm:pt modelId="{99138FF7-399E-48AA-BA79-6F151112C243}">
      <dgm:prSet phldrT="[Text]"/>
      <dgm:spPr/>
      <dgm:t>
        <a:bodyPr/>
        <a:lstStyle/>
        <a:p>
          <a:r>
            <a:rPr lang="en-US" b="1" i="0" u="none" dirty="0" smtClean="0"/>
            <a:t>Effective partnerships</a:t>
          </a:r>
          <a:endParaRPr lang="en-US" dirty="0"/>
        </a:p>
      </dgm:t>
    </dgm:pt>
    <dgm:pt modelId="{92AF1D6D-58C5-4476-97AF-C03B74A3BAF1}" type="parTrans" cxnId="{684A1F28-B6D4-40A3-8DF4-E48B6D721837}">
      <dgm:prSet/>
      <dgm:spPr/>
      <dgm:t>
        <a:bodyPr/>
        <a:lstStyle/>
        <a:p>
          <a:endParaRPr lang="en-US"/>
        </a:p>
      </dgm:t>
    </dgm:pt>
    <dgm:pt modelId="{CE361FE2-E245-480E-B870-4CF50E9F330F}" type="sibTrans" cxnId="{684A1F28-B6D4-40A3-8DF4-E48B6D721837}">
      <dgm:prSet/>
      <dgm:spPr/>
      <dgm:t>
        <a:bodyPr/>
        <a:lstStyle/>
        <a:p>
          <a:endParaRPr lang="en-US"/>
        </a:p>
      </dgm:t>
    </dgm:pt>
    <dgm:pt modelId="{71874F60-3B77-4BEB-BE0C-C5CAB9BB90AA}">
      <dgm:prSet phldrT="[Text]"/>
      <dgm:spPr/>
      <dgm:t>
        <a:bodyPr/>
        <a:lstStyle/>
        <a:p>
          <a:r>
            <a:rPr lang="en-US" b="1" i="0" u="none" dirty="0" smtClean="0"/>
            <a:t>Strong involvement of families</a:t>
          </a:r>
          <a:endParaRPr lang="en-US" dirty="0"/>
        </a:p>
      </dgm:t>
    </dgm:pt>
    <dgm:pt modelId="{F5C01366-76CA-4EDA-A58B-C140F168E36A}" type="parTrans" cxnId="{AFB60A36-FA24-4719-BF68-28B212472A6F}">
      <dgm:prSet/>
      <dgm:spPr/>
      <dgm:t>
        <a:bodyPr/>
        <a:lstStyle/>
        <a:p>
          <a:endParaRPr lang="en-US"/>
        </a:p>
      </dgm:t>
    </dgm:pt>
    <dgm:pt modelId="{5580F35B-4AD1-4C6A-8CA1-DB44227D5953}" type="sibTrans" cxnId="{AFB60A36-FA24-4719-BF68-28B212472A6F}">
      <dgm:prSet/>
      <dgm:spPr/>
      <dgm:t>
        <a:bodyPr/>
        <a:lstStyle/>
        <a:p>
          <a:endParaRPr lang="en-US"/>
        </a:p>
      </dgm:t>
    </dgm:pt>
    <dgm:pt modelId="{EBBF65E9-26B0-47E0-AF98-B43CAF94C342}">
      <dgm:prSet/>
      <dgm:spPr/>
      <dgm:t>
        <a:bodyPr/>
        <a:lstStyle/>
        <a:p>
          <a:r>
            <a:rPr lang="en-US" b="1" i="0" u="none" dirty="0" smtClean="0"/>
            <a:t>Planning for   long-term sustainability</a:t>
          </a:r>
          <a:endParaRPr lang="en-US" i="1" u="none" dirty="0"/>
        </a:p>
      </dgm:t>
    </dgm:pt>
    <dgm:pt modelId="{7E75DB20-02BA-41E2-B582-40D8BF31C92D}" type="parTrans" cxnId="{41CDC113-C9AB-47F5-959E-C576BA555C14}">
      <dgm:prSet/>
      <dgm:spPr/>
      <dgm:t>
        <a:bodyPr/>
        <a:lstStyle/>
        <a:p>
          <a:endParaRPr lang="en-US"/>
        </a:p>
      </dgm:t>
    </dgm:pt>
    <dgm:pt modelId="{EC7C7BA4-86FD-494A-8F68-798F7C9702B8}" type="sibTrans" cxnId="{41CDC113-C9AB-47F5-959E-C576BA555C14}">
      <dgm:prSet/>
      <dgm:spPr/>
      <dgm:t>
        <a:bodyPr/>
        <a:lstStyle/>
        <a:p>
          <a:endParaRPr lang="en-US"/>
        </a:p>
      </dgm:t>
    </dgm:pt>
    <dgm:pt modelId="{3AFBB42B-41DA-47AF-AB4F-56EBBC46C21E}" type="pres">
      <dgm:prSet presAssocID="{0335DC51-AA0B-4FF0-A518-AA415D7D3C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B172B1-9198-49E0-AD7E-057D4EAE17FF}" type="pres">
      <dgm:prSet presAssocID="{DA6DB903-9C42-42FD-9566-409AE8CA2B2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294833-A7AA-40A7-A64F-77DD96F4BA25}" type="pres">
      <dgm:prSet presAssocID="{B4DD07F8-8F55-4E31-A092-13BEC8674B7B}" presName="sibTrans" presStyleCnt="0"/>
      <dgm:spPr/>
    </dgm:pt>
    <dgm:pt modelId="{FE189D1B-73C6-49BD-A260-06D54346B118}" type="pres">
      <dgm:prSet presAssocID="{EBBF65E9-26B0-47E0-AF98-B43CAF94C34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5CE80C-8E3C-4841-AD60-159544FF2CEB}" type="pres">
      <dgm:prSet presAssocID="{EC7C7BA4-86FD-494A-8F68-798F7C9702B8}" presName="sibTrans" presStyleCnt="0"/>
      <dgm:spPr/>
    </dgm:pt>
    <dgm:pt modelId="{AD0C5432-0F3D-4801-9617-5BFC8D7F4BB7}" type="pres">
      <dgm:prSet presAssocID="{A67783E3-1A16-433B-BA38-6B89473B500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430C5F-68D4-45FC-BDFA-4FB4F4E37CFD}" type="pres">
      <dgm:prSet presAssocID="{092EB8A3-230E-42C4-B894-081E834FF6F7}" presName="sibTrans" presStyleCnt="0"/>
      <dgm:spPr/>
    </dgm:pt>
    <dgm:pt modelId="{11CB19C3-8453-4163-ABDA-4D5B0BC7EEEF}" type="pres">
      <dgm:prSet presAssocID="{67C4F9CD-893A-4DD3-9CD8-77B03D572AE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4F595A-F7DC-472D-AF94-C2F593F91C7C}" type="pres">
      <dgm:prSet presAssocID="{73B793C7-149C-40DF-8D25-01453A85AF85}" presName="sibTrans" presStyleCnt="0"/>
      <dgm:spPr/>
    </dgm:pt>
    <dgm:pt modelId="{A72C6C5A-9A67-47A7-BD28-C8B4892823D7}" type="pres">
      <dgm:prSet presAssocID="{99138FF7-399E-48AA-BA79-6F151112C24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AF7D69-4026-4B7E-A2E6-6FF1E5F2F235}" type="pres">
      <dgm:prSet presAssocID="{CE361FE2-E245-480E-B870-4CF50E9F330F}" presName="sibTrans" presStyleCnt="0"/>
      <dgm:spPr/>
    </dgm:pt>
    <dgm:pt modelId="{394E0A21-0BF0-453D-836A-59180819E1AD}" type="pres">
      <dgm:prSet presAssocID="{71874F60-3B77-4BEB-BE0C-C5CAB9BB90A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59C8D4-C05C-417E-8A5D-5ED10043B279}" type="presOf" srcId="{DA6DB903-9C42-42FD-9566-409AE8CA2B23}" destId="{E0B172B1-9198-49E0-AD7E-057D4EAE17FF}" srcOrd="0" destOrd="0" presId="urn:microsoft.com/office/officeart/2005/8/layout/default#1"/>
    <dgm:cxn modelId="{24DFB960-C568-43EE-9124-8E59267CC686}" type="presOf" srcId="{99138FF7-399E-48AA-BA79-6F151112C243}" destId="{A72C6C5A-9A67-47A7-BD28-C8B4892823D7}" srcOrd="0" destOrd="0" presId="urn:microsoft.com/office/officeart/2005/8/layout/default#1"/>
    <dgm:cxn modelId="{684A1F28-B6D4-40A3-8DF4-E48B6D721837}" srcId="{0335DC51-AA0B-4FF0-A518-AA415D7D3C0C}" destId="{99138FF7-399E-48AA-BA79-6F151112C243}" srcOrd="4" destOrd="0" parTransId="{92AF1D6D-58C5-4476-97AF-C03B74A3BAF1}" sibTransId="{CE361FE2-E245-480E-B870-4CF50E9F330F}"/>
    <dgm:cxn modelId="{5C887F0E-08D9-438D-97F1-7BF871DB23DA}" type="presOf" srcId="{EBBF65E9-26B0-47E0-AF98-B43CAF94C342}" destId="{FE189D1B-73C6-49BD-A260-06D54346B118}" srcOrd="0" destOrd="0" presId="urn:microsoft.com/office/officeart/2005/8/layout/default#1"/>
    <dgm:cxn modelId="{BD663F23-B2BE-4085-B8FB-E0768E68273D}" srcId="{0335DC51-AA0B-4FF0-A518-AA415D7D3C0C}" destId="{A67783E3-1A16-433B-BA38-6B89473B5006}" srcOrd="2" destOrd="0" parTransId="{8E0257F7-AD25-4DBA-AAC5-FD10989BCE28}" sibTransId="{092EB8A3-230E-42C4-B894-081E834FF6F7}"/>
    <dgm:cxn modelId="{B6D7CB50-3562-4951-BCD7-400E17E8CA10}" type="presOf" srcId="{67C4F9CD-893A-4DD3-9CD8-77B03D572AEE}" destId="{11CB19C3-8453-4163-ABDA-4D5B0BC7EEEF}" srcOrd="0" destOrd="0" presId="urn:microsoft.com/office/officeart/2005/8/layout/default#1"/>
    <dgm:cxn modelId="{EF83E087-6DAD-4F95-8FCB-2B2834EC8E0A}" srcId="{0335DC51-AA0B-4FF0-A518-AA415D7D3C0C}" destId="{67C4F9CD-893A-4DD3-9CD8-77B03D572AEE}" srcOrd="3" destOrd="0" parTransId="{61690461-2EF8-4E8C-B9F8-5A2004CEECD3}" sibTransId="{73B793C7-149C-40DF-8D25-01453A85AF85}"/>
    <dgm:cxn modelId="{25370DB5-A35C-4BC2-9A55-443F0277D05C}" type="presOf" srcId="{0335DC51-AA0B-4FF0-A518-AA415D7D3C0C}" destId="{3AFBB42B-41DA-47AF-AB4F-56EBBC46C21E}" srcOrd="0" destOrd="0" presId="urn:microsoft.com/office/officeart/2005/8/layout/default#1"/>
    <dgm:cxn modelId="{A27B2F56-A449-4A66-A644-07F9336CF23F}" type="presOf" srcId="{A67783E3-1A16-433B-BA38-6B89473B5006}" destId="{AD0C5432-0F3D-4801-9617-5BFC8D7F4BB7}" srcOrd="0" destOrd="0" presId="urn:microsoft.com/office/officeart/2005/8/layout/default#1"/>
    <dgm:cxn modelId="{AFB60A36-FA24-4719-BF68-28B212472A6F}" srcId="{0335DC51-AA0B-4FF0-A518-AA415D7D3C0C}" destId="{71874F60-3B77-4BEB-BE0C-C5CAB9BB90AA}" srcOrd="5" destOrd="0" parTransId="{F5C01366-76CA-4EDA-A58B-C140F168E36A}" sibTransId="{5580F35B-4AD1-4C6A-8CA1-DB44227D5953}"/>
    <dgm:cxn modelId="{D518D9BE-1667-42B0-A8CD-F9342B3C3DAF}" type="presOf" srcId="{71874F60-3B77-4BEB-BE0C-C5CAB9BB90AA}" destId="{394E0A21-0BF0-453D-836A-59180819E1AD}" srcOrd="0" destOrd="0" presId="urn:microsoft.com/office/officeart/2005/8/layout/default#1"/>
    <dgm:cxn modelId="{41CDC113-C9AB-47F5-959E-C576BA555C14}" srcId="{0335DC51-AA0B-4FF0-A518-AA415D7D3C0C}" destId="{EBBF65E9-26B0-47E0-AF98-B43CAF94C342}" srcOrd="1" destOrd="0" parTransId="{7E75DB20-02BA-41E2-B582-40D8BF31C92D}" sibTransId="{EC7C7BA4-86FD-494A-8F68-798F7C9702B8}"/>
    <dgm:cxn modelId="{98BC0C10-3364-477A-A9D8-A786025F318D}" srcId="{0335DC51-AA0B-4FF0-A518-AA415D7D3C0C}" destId="{DA6DB903-9C42-42FD-9566-409AE8CA2B23}" srcOrd="0" destOrd="0" parTransId="{2BC3D334-4783-41BD-AECC-E10D1D154B31}" sibTransId="{B4DD07F8-8F55-4E31-A092-13BEC8674B7B}"/>
    <dgm:cxn modelId="{7DB385FF-96CD-486C-990B-A4733BF43CDC}" type="presParOf" srcId="{3AFBB42B-41DA-47AF-AB4F-56EBBC46C21E}" destId="{E0B172B1-9198-49E0-AD7E-057D4EAE17FF}" srcOrd="0" destOrd="0" presId="urn:microsoft.com/office/officeart/2005/8/layout/default#1"/>
    <dgm:cxn modelId="{FA652FEB-D6C7-43F3-A240-6A6F0A92C57B}" type="presParOf" srcId="{3AFBB42B-41DA-47AF-AB4F-56EBBC46C21E}" destId="{AB294833-A7AA-40A7-A64F-77DD96F4BA25}" srcOrd="1" destOrd="0" presId="urn:microsoft.com/office/officeart/2005/8/layout/default#1"/>
    <dgm:cxn modelId="{98A0A9FA-56BA-4534-B6B0-4FCBAF53326F}" type="presParOf" srcId="{3AFBB42B-41DA-47AF-AB4F-56EBBC46C21E}" destId="{FE189D1B-73C6-49BD-A260-06D54346B118}" srcOrd="2" destOrd="0" presId="urn:microsoft.com/office/officeart/2005/8/layout/default#1"/>
    <dgm:cxn modelId="{7E47C304-3513-43B9-8F8C-BA95C2485369}" type="presParOf" srcId="{3AFBB42B-41DA-47AF-AB4F-56EBBC46C21E}" destId="{385CE80C-8E3C-4841-AD60-159544FF2CEB}" srcOrd="3" destOrd="0" presId="urn:microsoft.com/office/officeart/2005/8/layout/default#1"/>
    <dgm:cxn modelId="{E36DE2A3-4F9E-4E28-8A59-418F8B543D41}" type="presParOf" srcId="{3AFBB42B-41DA-47AF-AB4F-56EBBC46C21E}" destId="{AD0C5432-0F3D-4801-9617-5BFC8D7F4BB7}" srcOrd="4" destOrd="0" presId="urn:microsoft.com/office/officeart/2005/8/layout/default#1"/>
    <dgm:cxn modelId="{83A732D1-F353-4C46-8189-CA6D78DDE2D7}" type="presParOf" srcId="{3AFBB42B-41DA-47AF-AB4F-56EBBC46C21E}" destId="{5B430C5F-68D4-45FC-BDFA-4FB4F4E37CFD}" srcOrd="5" destOrd="0" presId="urn:microsoft.com/office/officeart/2005/8/layout/default#1"/>
    <dgm:cxn modelId="{8455BACB-7F0C-4012-BE68-5C5C24DD9AAF}" type="presParOf" srcId="{3AFBB42B-41DA-47AF-AB4F-56EBBC46C21E}" destId="{11CB19C3-8453-4163-ABDA-4D5B0BC7EEEF}" srcOrd="6" destOrd="0" presId="urn:microsoft.com/office/officeart/2005/8/layout/default#1"/>
    <dgm:cxn modelId="{6B23CA5E-B94B-4C9A-BBCC-DFE3AE6EEE90}" type="presParOf" srcId="{3AFBB42B-41DA-47AF-AB4F-56EBBC46C21E}" destId="{A34F595A-F7DC-472D-AF94-C2F593F91C7C}" srcOrd="7" destOrd="0" presId="urn:microsoft.com/office/officeart/2005/8/layout/default#1"/>
    <dgm:cxn modelId="{BC22ADDC-8509-4EF3-A589-A29FA1AB0B93}" type="presParOf" srcId="{3AFBB42B-41DA-47AF-AB4F-56EBBC46C21E}" destId="{A72C6C5A-9A67-47A7-BD28-C8B4892823D7}" srcOrd="8" destOrd="0" presId="urn:microsoft.com/office/officeart/2005/8/layout/default#1"/>
    <dgm:cxn modelId="{B1E2EC67-E8A7-41C7-BF39-287FDCDE5663}" type="presParOf" srcId="{3AFBB42B-41DA-47AF-AB4F-56EBBC46C21E}" destId="{2FAF7D69-4026-4B7E-A2E6-6FF1E5F2F235}" srcOrd="9" destOrd="0" presId="urn:microsoft.com/office/officeart/2005/8/layout/default#1"/>
    <dgm:cxn modelId="{A42E5985-34E6-495B-9200-E82F459562D0}" type="presParOf" srcId="{3AFBB42B-41DA-47AF-AB4F-56EBBC46C21E}" destId="{394E0A21-0BF0-453D-836A-59180819E1AD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35DC51-AA0B-4FF0-A518-AA415D7D3C0C}" type="doc">
      <dgm:prSet loTypeId="urn:microsoft.com/office/officeart/2005/8/layout/default#2" loCatId="list" qsTypeId="urn:microsoft.com/office/officeart/2005/8/quickstyle/simple1#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A6DB903-9C42-42FD-9566-409AE8CA2B23}">
      <dgm:prSet phldrT="[Text]"/>
      <dgm:spPr/>
      <dgm:t>
        <a:bodyPr/>
        <a:lstStyle/>
        <a:p>
          <a:r>
            <a:rPr lang="en-US" b="1" i="0" u="none" dirty="0" smtClean="0"/>
            <a:t>Extended learning opportunities</a:t>
          </a:r>
          <a:endParaRPr lang="en-US" dirty="0"/>
        </a:p>
      </dgm:t>
    </dgm:pt>
    <dgm:pt modelId="{2BC3D334-4783-41BD-AECC-E10D1D154B31}" type="parTrans" cxnId="{98BC0C10-3364-477A-A9D8-A786025F318D}">
      <dgm:prSet/>
      <dgm:spPr/>
      <dgm:t>
        <a:bodyPr/>
        <a:lstStyle/>
        <a:p>
          <a:endParaRPr lang="en-US"/>
        </a:p>
      </dgm:t>
    </dgm:pt>
    <dgm:pt modelId="{B4DD07F8-8F55-4E31-A092-13BEC8674B7B}" type="sibTrans" cxnId="{98BC0C10-3364-477A-A9D8-A786025F318D}">
      <dgm:prSet/>
      <dgm:spPr/>
      <dgm:t>
        <a:bodyPr/>
        <a:lstStyle/>
        <a:p>
          <a:endParaRPr lang="en-US"/>
        </a:p>
      </dgm:t>
    </dgm:pt>
    <dgm:pt modelId="{EBBF65E9-26B0-47E0-AF98-B43CAF94C342}">
      <dgm:prSet/>
      <dgm:spPr/>
      <dgm:t>
        <a:bodyPr/>
        <a:lstStyle/>
        <a:p>
          <a:r>
            <a:rPr lang="en-US" b="1" i="0" u="none" dirty="0" smtClean="0"/>
            <a:t>Linkages between school-day and after-school personnel</a:t>
          </a:r>
          <a:endParaRPr lang="en-US" i="1" u="none" dirty="0"/>
        </a:p>
      </dgm:t>
    </dgm:pt>
    <dgm:pt modelId="{7E75DB20-02BA-41E2-B582-40D8BF31C92D}" type="parTrans" cxnId="{41CDC113-C9AB-47F5-959E-C576BA555C14}">
      <dgm:prSet/>
      <dgm:spPr/>
      <dgm:t>
        <a:bodyPr/>
        <a:lstStyle/>
        <a:p>
          <a:endParaRPr lang="en-US"/>
        </a:p>
      </dgm:t>
    </dgm:pt>
    <dgm:pt modelId="{EC7C7BA4-86FD-494A-8F68-798F7C9702B8}" type="sibTrans" cxnId="{41CDC113-C9AB-47F5-959E-C576BA555C14}">
      <dgm:prSet/>
      <dgm:spPr/>
      <dgm:t>
        <a:bodyPr/>
        <a:lstStyle/>
        <a:p>
          <a:endParaRPr lang="en-US"/>
        </a:p>
      </dgm:t>
    </dgm:pt>
    <dgm:pt modelId="{B9888AF8-0D6E-4655-BCB0-FA91D57E12BD}">
      <dgm:prSet/>
      <dgm:spPr/>
      <dgm:t>
        <a:bodyPr/>
        <a:lstStyle/>
        <a:p>
          <a:r>
            <a:rPr lang="en-US" b="1" i="0" u="none" smtClean="0"/>
            <a:t>Evaluation of program progress and effectiveness</a:t>
          </a:r>
          <a:endParaRPr lang="en-US" i="1" u="none" dirty="0"/>
        </a:p>
      </dgm:t>
    </dgm:pt>
    <dgm:pt modelId="{9ECD2BED-9EAB-4E97-A70D-765A509A8E2E}" type="parTrans" cxnId="{9A22B2F9-AC17-46B9-826F-D8DB38BBAB6A}">
      <dgm:prSet/>
      <dgm:spPr/>
      <dgm:t>
        <a:bodyPr/>
        <a:lstStyle/>
        <a:p>
          <a:endParaRPr lang="en-US"/>
        </a:p>
      </dgm:t>
    </dgm:pt>
    <dgm:pt modelId="{335CBBBB-2923-4EDE-BC42-562710D4F9E9}" type="sibTrans" cxnId="{9A22B2F9-AC17-46B9-826F-D8DB38BBAB6A}">
      <dgm:prSet/>
      <dgm:spPr/>
      <dgm:t>
        <a:bodyPr/>
        <a:lstStyle/>
        <a:p>
          <a:endParaRPr lang="en-US"/>
        </a:p>
      </dgm:t>
    </dgm:pt>
    <dgm:pt modelId="{3AFBB42B-41DA-47AF-AB4F-56EBBC46C21E}" type="pres">
      <dgm:prSet presAssocID="{0335DC51-AA0B-4FF0-A518-AA415D7D3C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B172B1-9198-49E0-AD7E-057D4EAE17FF}" type="pres">
      <dgm:prSet presAssocID="{DA6DB903-9C42-42FD-9566-409AE8CA2B2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294833-A7AA-40A7-A64F-77DD96F4BA25}" type="pres">
      <dgm:prSet presAssocID="{B4DD07F8-8F55-4E31-A092-13BEC8674B7B}" presName="sibTrans" presStyleCnt="0"/>
      <dgm:spPr/>
    </dgm:pt>
    <dgm:pt modelId="{FE189D1B-73C6-49BD-A260-06D54346B118}" type="pres">
      <dgm:prSet presAssocID="{EBBF65E9-26B0-47E0-AF98-B43CAF94C34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5CE80C-8E3C-4841-AD60-159544FF2CEB}" type="pres">
      <dgm:prSet presAssocID="{EC7C7BA4-86FD-494A-8F68-798F7C9702B8}" presName="sibTrans" presStyleCnt="0"/>
      <dgm:spPr/>
    </dgm:pt>
    <dgm:pt modelId="{89DA3F71-0025-42B2-A983-861950A95663}" type="pres">
      <dgm:prSet presAssocID="{B9888AF8-0D6E-4655-BCB0-FA91D57E12B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57CDD5-C085-4FCD-837B-F7F1C54BC66F}" type="presOf" srcId="{0335DC51-AA0B-4FF0-A518-AA415D7D3C0C}" destId="{3AFBB42B-41DA-47AF-AB4F-56EBBC46C21E}" srcOrd="0" destOrd="0" presId="urn:microsoft.com/office/officeart/2005/8/layout/default#2"/>
    <dgm:cxn modelId="{C7DCA050-15AF-4B46-BE73-FC8CAE3E1716}" type="presOf" srcId="{DA6DB903-9C42-42FD-9566-409AE8CA2B23}" destId="{E0B172B1-9198-49E0-AD7E-057D4EAE17FF}" srcOrd="0" destOrd="0" presId="urn:microsoft.com/office/officeart/2005/8/layout/default#2"/>
    <dgm:cxn modelId="{3FC81B8F-66EE-4C88-9798-62312CF9C9E3}" type="presOf" srcId="{B9888AF8-0D6E-4655-BCB0-FA91D57E12BD}" destId="{89DA3F71-0025-42B2-A983-861950A95663}" srcOrd="0" destOrd="0" presId="urn:microsoft.com/office/officeart/2005/8/layout/default#2"/>
    <dgm:cxn modelId="{3CB4CF0D-E326-4F0F-8D5D-5034EB564398}" type="presOf" srcId="{EBBF65E9-26B0-47E0-AF98-B43CAF94C342}" destId="{FE189D1B-73C6-49BD-A260-06D54346B118}" srcOrd="0" destOrd="0" presId="urn:microsoft.com/office/officeart/2005/8/layout/default#2"/>
    <dgm:cxn modelId="{98BC0C10-3364-477A-A9D8-A786025F318D}" srcId="{0335DC51-AA0B-4FF0-A518-AA415D7D3C0C}" destId="{DA6DB903-9C42-42FD-9566-409AE8CA2B23}" srcOrd="0" destOrd="0" parTransId="{2BC3D334-4783-41BD-AECC-E10D1D154B31}" sibTransId="{B4DD07F8-8F55-4E31-A092-13BEC8674B7B}"/>
    <dgm:cxn modelId="{9A22B2F9-AC17-46B9-826F-D8DB38BBAB6A}" srcId="{0335DC51-AA0B-4FF0-A518-AA415D7D3C0C}" destId="{B9888AF8-0D6E-4655-BCB0-FA91D57E12BD}" srcOrd="2" destOrd="0" parTransId="{9ECD2BED-9EAB-4E97-A70D-765A509A8E2E}" sibTransId="{335CBBBB-2923-4EDE-BC42-562710D4F9E9}"/>
    <dgm:cxn modelId="{41CDC113-C9AB-47F5-959E-C576BA555C14}" srcId="{0335DC51-AA0B-4FF0-A518-AA415D7D3C0C}" destId="{EBBF65E9-26B0-47E0-AF98-B43CAF94C342}" srcOrd="1" destOrd="0" parTransId="{7E75DB20-02BA-41E2-B582-40D8BF31C92D}" sibTransId="{EC7C7BA4-86FD-494A-8F68-798F7C9702B8}"/>
    <dgm:cxn modelId="{79C24706-A6A8-4C6E-8F57-F03C5DD1AC93}" type="presParOf" srcId="{3AFBB42B-41DA-47AF-AB4F-56EBBC46C21E}" destId="{E0B172B1-9198-49E0-AD7E-057D4EAE17FF}" srcOrd="0" destOrd="0" presId="urn:microsoft.com/office/officeart/2005/8/layout/default#2"/>
    <dgm:cxn modelId="{7E747807-8796-4BC9-BE53-85AE1780B079}" type="presParOf" srcId="{3AFBB42B-41DA-47AF-AB4F-56EBBC46C21E}" destId="{AB294833-A7AA-40A7-A64F-77DD96F4BA25}" srcOrd="1" destOrd="0" presId="urn:microsoft.com/office/officeart/2005/8/layout/default#2"/>
    <dgm:cxn modelId="{7549615B-340B-4755-B391-CA29654E8ACE}" type="presParOf" srcId="{3AFBB42B-41DA-47AF-AB4F-56EBBC46C21E}" destId="{FE189D1B-73C6-49BD-A260-06D54346B118}" srcOrd="2" destOrd="0" presId="urn:microsoft.com/office/officeart/2005/8/layout/default#2"/>
    <dgm:cxn modelId="{D02A4AC1-69C1-459A-B1D7-7F2EA77F90A7}" type="presParOf" srcId="{3AFBB42B-41DA-47AF-AB4F-56EBBC46C21E}" destId="{385CE80C-8E3C-4841-AD60-159544FF2CEB}" srcOrd="3" destOrd="0" presId="urn:microsoft.com/office/officeart/2005/8/layout/default#2"/>
    <dgm:cxn modelId="{EA311230-1557-42A1-A122-DCA8491A5455}" type="presParOf" srcId="{3AFBB42B-41DA-47AF-AB4F-56EBBC46C21E}" destId="{89DA3F71-0025-42B2-A983-861950A95663}" srcOrd="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230AABB-71E0-42A2-9554-77C3BA032AD4}" type="doc">
      <dgm:prSet loTypeId="urn:microsoft.com/office/officeart/2008/layout/LinedList" loCatId="list" qsTypeId="urn:microsoft.com/office/officeart/2005/8/quickstyle/simple1#5" qsCatId="simple" csTypeId="urn:microsoft.com/office/officeart/2005/8/colors/accent1_2#3" csCatId="accent1" phldr="1"/>
      <dgm:spPr/>
      <dgm:t>
        <a:bodyPr/>
        <a:lstStyle/>
        <a:p>
          <a:endParaRPr lang="en-US"/>
        </a:p>
      </dgm:t>
    </dgm:pt>
    <dgm:pt modelId="{06F9A94E-7F60-4F6D-A70A-6F42A773B6A8}">
      <dgm:prSet phldrT="[Text]" custT="1"/>
      <dgm:spPr/>
      <dgm:t>
        <a:bodyPr/>
        <a:lstStyle/>
        <a:p>
          <a:r>
            <a:rPr lang="en-US" sz="2400" b="1" i="0" u="none" dirty="0" smtClean="0">
              <a:latin typeface="Comic Sans MS" pitchFamily="66" charset="0"/>
            </a:rPr>
            <a:t>Goal setting and strong manage-</a:t>
          </a:r>
          <a:r>
            <a:rPr lang="en-US" sz="2400" b="1" i="0" u="none" dirty="0" err="1" smtClean="0">
              <a:latin typeface="Comic Sans MS" pitchFamily="66" charset="0"/>
            </a:rPr>
            <a:t>ment</a:t>
          </a:r>
          <a:endParaRPr lang="en-US" sz="2400" dirty="0">
            <a:latin typeface="Comic Sans MS" pitchFamily="66" charset="0"/>
          </a:endParaRPr>
        </a:p>
      </dgm:t>
    </dgm:pt>
    <dgm:pt modelId="{7ABF2BCD-929F-4769-B1EB-0041B31B1BDC}" type="parTrans" cxnId="{4F210AFD-4B6A-4D94-9E35-A3E74DF426C0}">
      <dgm:prSet/>
      <dgm:spPr/>
      <dgm:t>
        <a:bodyPr/>
        <a:lstStyle/>
        <a:p>
          <a:endParaRPr lang="en-US"/>
        </a:p>
      </dgm:t>
    </dgm:pt>
    <dgm:pt modelId="{131365E7-657D-4BB1-9C56-4F0875DD6E77}" type="sibTrans" cxnId="{4F210AFD-4B6A-4D94-9E35-A3E74DF426C0}">
      <dgm:prSet/>
      <dgm:spPr/>
      <dgm:t>
        <a:bodyPr/>
        <a:lstStyle/>
        <a:p>
          <a:endParaRPr lang="en-US"/>
        </a:p>
      </dgm:t>
    </dgm:pt>
    <dgm:pt modelId="{09DDBDD1-A2D7-401D-B298-5088D17854E7}">
      <dgm:prSet phldrT="[Text]" custT="1"/>
      <dgm:spPr/>
      <dgm:t>
        <a:bodyPr/>
        <a:lstStyle/>
        <a:p>
          <a:r>
            <a:rPr lang="en-US" sz="2500" i="0" baseline="0" dirty="0" smtClean="0"/>
            <a:t>Setting goals directed at addressing student outcomes</a:t>
          </a:r>
          <a:endParaRPr lang="en-US" sz="2500" baseline="0" dirty="0"/>
        </a:p>
      </dgm:t>
    </dgm:pt>
    <dgm:pt modelId="{35B5C28C-717F-47CA-B4BA-AB1F3717ED52}" type="parTrans" cxnId="{9433F466-3E93-4D32-AF29-18478A10C7F2}">
      <dgm:prSet/>
      <dgm:spPr/>
      <dgm:t>
        <a:bodyPr/>
        <a:lstStyle/>
        <a:p>
          <a:endParaRPr lang="en-US"/>
        </a:p>
      </dgm:t>
    </dgm:pt>
    <dgm:pt modelId="{15A55BBA-456D-4934-BDE2-3A259E9BF9D3}" type="sibTrans" cxnId="{9433F466-3E93-4D32-AF29-18478A10C7F2}">
      <dgm:prSet/>
      <dgm:spPr/>
      <dgm:t>
        <a:bodyPr/>
        <a:lstStyle/>
        <a:p>
          <a:endParaRPr lang="en-US"/>
        </a:p>
      </dgm:t>
    </dgm:pt>
    <dgm:pt modelId="{979CFB0E-E0E5-4F88-8431-0F3E26DDDD5A}">
      <dgm:prSet phldrT="[Text]" custT="1"/>
      <dgm:spPr/>
      <dgm:t>
        <a:bodyPr/>
        <a:lstStyle/>
        <a:p>
          <a:r>
            <a:rPr lang="en-US" sz="2500" i="0" dirty="0" smtClean="0"/>
            <a:t>Implementing quality programming focused on the goals</a:t>
          </a:r>
          <a:endParaRPr lang="en-US" sz="2500" dirty="0"/>
        </a:p>
      </dgm:t>
    </dgm:pt>
    <dgm:pt modelId="{43DB3C54-4A90-42AA-953A-C3E716ED9D1D}" type="parTrans" cxnId="{1AACA6C2-0788-4A8F-B74C-43952CC7C28C}">
      <dgm:prSet/>
      <dgm:spPr/>
      <dgm:t>
        <a:bodyPr/>
        <a:lstStyle/>
        <a:p>
          <a:endParaRPr lang="en-US"/>
        </a:p>
      </dgm:t>
    </dgm:pt>
    <dgm:pt modelId="{0361A2D9-0A00-4AB8-920B-AAD0C2C8A4BE}" type="sibTrans" cxnId="{1AACA6C2-0788-4A8F-B74C-43952CC7C28C}">
      <dgm:prSet/>
      <dgm:spPr/>
      <dgm:t>
        <a:bodyPr/>
        <a:lstStyle/>
        <a:p>
          <a:endParaRPr lang="en-US"/>
        </a:p>
      </dgm:t>
    </dgm:pt>
    <dgm:pt modelId="{3E67A5B7-62C9-4C96-92EA-E7807FDF2CF5}">
      <dgm:prSet phldrT="[Text]" custT="1"/>
      <dgm:spPr/>
      <dgm:t>
        <a:bodyPr/>
        <a:lstStyle/>
        <a:p>
          <a:r>
            <a:rPr lang="en-US" sz="2500" i="0" dirty="0" smtClean="0"/>
            <a:t>Creating a solid organizational structure</a:t>
          </a:r>
          <a:endParaRPr lang="en-US" sz="2500" dirty="0"/>
        </a:p>
      </dgm:t>
    </dgm:pt>
    <dgm:pt modelId="{8F579C91-E3DD-4547-808C-4D3E727C63FF}" type="parTrans" cxnId="{803BE01A-8E21-4F34-A26C-4A103D038103}">
      <dgm:prSet/>
      <dgm:spPr/>
      <dgm:t>
        <a:bodyPr/>
        <a:lstStyle/>
        <a:p>
          <a:endParaRPr lang="en-US"/>
        </a:p>
      </dgm:t>
    </dgm:pt>
    <dgm:pt modelId="{64004B18-7385-482C-ADF0-51A7898E87E0}" type="sibTrans" cxnId="{803BE01A-8E21-4F34-A26C-4A103D038103}">
      <dgm:prSet/>
      <dgm:spPr/>
      <dgm:t>
        <a:bodyPr/>
        <a:lstStyle/>
        <a:p>
          <a:endParaRPr lang="en-US"/>
        </a:p>
      </dgm:t>
    </dgm:pt>
    <dgm:pt modelId="{7F0183DB-F815-4693-9FC1-2DA6BD38D203}">
      <dgm:prSet phldrT="[Text]" custT="1"/>
      <dgm:spPr/>
      <dgm:t>
        <a:bodyPr/>
        <a:lstStyle/>
        <a:p>
          <a:r>
            <a:rPr lang="en-US" sz="2500" i="0" dirty="0" smtClean="0"/>
            <a:t>Adapting effective management strategies</a:t>
          </a:r>
          <a:endParaRPr lang="en-US" sz="2500" dirty="0"/>
        </a:p>
      </dgm:t>
    </dgm:pt>
    <dgm:pt modelId="{915A0CA8-A2FF-4501-A08C-6EB96842FF76}" type="parTrans" cxnId="{29F2649B-083B-4F1B-810E-E778E7B71197}">
      <dgm:prSet/>
      <dgm:spPr/>
      <dgm:t>
        <a:bodyPr/>
        <a:lstStyle/>
        <a:p>
          <a:endParaRPr lang="en-US"/>
        </a:p>
      </dgm:t>
    </dgm:pt>
    <dgm:pt modelId="{2664CF11-D9EB-46B0-881C-5E98F501A716}" type="sibTrans" cxnId="{29F2649B-083B-4F1B-810E-E778E7B71197}">
      <dgm:prSet/>
      <dgm:spPr/>
      <dgm:t>
        <a:bodyPr/>
        <a:lstStyle/>
        <a:p>
          <a:endParaRPr lang="en-US"/>
        </a:p>
      </dgm:t>
    </dgm:pt>
    <dgm:pt modelId="{CE585489-5A51-49B1-93E6-3C3340B24899}">
      <dgm:prSet phldrT="[Text]" custT="1"/>
      <dgm:spPr/>
      <dgm:t>
        <a:bodyPr/>
        <a:lstStyle/>
        <a:p>
          <a:r>
            <a:rPr lang="en-US" sz="2500" i="0" dirty="0" smtClean="0"/>
            <a:t>Meeting legal requirements</a:t>
          </a:r>
          <a:endParaRPr lang="en-US" sz="2500" dirty="0"/>
        </a:p>
      </dgm:t>
    </dgm:pt>
    <dgm:pt modelId="{0EA6A14C-BF72-4555-870A-EC2E967193E4}" type="parTrans" cxnId="{4C4FCBD1-9D77-4F04-A864-84008814F5E0}">
      <dgm:prSet/>
      <dgm:spPr/>
      <dgm:t>
        <a:bodyPr/>
        <a:lstStyle/>
        <a:p>
          <a:endParaRPr lang="en-US"/>
        </a:p>
      </dgm:t>
    </dgm:pt>
    <dgm:pt modelId="{836652F7-BF0F-4151-8399-76C60A5B809C}" type="sibTrans" cxnId="{4C4FCBD1-9D77-4F04-A864-84008814F5E0}">
      <dgm:prSet/>
      <dgm:spPr/>
      <dgm:t>
        <a:bodyPr/>
        <a:lstStyle/>
        <a:p>
          <a:endParaRPr lang="en-US"/>
        </a:p>
      </dgm:t>
    </dgm:pt>
    <dgm:pt modelId="{B08D9A11-540E-4AF6-BCE7-05A2634414F6}" type="pres">
      <dgm:prSet presAssocID="{9230AABB-71E0-42A2-9554-77C3BA032AD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F18B2C0-088A-4D1F-91EE-28C454C7638D}" type="pres">
      <dgm:prSet presAssocID="{06F9A94E-7F60-4F6D-A70A-6F42A773B6A8}" presName="thickLine" presStyleLbl="alignNode1" presStyleIdx="0" presStyleCnt="1"/>
      <dgm:spPr/>
    </dgm:pt>
    <dgm:pt modelId="{731E964C-01C2-48BB-8D97-3B93683C57CD}" type="pres">
      <dgm:prSet presAssocID="{06F9A94E-7F60-4F6D-A70A-6F42A773B6A8}" presName="horz1" presStyleCnt="0"/>
      <dgm:spPr/>
    </dgm:pt>
    <dgm:pt modelId="{C875A87D-E7A4-4133-BCAA-86ECBF06AAFF}" type="pres">
      <dgm:prSet presAssocID="{06F9A94E-7F60-4F6D-A70A-6F42A773B6A8}" presName="tx1" presStyleLbl="revTx" presStyleIdx="0" presStyleCnt="6" custScaleX="125000"/>
      <dgm:spPr/>
      <dgm:t>
        <a:bodyPr/>
        <a:lstStyle/>
        <a:p>
          <a:endParaRPr lang="en-US"/>
        </a:p>
      </dgm:t>
    </dgm:pt>
    <dgm:pt modelId="{FD315CDC-BACB-41E8-BF03-870EE310CEFA}" type="pres">
      <dgm:prSet presAssocID="{06F9A94E-7F60-4F6D-A70A-6F42A773B6A8}" presName="vert1" presStyleCnt="0"/>
      <dgm:spPr/>
    </dgm:pt>
    <dgm:pt modelId="{DD896325-E354-407F-873B-C0FE18F2B0B7}" type="pres">
      <dgm:prSet presAssocID="{09DDBDD1-A2D7-401D-B298-5088D17854E7}" presName="vertSpace2a" presStyleCnt="0"/>
      <dgm:spPr/>
    </dgm:pt>
    <dgm:pt modelId="{6B65D7C7-42E8-4E07-8828-5A3B58D7EC3F}" type="pres">
      <dgm:prSet presAssocID="{09DDBDD1-A2D7-401D-B298-5088D17854E7}" presName="horz2" presStyleCnt="0"/>
      <dgm:spPr/>
    </dgm:pt>
    <dgm:pt modelId="{FC50DD2F-52B7-4F87-85B1-B306D896D11E}" type="pres">
      <dgm:prSet presAssocID="{09DDBDD1-A2D7-401D-B298-5088D17854E7}" presName="horzSpace2" presStyleCnt="0"/>
      <dgm:spPr/>
    </dgm:pt>
    <dgm:pt modelId="{DF61B64D-A0FA-4C59-B120-4232E104D1E3}" type="pres">
      <dgm:prSet presAssocID="{09DDBDD1-A2D7-401D-B298-5088D17854E7}" presName="tx2" presStyleLbl="revTx" presStyleIdx="1" presStyleCnt="6" custScaleY="90210" custLinFactNeighborX="-310" custLinFactNeighborY="-5211"/>
      <dgm:spPr/>
      <dgm:t>
        <a:bodyPr/>
        <a:lstStyle/>
        <a:p>
          <a:endParaRPr lang="en-US"/>
        </a:p>
      </dgm:t>
    </dgm:pt>
    <dgm:pt modelId="{69251789-D317-43B9-A7C9-822CD23CF2A1}" type="pres">
      <dgm:prSet presAssocID="{09DDBDD1-A2D7-401D-B298-5088D17854E7}" presName="vert2" presStyleCnt="0"/>
      <dgm:spPr/>
    </dgm:pt>
    <dgm:pt modelId="{D6B2FC53-AC93-4DA3-8C3C-7A0184EC617E}" type="pres">
      <dgm:prSet presAssocID="{09DDBDD1-A2D7-401D-B298-5088D17854E7}" presName="thinLine2b" presStyleLbl="callout" presStyleIdx="0" presStyleCnt="5"/>
      <dgm:spPr/>
    </dgm:pt>
    <dgm:pt modelId="{EF2C6937-031F-45BB-83FB-1FE6B0BDEBA6}" type="pres">
      <dgm:prSet presAssocID="{09DDBDD1-A2D7-401D-B298-5088D17854E7}" presName="vertSpace2b" presStyleCnt="0"/>
      <dgm:spPr/>
    </dgm:pt>
    <dgm:pt modelId="{DB441DBA-6C54-4272-81A0-F83FB59EE850}" type="pres">
      <dgm:prSet presAssocID="{979CFB0E-E0E5-4F88-8431-0F3E26DDDD5A}" presName="horz2" presStyleCnt="0"/>
      <dgm:spPr/>
    </dgm:pt>
    <dgm:pt modelId="{E4CA196F-3B83-42AA-9FA0-91C10F71E268}" type="pres">
      <dgm:prSet presAssocID="{979CFB0E-E0E5-4F88-8431-0F3E26DDDD5A}" presName="horzSpace2" presStyleCnt="0"/>
      <dgm:spPr/>
    </dgm:pt>
    <dgm:pt modelId="{9FF1D000-9815-4C83-B82D-FED615C44E48}" type="pres">
      <dgm:prSet presAssocID="{979CFB0E-E0E5-4F88-8431-0F3E26DDDD5A}" presName="tx2" presStyleLbl="revTx" presStyleIdx="2" presStyleCnt="6" custScaleY="122912" custLinFactNeighborX="-310" custLinFactNeighborY="-2452"/>
      <dgm:spPr/>
      <dgm:t>
        <a:bodyPr/>
        <a:lstStyle/>
        <a:p>
          <a:endParaRPr lang="en-US"/>
        </a:p>
      </dgm:t>
    </dgm:pt>
    <dgm:pt modelId="{1760207D-BD4C-4D32-9DE8-E80E5826E26C}" type="pres">
      <dgm:prSet presAssocID="{979CFB0E-E0E5-4F88-8431-0F3E26DDDD5A}" presName="vert2" presStyleCnt="0"/>
      <dgm:spPr/>
    </dgm:pt>
    <dgm:pt modelId="{21A3AE4E-0D80-44D3-BD67-CFCDF59C7A2F}" type="pres">
      <dgm:prSet presAssocID="{979CFB0E-E0E5-4F88-8431-0F3E26DDDD5A}" presName="thinLine2b" presStyleLbl="callout" presStyleIdx="1" presStyleCnt="5"/>
      <dgm:spPr/>
    </dgm:pt>
    <dgm:pt modelId="{41EF1C10-974A-437F-B774-498F888F917C}" type="pres">
      <dgm:prSet presAssocID="{979CFB0E-E0E5-4F88-8431-0F3E26DDDD5A}" presName="vertSpace2b" presStyleCnt="0"/>
      <dgm:spPr/>
    </dgm:pt>
    <dgm:pt modelId="{1E198DD3-07B0-47B9-9178-9BF181FE5303}" type="pres">
      <dgm:prSet presAssocID="{3E67A5B7-62C9-4C96-92EA-E7807FDF2CF5}" presName="horz2" presStyleCnt="0"/>
      <dgm:spPr/>
    </dgm:pt>
    <dgm:pt modelId="{784A8C33-4D1F-45AC-AC3F-A5C97FC8AB18}" type="pres">
      <dgm:prSet presAssocID="{3E67A5B7-62C9-4C96-92EA-E7807FDF2CF5}" presName="horzSpace2" presStyleCnt="0"/>
      <dgm:spPr/>
    </dgm:pt>
    <dgm:pt modelId="{049E382E-49D3-49EF-AD7A-F3E27C628F04}" type="pres">
      <dgm:prSet presAssocID="{3E67A5B7-62C9-4C96-92EA-E7807FDF2CF5}" presName="tx2" presStyleLbl="revTx" presStyleIdx="3" presStyleCnt="6" custScaleY="88073" custLinFactNeighborX="-318" custLinFactNeighborY="-7818"/>
      <dgm:spPr/>
      <dgm:t>
        <a:bodyPr/>
        <a:lstStyle/>
        <a:p>
          <a:endParaRPr lang="en-US"/>
        </a:p>
      </dgm:t>
    </dgm:pt>
    <dgm:pt modelId="{16BC8832-9ED8-4F21-8143-12E924C5D883}" type="pres">
      <dgm:prSet presAssocID="{3E67A5B7-62C9-4C96-92EA-E7807FDF2CF5}" presName="vert2" presStyleCnt="0"/>
      <dgm:spPr/>
    </dgm:pt>
    <dgm:pt modelId="{96AA8769-37C6-4608-82EE-DB37209902F0}" type="pres">
      <dgm:prSet presAssocID="{3E67A5B7-62C9-4C96-92EA-E7807FDF2CF5}" presName="thinLine2b" presStyleLbl="callout" presStyleIdx="2" presStyleCnt="5"/>
      <dgm:spPr/>
    </dgm:pt>
    <dgm:pt modelId="{8C9F5753-A17F-4C1C-A4A2-A56668D51672}" type="pres">
      <dgm:prSet presAssocID="{3E67A5B7-62C9-4C96-92EA-E7807FDF2CF5}" presName="vertSpace2b" presStyleCnt="0"/>
      <dgm:spPr/>
    </dgm:pt>
    <dgm:pt modelId="{C9B1343B-BAB0-4B69-B0FB-2582DCC60694}" type="pres">
      <dgm:prSet presAssocID="{7F0183DB-F815-4693-9FC1-2DA6BD38D203}" presName="horz2" presStyleCnt="0"/>
      <dgm:spPr/>
    </dgm:pt>
    <dgm:pt modelId="{E5B8D903-914E-49E2-A027-F99A220DDB65}" type="pres">
      <dgm:prSet presAssocID="{7F0183DB-F815-4693-9FC1-2DA6BD38D203}" presName="horzSpace2" presStyleCnt="0"/>
      <dgm:spPr/>
    </dgm:pt>
    <dgm:pt modelId="{3C7BA316-9EB6-4D1E-A070-F6A102E8D1EB}" type="pres">
      <dgm:prSet presAssocID="{7F0183DB-F815-4693-9FC1-2DA6BD38D203}" presName="tx2" presStyleLbl="revTx" presStyleIdx="4" presStyleCnt="6" custScaleY="78732" custLinFactNeighborX="-310" custLinFactNeighborY="-3298"/>
      <dgm:spPr/>
      <dgm:t>
        <a:bodyPr/>
        <a:lstStyle/>
        <a:p>
          <a:endParaRPr lang="en-US"/>
        </a:p>
      </dgm:t>
    </dgm:pt>
    <dgm:pt modelId="{379CEFC2-99B4-4E4A-AC1A-E5DAADDEA8EB}" type="pres">
      <dgm:prSet presAssocID="{7F0183DB-F815-4693-9FC1-2DA6BD38D203}" presName="vert2" presStyleCnt="0"/>
      <dgm:spPr/>
    </dgm:pt>
    <dgm:pt modelId="{2C57E725-E059-49A8-94AF-FA0A463F445A}" type="pres">
      <dgm:prSet presAssocID="{7F0183DB-F815-4693-9FC1-2DA6BD38D203}" presName="thinLine2b" presStyleLbl="callout" presStyleIdx="3" presStyleCnt="5"/>
      <dgm:spPr/>
    </dgm:pt>
    <dgm:pt modelId="{42D081A0-FD02-4129-B066-39102C8D77BA}" type="pres">
      <dgm:prSet presAssocID="{7F0183DB-F815-4693-9FC1-2DA6BD38D203}" presName="vertSpace2b" presStyleCnt="0"/>
      <dgm:spPr/>
    </dgm:pt>
    <dgm:pt modelId="{04763651-D104-4F37-9F33-F8BD43A209C6}" type="pres">
      <dgm:prSet presAssocID="{CE585489-5A51-49B1-93E6-3C3340B24899}" presName="horz2" presStyleCnt="0"/>
      <dgm:spPr/>
    </dgm:pt>
    <dgm:pt modelId="{B41DA950-B892-4D77-8685-E840043AB980}" type="pres">
      <dgm:prSet presAssocID="{CE585489-5A51-49B1-93E6-3C3340B24899}" presName="horzSpace2" presStyleCnt="0"/>
      <dgm:spPr/>
    </dgm:pt>
    <dgm:pt modelId="{1882AE76-E99E-4CA5-85B8-CCF9358F83EB}" type="pres">
      <dgm:prSet presAssocID="{CE585489-5A51-49B1-93E6-3C3340B24899}" presName="tx2" presStyleLbl="revTx" presStyleIdx="5" presStyleCnt="6" custScaleY="54248"/>
      <dgm:spPr/>
      <dgm:t>
        <a:bodyPr/>
        <a:lstStyle/>
        <a:p>
          <a:endParaRPr lang="en-US"/>
        </a:p>
      </dgm:t>
    </dgm:pt>
    <dgm:pt modelId="{AF31845E-9A3A-4062-8FB5-4484EE558F4E}" type="pres">
      <dgm:prSet presAssocID="{CE585489-5A51-49B1-93E6-3C3340B24899}" presName="vert2" presStyleCnt="0"/>
      <dgm:spPr/>
    </dgm:pt>
    <dgm:pt modelId="{BE2DE69B-E2E4-472D-A6D9-DC0AAD606A87}" type="pres">
      <dgm:prSet presAssocID="{CE585489-5A51-49B1-93E6-3C3340B24899}" presName="thinLine2b" presStyleLbl="callout" presStyleIdx="4" presStyleCnt="5"/>
      <dgm:spPr/>
    </dgm:pt>
    <dgm:pt modelId="{BE33A174-875E-4E60-A278-953EC62E03F6}" type="pres">
      <dgm:prSet presAssocID="{CE585489-5A51-49B1-93E6-3C3340B24899}" presName="vertSpace2b" presStyleCnt="0"/>
      <dgm:spPr/>
    </dgm:pt>
  </dgm:ptLst>
  <dgm:cxnLst>
    <dgm:cxn modelId="{803BE01A-8E21-4F34-A26C-4A103D038103}" srcId="{06F9A94E-7F60-4F6D-A70A-6F42A773B6A8}" destId="{3E67A5B7-62C9-4C96-92EA-E7807FDF2CF5}" srcOrd="2" destOrd="0" parTransId="{8F579C91-E3DD-4547-808C-4D3E727C63FF}" sibTransId="{64004B18-7385-482C-ADF0-51A7898E87E0}"/>
    <dgm:cxn modelId="{74834A8D-DCA6-4BFC-AF8E-146A90BBBAD2}" type="presOf" srcId="{09DDBDD1-A2D7-401D-B298-5088D17854E7}" destId="{DF61B64D-A0FA-4C59-B120-4232E104D1E3}" srcOrd="0" destOrd="0" presId="urn:microsoft.com/office/officeart/2008/layout/LinedList"/>
    <dgm:cxn modelId="{F8228FB1-0F23-4562-8519-B2EA9CC6F4C5}" type="presOf" srcId="{7F0183DB-F815-4693-9FC1-2DA6BD38D203}" destId="{3C7BA316-9EB6-4D1E-A070-F6A102E8D1EB}" srcOrd="0" destOrd="0" presId="urn:microsoft.com/office/officeart/2008/layout/LinedList"/>
    <dgm:cxn modelId="{80780C5C-CEAA-4341-9283-5C50AA581526}" type="presOf" srcId="{979CFB0E-E0E5-4F88-8431-0F3E26DDDD5A}" destId="{9FF1D000-9815-4C83-B82D-FED615C44E48}" srcOrd="0" destOrd="0" presId="urn:microsoft.com/office/officeart/2008/layout/LinedList"/>
    <dgm:cxn modelId="{9433F466-3E93-4D32-AF29-18478A10C7F2}" srcId="{06F9A94E-7F60-4F6D-A70A-6F42A773B6A8}" destId="{09DDBDD1-A2D7-401D-B298-5088D17854E7}" srcOrd="0" destOrd="0" parTransId="{35B5C28C-717F-47CA-B4BA-AB1F3717ED52}" sibTransId="{15A55BBA-456D-4934-BDE2-3A259E9BF9D3}"/>
    <dgm:cxn modelId="{4C4FCBD1-9D77-4F04-A864-84008814F5E0}" srcId="{06F9A94E-7F60-4F6D-A70A-6F42A773B6A8}" destId="{CE585489-5A51-49B1-93E6-3C3340B24899}" srcOrd="4" destOrd="0" parTransId="{0EA6A14C-BF72-4555-870A-EC2E967193E4}" sibTransId="{836652F7-BF0F-4151-8399-76C60A5B809C}"/>
    <dgm:cxn modelId="{C302A786-C629-4C55-BDFA-3190D5DECA51}" type="presOf" srcId="{3E67A5B7-62C9-4C96-92EA-E7807FDF2CF5}" destId="{049E382E-49D3-49EF-AD7A-F3E27C628F04}" srcOrd="0" destOrd="0" presId="urn:microsoft.com/office/officeart/2008/layout/LinedList"/>
    <dgm:cxn modelId="{29F2649B-083B-4F1B-810E-E778E7B71197}" srcId="{06F9A94E-7F60-4F6D-A70A-6F42A773B6A8}" destId="{7F0183DB-F815-4693-9FC1-2DA6BD38D203}" srcOrd="3" destOrd="0" parTransId="{915A0CA8-A2FF-4501-A08C-6EB96842FF76}" sibTransId="{2664CF11-D9EB-46B0-881C-5E98F501A716}"/>
    <dgm:cxn modelId="{56B3E736-316B-4EFF-80CE-259ABB8C3184}" type="presOf" srcId="{06F9A94E-7F60-4F6D-A70A-6F42A773B6A8}" destId="{C875A87D-E7A4-4133-BCAA-86ECBF06AAFF}" srcOrd="0" destOrd="0" presId="urn:microsoft.com/office/officeart/2008/layout/LinedList"/>
    <dgm:cxn modelId="{4F210AFD-4B6A-4D94-9E35-A3E74DF426C0}" srcId="{9230AABB-71E0-42A2-9554-77C3BA032AD4}" destId="{06F9A94E-7F60-4F6D-A70A-6F42A773B6A8}" srcOrd="0" destOrd="0" parTransId="{7ABF2BCD-929F-4769-B1EB-0041B31B1BDC}" sibTransId="{131365E7-657D-4BB1-9C56-4F0875DD6E77}"/>
    <dgm:cxn modelId="{463C6A3C-1B64-47B7-A9DC-2200DF0FDB21}" type="presOf" srcId="{9230AABB-71E0-42A2-9554-77C3BA032AD4}" destId="{B08D9A11-540E-4AF6-BCE7-05A2634414F6}" srcOrd="0" destOrd="0" presId="urn:microsoft.com/office/officeart/2008/layout/LinedList"/>
    <dgm:cxn modelId="{1AACA6C2-0788-4A8F-B74C-43952CC7C28C}" srcId="{06F9A94E-7F60-4F6D-A70A-6F42A773B6A8}" destId="{979CFB0E-E0E5-4F88-8431-0F3E26DDDD5A}" srcOrd="1" destOrd="0" parTransId="{43DB3C54-4A90-42AA-953A-C3E716ED9D1D}" sibTransId="{0361A2D9-0A00-4AB8-920B-AAD0C2C8A4BE}"/>
    <dgm:cxn modelId="{AFC08FA3-5E6B-4273-B1F2-B30BDB57C4CF}" type="presOf" srcId="{CE585489-5A51-49B1-93E6-3C3340B24899}" destId="{1882AE76-E99E-4CA5-85B8-CCF9358F83EB}" srcOrd="0" destOrd="0" presId="urn:microsoft.com/office/officeart/2008/layout/LinedList"/>
    <dgm:cxn modelId="{E7A766C3-2827-4999-A562-41BE841B1D89}" type="presParOf" srcId="{B08D9A11-540E-4AF6-BCE7-05A2634414F6}" destId="{FF18B2C0-088A-4D1F-91EE-28C454C7638D}" srcOrd="0" destOrd="0" presId="urn:microsoft.com/office/officeart/2008/layout/LinedList"/>
    <dgm:cxn modelId="{95510D84-1B4D-4E88-84D3-BBB13831EE9E}" type="presParOf" srcId="{B08D9A11-540E-4AF6-BCE7-05A2634414F6}" destId="{731E964C-01C2-48BB-8D97-3B93683C57CD}" srcOrd="1" destOrd="0" presId="urn:microsoft.com/office/officeart/2008/layout/LinedList"/>
    <dgm:cxn modelId="{4A3015F6-5CDF-45BE-A6F0-9940DF7E53D1}" type="presParOf" srcId="{731E964C-01C2-48BB-8D97-3B93683C57CD}" destId="{C875A87D-E7A4-4133-BCAA-86ECBF06AAFF}" srcOrd="0" destOrd="0" presId="urn:microsoft.com/office/officeart/2008/layout/LinedList"/>
    <dgm:cxn modelId="{2D2CD21C-9483-46A2-A931-317F02828546}" type="presParOf" srcId="{731E964C-01C2-48BB-8D97-3B93683C57CD}" destId="{FD315CDC-BACB-41E8-BF03-870EE310CEFA}" srcOrd="1" destOrd="0" presId="urn:microsoft.com/office/officeart/2008/layout/LinedList"/>
    <dgm:cxn modelId="{D7AAC315-77E2-4E96-8F2A-5D65E4E81929}" type="presParOf" srcId="{FD315CDC-BACB-41E8-BF03-870EE310CEFA}" destId="{DD896325-E354-407F-873B-C0FE18F2B0B7}" srcOrd="0" destOrd="0" presId="urn:microsoft.com/office/officeart/2008/layout/LinedList"/>
    <dgm:cxn modelId="{76CFC3BD-B08B-4674-8CE0-3BF9457EBF09}" type="presParOf" srcId="{FD315CDC-BACB-41E8-BF03-870EE310CEFA}" destId="{6B65D7C7-42E8-4E07-8828-5A3B58D7EC3F}" srcOrd="1" destOrd="0" presId="urn:microsoft.com/office/officeart/2008/layout/LinedList"/>
    <dgm:cxn modelId="{B395897C-0F6D-4FAD-ADC7-32027B4400C3}" type="presParOf" srcId="{6B65D7C7-42E8-4E07-8828-5A3B58D7EC3F}" destId="{FC50DD2F-52B7-4F87-85B1-B306D896D11E}" srcOrd="0" destOrd="0" presId="urn:microsoft.com/office/officeart/2008/layout/LinedList"/>
    <dgm:cxn modelId="{5E2A184D-8B22-48FD-A369-F6671C868E88}" type="presParOf" srcId="{6B65D7C7-42E8-4E07-8828-5A3B58D7EC3F}" destId="{DF61B64D-A0FA-4C59-B120-4232E104D1E3}" srcOrd="1" destOrd="0" presId="urn:microsoft.com/office/officeart/2008/layout/LinedList"/>
    <dgm:cxn modelId="{DAFCB11A-0818-4487-B7E9-836085396E6E}" type="presParOf" srcId="{6B65D7C7-42E8-4E07-8828-5A3B58D7EC3F}" destId="{69251789-D317-43B9-A7C9-822CD23CF2A1}" srcOrd="2" destOrd="0" presId="urn:microsoft.com/office/officeart/2008/layout/LinedList"/>
    <dgm:cxn modelId="{1FC846A5-D685-4427-A0B7-EF8C572A6BDB}" type="presParOf" srcId="{FD315CDC-BACB-41E8-BF03-870EE310CEFA}" destId="{D6B2FC53-AC93-4DA3-8C3C-7A0184EC617E}" srcOrd="2" destOrd="0" presId="urn:microsoft.com/office/officeart/2008/layout/LinedList"/>
    <dgm:cxn modelId="{DD200CDE-E4E2-4360-913E-97803C994B9E}" type="presParOf" srcId="{FD315CDC-BACB-41E8-BF03-870EE310CEFA}" destId="{EF2C6937-031F-45BB-83FB-1FE6B0BDEBA6}" srcOrd="3" destOrd="0" presId="urn:microsoft.com/office/officeart/2008/layout/LinedList"/>
    <dgm:cxn modelId="{38380B5B-4D2D-43CF-A474-0BC6872381A8}" type="presParOf" srcId="{FD315CDC-BACB-41E8-BF03-870EE310CEFA}" destId="{DB441DBA-6C54-4272-81A0-F83FB59EE850}" srcOrd="4" destOrd="0" presId="urn:microsoft.com/office/officeart/2008/layout/LinedList"/>
    <dgm:cxn modelId="{1404EDC3-E45B-49B5-AFE1-64AE557F9887}" type="presParOf" srcId="{DB441DBA-6C54-4272-81A0-F83FB59EE850}" destId="{E4CA196F-3B83-42AA-9FA0-91C10F71E268}" srcOrd="0" destOrd="0" presId="urn:microsoft.com/office/officeart/2008/layout/LinedList"/>
    <dgm:cxn modelId="{FCE658CE-0211-4ED5-9DC0-A66522CC4E32}" type="presParOf" srcId="{DB441DBA-6C54-4272-81A0-F83FB59EE850}" destId="{9FF1D000-9815-4C83-B82D-FED615C44E48}" srcOrd="1" destOrd="0" presId="urn:microsoft.com/office/officeart/2008/layout/LinedList"/>
    <dgm:cxn modelId="{F3BD9FAF-799B-4DE3-B44F-0586C276934D}" type="presParOf" srcId="{DB441DBA-6C54-4272-81A0-F83FB59EE850}" destId="{1760207D-BD4C-4D32-9DE8-E80E5826E26C}" srcOrd="2" destOrd="0" presId="urn:microsoft.com/office/officeart/2008/layout/LinedList"/>
    <dgm:cxn modelId="{6F7B6086-2ECE-4429-909B-B12252E758B9}" type="presParOf" srcId="{FD315CDC-BACB-41E8-BF03-870EE310CEFA}" destId="{21A3AE4E-0D80-44D3-BD67-CFCDF59C7A2F}" srcOrd="5" destOrd="0" presId="urn:microsoft.com/office/officeart/2008/layout/LinedList"/>
    <dgm:cxn modelId="{3D42D52F-039B-4CF7-A6A0-5729FB681766}" type="presParOf" srcId="{FD315CDC-BACB-41E8-BF03-870EE310CEFA}" destId="{41EF1C10-974A-437F-B774-498F888F917C}" srcOrd="6" destOrd="0" presId="urn:microsoft.com/office/officeart/2008/layout/LinedList"/>
    <dgm:cxn modelId="{8AC337B1-FAEA-4467-AE33-EBB598B7D6C2}" type="presParOf" srcId="{FD315CDC-BACB-41E8-BF03-870EE310CEFA}" destId="{1E198DD3-07B0-47B9-9178-9BF181FE5303}" srcOrd="7" destOrd="0" presId="urn:microsoft.com/office/officeart/2008/layout/LinedList"/>
    <dgm:cxn modelId="{5F68C5DB-E595-42B0-A3A9-8B346C117007}" type="presParOf" srcId="{1E198DD3-07B0-47B9-9178-9BF181FE5303}" destId="{784A8C33-4D1F-45AC-AC3F-A5C97FC8AB18}" srcOrd="0" destOrd="0" presId="urn:microsoft.com/office/officeart/2008/layout/LinedList"/>
    <dgm:cxn modelId="{E52FCBA1-0698-44F3-BF4A-7BDBBBB703CF}" type="presParOf" srcId="{1E198DD3-07B0-47B9-9178-9BF181FE5303}" destId="{049E382E-49D3-49EF-AD7A-F3E27C628F04}" srcOrd="1" destOrd="0" presId="urn:microsoft.com/office/officeart/2008/layout/LinedList"/>
    <dgm:cxn modelId="{8C44C082-6608-4853-A26C-6AC2949796B7}" type="presParOf" srcId="{1E198DD3-07B0-47B9-9178-9BF181FE5303}" destId="{16BC8832-9ED8-4F21-8143-12E924C5D883}" srcOrd="2" destOrd="0" presId="urn:microsoft.com/office/officeart/2008/layout/LinedList"/>
    <dgm:cxn modelId="{B335B372-0276-4460-8EC1-1A813CB8A57A}" type="presParOf" srcId="{FD315CDC-BACB-41E8-BF03-870EE310CEFA}" destId="{96AA8769-37C6-4608-82EE-DB37209902F0}" srcOrd="8" destOrd="0" presId="urn:microsoft.com/office/officeart/2008/layout/LinedList"/>
    <dgm:cxn modelId="{2553ECB8-2B75-4279-B042-C13DEC921B0C}" type="presParOf" srcId="{FD315CDC-BACB-41E8-BF03-870EE310CEFA}" destId="{8C9F5753-A17F-4C1C-A4A2-A56668D51672}" srcOrd="9" destOrd="0" presId="urn:microsoft.com/office/officeart/2008/layout/LinedList"/>
    <dgm:cxn modelId="{9AAF718E-3197-41FB-ADD6-1B10AD5413C8}" type="presParOf" srcId="{FD315CDC-BACB-41E8-BF03-870EE310CEFA}" destId="{C9B1343B-BAB0-4B69-B0FB-2582DCC60694}" srcOrd="10" destOrd="0" presId="urn:microsoft.com/office/officeart/2008/layout/LinedList"/>
    <dgm:cxn modelId="{BD3C3257-1786-479D-A560-DF5D3412D648}" type="presParOf" srcId="{C9B1343B-BAB0-4B69-B0FB-2582DCC60694}" destId="{E5B8D903-914E-49E2-A027-F99A220DDB65}" srcOrd="0" destOrd="0" presId="urn:microsoft.com/office/officeart/2008/layout/LinedList"/>
    <dgm:cxn modelId="{7F659F60-22D2-4933-92E4-00267A2EED21}" type="presParOf" srcId="{C9B1343B-BAB0-4B69-B0FB-2582DCC60694}" destId="{3C7BA316-9EB6-4D1E-A070-F6A102E8D1EB}" srcOrd="1" destOrd="0" presId="urn:microsoft.com/office/officeart/2008/layout/LinedList"/>
    <dgm:cxn modelId="{0FA00D00-C5BD-4B9D-B68D-0E7B543B09AB}" type="presParOf" srcId="{C9B1343B-BAB0-4B69-B0FB-2582DCC60694}" destId="{379CEFC2-99B4-4E4A-AC1A-E5DAADDEA8EB}" srcOrd="2" destOrd="0" presId="urn:microsoft.com/office/officeart/2008/layout/LinedList"/>
    <dgm:cxn modelId="{65AF4A9B-467D-49B5-B19A-5F3A26F64B80}" type="presParOf" srcId="{FD315CDC-BACB-41E8-BF03-870EE310CEFA}" destId="{2C57E725-E059-49A8-94AF-FA0A463F445A}" srcOrd="11" destOrd="0" presId="urn:microsoft.com/office/officeart/2008/layout/LinedList"/>
    <dgm:cxn modelId="{62D576EE-16F0-42DF-B1E0-F29ED5D26F36}" type="presParOf" srcId="{FD315CDC-BACB-41E8-BF03-870EE310CEFA}" destId="{42D081A0-FD02-4129-B066-39102C8D77BA}" srcOrd="12" destOrd="0" presId="urn:microsoft.com/office/officeart/2008/layout/LinedList"/>
    <dgm:cxn modelId="{5459C4B8-3E4E-4785-8B0D-AE9674B4E9B1}" type="presParOf" srcId="{FD315CDC-BACB-41E8-BF03-870EE310CEFA}" destId="{04763651-D104-4F37-9F33-F8BD43A209C6}" srcOrd="13" destOrd="0" presId="urn:microsoft.com/office/officeart/2008/layout/LinedList"/>
    <dgm:cxn modelId="{76A4AA19-02F5-4B32-85FE-B113233C8B27}" type="presParOf" srcId="{04763651-D104-4F37-9F33-F8BD43A209C6}" destId="{B41DA950-B892-4D77-8685-E840043AB980}" srcOrd="0" destOrd="0" presId="urn:microsoft.com/office/officeart/2008/layout/LinedList"/>
    <dgm:cxn modelId="{F9E5C4C9-6896-4D80-A8D8-4059E77304E9}" type="presParOf" srcId="{04763651-D104-4F37-9F33-F8BD43A209C6}" destId="{1882AE76-E99E-4CA5-85B8-CCF9358F83EB}" srcOrd="1" destOrd="0" presId="urn:microsoft.com/office/officeart/2008/layout/LinedList"/>
    <dgm:cxn modelId="{6D0CAB21-2B13-49FA-9E6B-CEA14A1C8136}" type="presParOf" srcId="{04763651-D104-4F37-9F33-F8BD43A209C6}" destId="{AF31845E-9A3A-4062-8FB5-4484EE558F4E}" srcOrd="2" destOrd="0" presId="urn:microsoft.com/office/officeart/2008/layout/LinedList"/>
    <dgm:cxn modelId="{D786CE2A-BA31-4D16-AE5A-D572F186DB6F}" type="presParOf" srcId="{FD315CDC-BACB-41E8-BF03-870EE310CEFA}" destId="{BE2DE69B-E2E4-472D-A6D9-DC0AAD606A87}" srcOrd="14" destOrd="0" presId="urn:microsoft.com/office/officeart/2008/layout/LinedList"/>
    <dgm:cxn modelId="{F9A9C9DA-EEC5-499F-B520-47F9D7AA28E4}" type="presParOf" srcId="{FD315CDC-BACB-41E8-BF03-870EE310CEFA}" destId="{BE33A174-875E-4E60-A278-953EC62E03F6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230AABB-71E0-42A2-9554-77C3BA032AD4}" type="doc">
      <dgm:prSet loTypeId="urn:microsoft.com/office/officeart/2008/layout/LinedList" loCatId="list" qsTypeId="urn:microsoft.com/office/officeart/2005/8/quickstyle/simple1#6" qsCatId="simple" csTypeId="urn:microsoft.com/office/officeart/2005/8/colors/accent1_2#4" csCatId="accent1" phldr="1"/>
      <dgm:spPr/>
      <dgm:t>
        <a:bodyPr/>
        <a:lstStyle/>
        <a:p>
          <a:endParaRPr lang="en-US"/>
        </a:p>
      </dgm:t>
    </dgm:pt>
    <dgm:pt modelId="{09DDBDD1-A2D7-401D-B298-5088D17854E7}">
      <dgm:prSet phldrT="[Text]" custT="1"/>
      <dgm:spPr/>
      <dgm:t>
        <a:bodyPr/>
        <a:lstStyle/>
        <a:p>
          <a:r>
            <a:rPr lang="en-US" sz="2500" b="1" i="0" u="none" dirty="0" smtClean="0"/>
            <a:t>Plan for long-term sustain-ability</a:t>
          </a:r>
          <a:endParaRPr lang="en-US" sz="2500" baseline="0" dirty="0"/>
        </a:p>
      </dgm:t>
    </dgm:pt>
    <dgm:pt modelId="{35B5C28C-717F-47CA-B4BA-AB1F3717ED52}" type="parTrans" cxnId="{9433F466-3E93-4D32-AF29-18478A10C7F2}">
      <dgm:prSet/>
      <dgm:spPr/>
      <dgm:t>
        <a:bodyPr/>
        <a:lstStyle/>
        <a:p>
          <a:endParaRPr lang="en-US"/>
        </a:p>
      </dgm:t>
    </dgm:pt>
    <dgm:pt modelId="{15A55BBA-456D-4934-BDE2-3A259E9BF9D3}" type="sibTrans" cxnId="{9433F466-3E93-4D32-AF29-18478A10C7F2}">
      <dgm:prSet/>
      <dgm:spPr/>
      <dgm:t>
        <a:bodyPr/>
        <a:lstStyle/>
        <a:p>
          <a:endParaRPr lang="en-US"/>
        </a:p>
      </dgm:t>
    </dgm:pt>
    <dgm:pt modelId="{979CFB0E-E0E5-4F88-8431-0F3E26DDDD5A}">
      <dgm:prSet phldrT="[Text]" custT="1"/>
      <dgm:spPr/>
      <dgm:t>
        <a:bodyPr/>
        <a:lstStyle/>
        <a:p>
          <a:r>
            <a:rPr lang="en-US" sz="2500" i="0" dirty="0" smtClean="0"/>
            <a:t>Accessing adequate and sustainable funding</a:t>
          </a:r>
          <a:endParaRPr lang="en-US" sz="2500" dirty="0"/>
        </a:p>
      </dgm:t>
    </dgm:pt>
    <dgm:pt modelId="{43DB3C54-4A90-42AA-953A-C3E716ED9D1D}" type="parTrans" cxnId="{1AACA6C2-0788-4A8F-B74C-43952CC7C28C}">
      <dgm:prSet/>
      <dgm:spPr/>
      <dgm:t>
        <a:bodyPr/>
        <a:lstStyle/>
        <a:p>
          <a:endParaRPr lang="en-US"/>
        </a:p>
      </dgm:t>
    </dgm:pt>
    <dgm:pt modelId="{0361A2D9-0A00-4AB8-920B-AAD0C2C8A4BE}" type="sibTrans" cxnId="{1AACA6C2-0788-4A8F-B74C-43952CC7C28C}">
      <dgm:prSet/>
      <dgm:spPr/>
      <dgm:t>
        <a:bodyPr/>
        <a:lstStyle/>
        <a:p>
          <a:endParaRPr lang="en-US"/>
        </a:p>
      </dgm:t>
    </dgm:pt>
    <dgm:pt modelId="{3E67A5B7-62C9-4C96-92EA-E7807FDF2CF5}">
      <dgm:prSet phldrT="[Text]" custT="1"/>
      <dgm:spPr/>
      <dgm:t>
        <a:bodyPr/>
        <a:lstStyle/>
        <a:p>
          <a:r>
            <a:rPr lang="en-US" sz="2500" i="0" dirty="0" smtClean="0"/>
            <a:t>Building public will through advocacy</a:t>
          </a:r>
          <a:endParaRPr lang="en-US" sz="2500" dirty="0"/>
        </a:p>
      </dgm:t>
    </dgm:pt>
    <dgm:pt modelId="{8F579C91-E3DD-4547-808C-4D3E727C63FF}" type="parTrans" cxnId="{803BE01A-8E21-4F34-A26C-4A103D038103}">
      <dgm:prSet/>
      <dgm:spPr/>
      <dgm:t>
        <a:bodyPr/>
        <a:lstStyle/>
        <a:p>
          <a:endParaRPr lang="en-US"/>
        </a:p>
      </dgm:t>
    </dgm:pt>
    <dgm:pt modelId="{64004B18-7385-482C-ADF0-51A7898E87E0}" type="sibTrans" cxnId="{803BE01A-8E21-4F34-A26C-4A103D038103}">
      <dgm:prSet/>
      <dgm:spPr/>
      <dgm:t>
        <a:bodyPr/>
        <a:lstStyle/>
        <a:p>
          <a:endParaRPr lang="en-US"/>
        </a:p>
      </dgm:t>
    </dgm:pt>
    <dgm:pt modelId="{7F0183DB-F815-4693-9FC1-2DA6BD38D203}">
      <dgm:prSet phldrT="[Text]" custT="1"/>
      <dgm:spPr/>
      <dgm:t>
        <a:bodyPr/>
        <a:lstStyle/>
        <a:p>
          <a:r>
            <a:rPr lang="en-US" sz="2500" i="0" dirty="0" smtClean="0"/>
            <a:t>Ensuring access and equity for all children</a:t>
          </a:r>
          <a:endParaRPr lang="en-US" sz="2500" dirty="0"/>
        </a:p>
      </dgm:t>
    </dgm:pt>
    <dgm:pt modelId="{915A0CA8-A2FF-4501-A08C-6EB96842FF76}" type="parTrans" cxnId="{29F2649B-083B-4F1B-810E-E778E7B71197}">
      <dgm:prSet/>
      <dgm:spPr/>
      <dgm:t>
        <a:bodyPr/>
        <a:lstStyle/>
        <a:p>
          <a:endParaRPr lang="en-US"/>
        </a:p>
      </dgm:t>
    </dgm:pt>
    <dgm:pt modelId="{2664CF11-D9EB-46B0-881C-5E98F501A716}" type="sibTrans" cxnId="{29F2649B-083B-4F1B-810E-E778E7B71197}">
      <dgm:prSet/>
      <dgm:spPr/>
      <dgm:t>
        <a:bodyPr/>
        <a:lstStyle/>
        <a:p>
          <a:endParaRPr lang="en-US"/>
        </a:p>
      </dgm:t>
    </dgm:pt>
    <dgm:pt modelId="{CE585489-5A51-49B1-93E6-3C3340B24899}">
      <dgm:prSet phldrT="[Text]" custT="1"/>
      <dgm:spPr/>
      <dgm:t>
        <a:bodyPr/>
        <a:lstStyle/>
        <a:p>
          <a:r>
            <a:rPr lang="en-US" sz="2500" i="0" dirty="0" smtClean="0"/>
            <a:t>Incorporating recognition for program and students</a:t>
          </a:r>
          <a:endParaRPr lang="en-US" sz="2500" dirty="0"/>
        </a:p>
      </dgm:t>
    </dgm:pt>
    <dgm:pt modelId="{0EA6A14C-BF72-4555-870A-EC2E967193E4}" type="parTrans" cxnId="{4C4FCBD1-9D77-4F04-A864-84008814F5E0}">
      <dgm:prSet/>
      <dgm:spPr/>
      <dgm:t>
        <a:bodyPr/>
        <a:lstStyle/>
        <a:p>
          <a:endParaRPr lang="en-US"/>
        </a:p>
      </dgm:t>
    </dgm:pt>
    <dgm:pt modelId="{836652F7-BF0F-4151-8399-76C60A5B809C}" type="sibTrans" cxnId="{4C4FCBD1-9D77-4F04-A864-84008814F5E0}">
      <dgm:prSet/>
      <dgm:spPr/>
      <dgm:t>
        <a:bodyPr/>
        <a:lstStyle/>
        <a:p>
          <a:endParaRPr lang="en-US"/>
        </a:p>
      </dgm:t>
    </dgm:pt>
    <dgm:pt modelId="{B08D9A11-540E-4AF6-BCE7-05A2634414F6}" type="pres">
      <dgm:prSet presAssocID="{9230AABB-71E0-42A2-9554-77C3BA032AD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C112FE3-E4C9-449F-911F-AC5738432809}" type="pres">
      <dgm:prSet presAssocID="{09DDBDD1-A2D7-401D-B298-5088D17854E7}" presName="thickLine" presStyleLbl="alignNode1" presStyleIdx="0" presStyleCnt="1"/>
      <dgm:spPr/>
    </dgm:pt>
    <dgm:pt modelId="{4B4D1AF6-3474-4FF4-80A2-0AD10B7CEE08}" type="pres">
      <dgm:prSet presAssocID="{09DDBDD1-A2D7-401D-B298-5088D17854E7}" presName="horz1" presStyleCnt="0"/>
      <dgm:spPr/>
    </dgm:pt>
    <dgm:pt modelId="{A2793138-6784-47B0-9C9B-45E53BA712C6}" type="pres">
      <dgm:prSet presAssocID="{09DDBDD1-A2D7-401D-B298-5088D17854E7}" presName="tx1" presStyleLbl="revTx" presStyleIdx="0" presStyleCnt="5" custScaleX="112500"/>
      <dgm:spPr/>
      <dgm:t>
        <a:bodyPr/>
        <a:lstStyle/>
        <a:p>
          <a:endParaRPr lang="en-US"/>
        </a:p>
      </dgm:t>
    </dgm:pt>
    <dgm:pt modelId="{C7367198-A2D6-4ABD-AA23-30CC2AEDEEA2}" type="pres">
      <dgm:prSet presAssocID="{09DDBDD1-A2D7-401D-B298-5088D17854E7}" presName="vert1" presStyleCnt="0"/>
      <dgm:spPr/>
    </dgm:pt>
    <dgm:pt modelId="{37E44A64-2C0E-44EF-852B-331ECD0414DF}" type="pres">
      <dgm:prSet presAssocID="{979CFB0E-E0E5-4F88-8431-0F3E26DDDD5A}" presName="vertSpace2a" presStyleCnt="0"/>
      <dgm:spPr/>
    </dgm:pt>
    <dgm:pt modelId="{DB441DBA-6C54-4272-81A0-F83FB59EE850}" type="pres">
      <dgm:prSet presAssocID="{979CFB0E-E0E5-4F88-8431-0F3E26DDDD5A}" presName="horz2" presStyleCnt="0"/>
      <dgm:spPr/>
    </dgm:pt>
    <dgm:pt modelId="{E4CA196F-3B83-42AA-9FA0-91C10F71E268}" type="pres">
      <dgm:prSet presAssocID="{979CFB0E-E0E5-4F88-8431-0F3E26DDDD5A}" presName="horzSpace2" presStyleCnt="0"/>
      <dgm:spPr/>
    </dgm:pt>
    <dgm:pt modelId="{9FF1D000-9815-4C83-B82D-FED615C44E48}" type="pres">
      <dgm:prSet presAssocID="{979CFB0E-E0E5-4F88-8431-0F3E26DDDD5A}" presName="tx2" presStyleLbl="revTx" presStyleIdx="1" presStyleCnt="5" custScaleY="38519" custLinFactNeighborX="-318" custLinFactNeighborY="-36165"/>
      <dgm:spPr/>
      <dgm:t>
        <a:bodyPr/>
        <a:lstStyle/>
        <a:p>
          <a:endParaRPr lang="en-US"/>
        </a:p>
      </dgm:t>
    </dgm:pt>
    <dgm:pt modelId="{1760207D-BD4C-4D32-9DE8-E80E5826E26C}" type="pres">
      <dgm:prSet presAssocID="{979CFB0E-E0E5-4F88-8431-0F3E26DDDD5A}" presName="vert2" presStyleCnt="0"/>
      <dgm:spPr/>
    </dgm:pt>
    <dgm:pt modelId="{21A3AE4E-0D80-44D3-BD67-CFCDF59C7A2F}" type="pres">
      <dgm:prSet presAssocID="{979CFB0E-E0E5-4F88-8431-0F3E26DDDD5A}" presName="thinLine2b" presStyleLbl="callout" presStyleIdx="0" presStyleCnt="4"/>
      <dgm:spPr/>
    </dgm:pt>
    <dgm:pt modelId="{41EF1C10-974A-437F-B774-498F888F917C}" type="pres">
      <dgm:prSet presAssocID="{979CFB0E-E0E5-4F88-8431-0F3E26DDDD5A}" presName="vertSpace2b" presStyleCnt="0"/>
      <dgm:spPr/>
    </dgm:pt>
    <dgm:pt modelId="{1E198DD3-07B0-47B9-9178-9BF181FE5303}" type="pres">
      <dgm:prSet presAssocID="{3E67A5B7-62C9-4C96-92EA-E7807FDF2CF5}" presName="horz2" presStyleCnt="0"/>
      <dgm:spPr/>
    </dgm:pt>
    <dgm:pt modelId="{784A8C33-4D1F-45AC-AC3F-A5C97FC8AB18}" type="pres">
      <dgm:prSet presAssocID="{3E67A5B7-62C9-4C96-92EA-E7807FDF2CF5}" presName="horzSpace2" presStyleCnt="0"/>
      <dgm:spPr/>
    </dgm:pt>
    <dgm:pt modelId="{049E382E-49D3-49EF-AD7A-F3E27C628F04}" type="pres">
      <dgm:prSet presAssocID="{3E67A5B7-62C9-4C96-92EA-E7807FDF2CF5}" presName="tx2" presStyleLbl="revTx" presStyleIdx="2" presStyleCnt="5" custScaleY="36085" custLinFactNeighborX="439" custLinFactNeighborY="-4983"/>
      <dgm:spPr/>
      <dgm:t>
        <a:bodyPr/>
        <a:lstStyle/>
        <a:p>
          <a:endParaRPr lang="en-US"/>
        </a:p>
      </dgm:t>
    </dgm:pt>
    <dgm:pt modelId="{16BC8832-9ED8-4F21-8143-12E924C5D883}" type="pres">
      <dgm:prSet presAssocID="{3E67A5B7-62C9-4C96-92EA-E7807FDF2CF5}" presName="vert2" presStyleCnt="0"/>
      <dgm:spPr/>
    </dgm:pt>
    <dgm:pt modelId="{96AA8769-37C6-4608-82EE-DB37209902F0}" type="pres">
      <dgm:prSet presAssocID="{3E67A5B7-62C9-4C96-92EA-E7807FDF2CF5}" presName="thinLine2b" presStyleLbl="callout" presStyleIdx="1" presStyleCnt="4"/>
      <dgm:spPr/>
    </dgm:pt>
    <dgm:pt modelId="{8C9F5753-A17F-4C1C-A4A2-A56668D51672}" type="pres">
      <dgm:prSet presAssocID="{3E67A5B7-62C9-4C96-92EA-E7807FDF2CF5}" presName="vertSpace2b" presStyleCnt="0"/>
      <dgm:spPr/>
    </dgm:pt>
    <dgm:pt modelId="{C9B1343B-BAB0-4B69-B0FB-2582DCC60694}" type="pres">
      <dgm:prSet presAssocID="{7F0183DB-F815-4693-9FC1-2DA6BD38D203}" presName="horz2" presStyleCnt="0"/>
      <dgm:spPr/>
    </dgm:pt>
    <dgm:pt modelId="{E5B8D903-914E-49E2-A027-F99A220DDB65}" type="pres">
      <dgm:prSet presAssocID="{7F0183DB-F815-4693-9FC1-2DA6BD38D203}" presName="horzSpace2" presStyleCnt="0"/>
      <dgm:spPr/>
    </dgm:pt>
    <dgm:pt modelId="{3C7BA316-9EB6-4D1E-A070-F6A102E8D1EB}" type="pres">
      <dgm:prSet presAssocID="{7F0183DB-F815-4693-9FC1-2DA6BD38D203}" presName="tx2" presStyleLbl="revTx" presStyleIdx="3" presStyleCnt="5" custScaleY="38003"/>
      <dgm:spPr/>
      <dgm:t>
        <a:bodyPr/>
        <a:lstStyle/>
        <a:p>
          <a:endParaRPr lang="en-US"/>
        </a:p>
      </dgm:t>
    </dgm:pt>
    <dgm:pt modelId="{379CEFC2-99B4-4E4A-AC1A-E5DAADDEA8EB}" type="pres">
      <dgm:prSet presAssocID="{7F0183DB-F815-4693-9FC1-2DA6BD38D203}" presName="vert2" presStyleCnt="0"/>
      <dgm:spPr/>
    </dgm:pt>
    <dgm:pt modelId="{2C57E725-E059-49A8-94AF-FA0A463F445A}" type="pres">
      <dgm:prSet presAssocID="{7F0183DB-F815-4693-9FC1-2DA6BD38D203}" presName="thinLine2b" presStyleLbl="callout" presStyleIdx="2" presStyleCnt="4"/>
      <dgm:spPr/>
    </dgm:pt>
    <dgm:pt modelId="{42D081A0-FD02-4129-B066-39102C8D77BA}" type="pres">
      <dgm:prSet presAssocID="{7F0183DB-F815-4693-9FC1-2DA6BD38D203}" presName="vertSpace2b" presStyleCnt="0"/>
      <dgm:spPr/>
    </dgm:pt>
    <dgm:pt modelId="{04763651-D104-4F37-9F33-F8BD43A209C6}" type="pres">
      <dgm:prSet presAssocID="{CE585489-5A51-49B1-93E6-3C3340B24899}" presName="horz2" presStyleCnt="0"/>
      <dgm:spPr/>
    </dgm:pt>
    <dgm:pt modelId="{B41DA950-B892-4D77-8685-E840043AB980}" type="pres">
      <dgm:prSet presAssocID="{CE585489-5A51-49B1-93E6-3C3340B24899}" presName="horzSpace2" presStyleCnt="0"/>
      <dgm:spPr/>
    </dgm:pt>
    <dgm:pt modelId="{1882AE76-E99E-4CA5-85B8-CCF9358F83EB}" type="pres">
      <dgm:prSet presAssocID="{CE585489-5A51-49B1-93E6-3C3340B24899}" presName="tx2" presStyleLbl="revTx" presStyleIdx="4" presStyleCnt="5" custScaleY="38655" custLinFactNeighborX="439" custLinFactNeighborY="-4929"/>
      <dgm:spPr/>
      <dgm:t>
        <a:bodyPr/>
        <a:lstStyle/>
        <a:p>
          <a:endParaRPr lang="en-US"/>
        </a:p>
      </dgm:t>
    </dgm:pt>
    <dgm:pt modelId="{AF31845E-9A3A-4062-8FB5-4484EE558F4E}" type="pres">
      <dgm:prSet presAssocID="{CE585489-5A51-49B1-93E6-3C3340B24899}" presName="vert2" presStyleCnt="0"/>
      <dgm:spPr/>
    </dgm:pt>
    <dgm:pt modelId="{BE2DE69B-E2E4-472D-A6D9-DC0AAD606A87}" type="pres">
      <dgm:prSet presAssocID="{CE585489-5A51-49B1-93E6-3C3340B24899}" presName="thinLine2b" presStyleLbl="callout" presStyleIdx="3" presStyleCnt="4"/>
      <dgm:spPr/>
    </dgm:pt>
    <dgm:pt modelId="{BE33A174-875E-4E60-A278-953EC62E03F6}" type="pres">
      <dgm:prSet presAssocID="{CE585489-5A51-49B1-93E6-3C3340B24899}" presName="vertSpace2b" presStyleCnt="0"/>
      <dgm:spPr/>
    </dgm:pt>
  </dgm:ptLst>
  <dgm:cxnLst>
    <dgm:cxn modelId="{9433F466-3E93-4D32-AF29-18478A10C7F2}" srcId="{9230AABB-71E0-42A2-9554-77C3BA032AD4}" destId="{09DDBDD1-A2D7-401D-B298-5088D17854E7}" srcOrd="0" destOrd="0" parTransId="{35B5C28C-717F-47CA-B4BA-AB1F3717ED52}" sibTransId="{15A55BBA-456D-4934-BDE2-3A259E9BF9D3}"/>
    <dgm:cxn modelId="{683394F7-CBE8-4DF4-B7D7-5DAE85D65B13}" type="presOf" srcId="{3E67A5B7-62C9-4C96-92EA-E7807FDF2CF5}" destId="{049E382E-49D3-49EF-AD7A-F3E27C628F04}" srcOrd="0" destOrd="0" presId="urn:microsoft.com/office/officeart/2008/layout/LinedList"/>
    <dgm:cxn modelId="{11BEF4B2-ECBD-4CBC-BF0E-9333EBFA4B57}" type="presOf" srcId="{09DDBDD1-A2D7-401D-B298-5088D17854E7}" destId="{A2793138-6784-47B0-9C9B-45E53BA712C6}" srcOrd="0" destOrd="0" presId="urn:microsoft.com/office/officeart/2008/layout/LinedList"/>
    <dgm:cxn modelId="{9C398C19-5A8A-4E2F-9F1E-85C459F66A21}" type="presOf" srcId="{9230AABB-71E0-42A2-9554-77C3BA032AD4}" destId="{B08D9A11-540E-4AF6-BCE7-05A2634414F6}" srcOrd="0" destOrd="0" presId="urn:microsoft.com/office/officeart/2008/layout/LinedList"/>
    <dgm:cxn modelId="{292E8E65-EEB0-4E6D-B077-F14E1D167197}" type="presOf" srcId="{7F0183DB-F815-4693-9FC1-2DA6BD38D203}" destId="{3C7BA316-9EB6-4D1E-A070-F6A102E8D1EB}" srcOrd="0" destOrd="0" presId="urn:microsoft.com/office/officeart/2008/layout/LinedList"/>
    <dgm:cxn modelId="{A3315E99-353F-4F94-AB18-382F7F88894D}" type="presOf" srcId="{979CFB0E-E0E5-4F88-8431-0F3E26DDDD5A}" destId="{9FF1D000-9815-4C83-B82D-FED615C44E48}" srcOrd="0" destOrd="0" presId="urn:microsoft.com/office/officeart/2008/layout/LinedList"/>
    <dgm:cxn modelId="{4C4FCBD1-9D77-4F04-A864-84008814F5E0}" srcId="{09DDBDD1-A2D7-401D-B298-5088D17854E7}" destId="{CE585489-5A51-49B1-93E6-3C3340B24899}" srcOrd="3" destOrd="0" parTransId="{0EA6A14C-BF72-4555-870A-EC2E967193E4}" sibTransId="{836652F7-BF0F-4151-8399-76C60A5B809C}"/>
    <dgm:cxn modelId="{29F2649B-083B-4F1B-810E-E778E7B71197}" srcId="{09DDBDD1-A2D7-401D-B298-5088D17854E7}" destId="{7F0183DB-F815-4693-9FC1-2DA6BD38D203}" srcOrd="2" destOrd="0" parTransId="{915A0CA8-A2FF-4501-A08C-6EB96842FF76}" sibTransId="{2664CF11-D9EB-46B0-881C-5E98F501A716}"/>
    <dgm:cxn modelId="{5C515EA3-8CB2-4B03-BC58-0981AA8725B9}" type="presOf" srcId="{CE585489-5A51-49B1-93E6-3C3340B24899}" destId="{1882AE76-E99E-4CA5-85B8-CCF9358F83EB}" srcOrd="0" destOrd="0" presId="urn:microsoft.com/office/officeart/2008/layout/LinedList"/>
    <dgm:cxn modelId="{803BE01A-8E21-4F34-A26C-4A103D038103}" srcId="{09DDBDD1-A2D7-401D-B298-5088D17854E7}" destId="{3E67A5B7-62C9-4C96-92EA-E7807FDF2CF5}" srcOrd="1" destOrd="0" parTransId="{8F579C91-E3DD-4547-808C-4D3E727C63FF}" sibTransId="{64004B18-7385-482C-ADF0-51A7898E87E0}"/>
    <dgm:cxn modelId="{1AACA6C2-0788-4A8F-B74C-43952CC7C28C}" srcId="{09DDBDD1-A2D7-401D-B298-5088D17854E7}" destId="{979CFB0E-E0E5-4F88-8431-0F3E26DDDD5A}" srcOrd="0" destOrd="0" parTransId="{43DB3C54-4A90-42AA-953A-C3E716ED9D1D}" sibTransId="{0361A2D9-0A00-4AB8-920B-AAD0C2C8A4BE}"/>
    <dgm:cxn modelId="{9EC3F712-3CE2-4275-8B4C-AF1FD954B3BA}" type="presParOf" srcId="{B08D9A11-540E-4AF6-BCE7-05A2634414F6}" destId="{CC112FE3-E4C9-449F-911F-AC5738432809}" srcOrd="0" destOrd="0" presId="urn:microsoft.com/office/officeart/2008/layout/LinedList"/>
    <dgm:cxn modelId="{17135FC8-C9C5-427A-868E-D0105D8257C3}" type="presParOf" srcId="{B08D9A11-540E-4AF6-BCE7-05A2634414F6}" destId="{4B4D1AF6-3474-4FF4-80A2-0AD10B7CEE08}" srcOrd="1" destOrd="0" presId="urn:microsoft.com/office/officeart/2008/layout/LinedList"/>
    <dgm:cxn modelId="{A786BCB0-0595-4192-9DE3-0475752CE33C}" type="presParOf" srcId="{4B4D1AF6-3474-4FF4-80A2-0AD10B7CEE08}" destId="{A2793138-6784-47B0-9C9B-45E53BA712C6}" srcOrd="0" destOrd="0" presId="urn:microsoft.com/office/officeart/2008/layout/LinedList"/>
    <dgm:cxn modelId="{5C8721E5-8D53-425D-B1B4-143B8A7847A5}" type="presParOf" srcId="{4B4D1AF6-3474-4FF4-80A2-0AD10B7CEE08}" destId="{C7367198-A2D6-4ABD-AA23-30CC2AEDEEA2}" srcOrd="1" destOrd="0" presId="urn:microsoft.com/office/officeart/2008/layout/LinedList"/>
    <dgm:cxn modelId="{7355FD60-5FA1-4242-A888-7866EF3A1002}" type="presParOf" srcId="{C7367198-A2D6-4ABD-AA23-30CC2AEDEEA2}" destId="{37E44A64-2C0E-44EF-852B-331ECD0414DF}" srcOrd="0" destOrd="0" presId="urn:microsoft.com/office/officeart/2008/layout/LinedList"/>
    <dgm:cxn modelId="{0E088221-5ADE-48A1-883C-BD0D8FDF8EB4}" type="presParOf" srcId="{C7367198-A2D6-4ABD-AA23-30CC2AEDEEA2}" destId="{DB441DBA-6C54-4272-81A0-F83FB59EE850}" srcOrd="1" destOrd="0" presId="urn:microsoft.com/office/officeart/2008/layout/LinedList"/>
    <dgm:cxn modelId="{705D3EA1-3A85-4910-A955-0FCB5A2B0A60}" type="presParOf" srcId="{DB441DBA-6C54-4272-81A0-F83FB59EE850}" destId="{E4CA196F-3B83-42AA-9FA0-91C10F71E268}" srcOrd="0" destOrd="0" presId="urn:microsoft.com/office/officeart/2008/layout/LinedList"/>
    <dgm:cxn modelId="{9CBF7C6B-9AFD-4397-AACB-0A00E5EE66E3}" type="presParOf" srcId="{DB441DBA-6C54-4272-81A0-F83FB59EE850}" destId="{9FF1D000-9815-4C83-B82D-FED615C44E48}" srcOrd="1" destOrd="0" presId="urn:microsoft.com/office/officeart/2008/layout/LinedList"/>
    <dgm:cxn modelId="{E06B34D4-05B2-41C8-B152-287EBBD7674E}" type="presParOf" srcId="{DB441DBA-6C54-4272-81A0-F83FB59EE850}" destId="{1760207D-BD4C-4D32-9DE8-E80E5826E26C}" srcOrd="2" destOrd="0" presId="urn:microsoft.com/office/officeart/2008/layout/LinedList"/>
    <dgm:cxn modelId="{E845BB02-354F-4118-8D69-6908225518BA}" type="presParOf" srcId="{C7367198-A2D6-4ABD-AA23-30CC2AEDEEA2}" destId="{21A3AE4E-0D80-44D3-BD67-CFCDF59C7A2F}" srcOrd="2" destOrd="0" presId="urn:microsoft.com/office/officeart/2008/layout/LinedList"/>
    <dgm:cxn modelId="{3BA25DDE-42D2-486D-98C7-855D14B91A53}" type="presParOf" srcId="{C7367198-A2D6-4ABD-AA23-30CC2AEDEEA2}" destId="{41EF1C10-974A-437F-B774-498F888F917C}" srcOrd="3" destOrd="0" presId="urn:microsoft.com/office/officeart/2008/layout/LinedList"/>
    <dgm:cxn modelId="{D94CDC27-B382-4DA8-9CE8-FC16D9D4AC7A}" type="presParOf" srcId="{C7367198-A2D6-4ABD-AA23-30CC2AEDEEA2}" destId="{1E198DD3-07B0-47B9-9178-9BF181FE5303}" srcOrd="4" destOrd="0" presId="urn:microsoft.com/office/officeart/2008/layout/LinedList"/>
    <dgm:cxn modelId="{0C92CFFE-A153-4709-999B-3FD8A6DE2DA1}" type="presParOf" srcId="{1E198DD3-07B0-47B9-9178-9BF181FE5303}" destId="{784A8C33-4D1F-45AC-AC3F-A5C97FC8AB18}" srcOrd="0" destOrd="0" presId="urn:microsoft.com/office/officeart/2008/layout/LinedList"/>
    <dgm:cxn modelId="{FBBCC89A-ACF3-4A3A-BB0C-AD7622DB87D7}" type="presParOf" srcId="{1E198DD3-07B0-47B9-9178-9BF181FE5303}" destId="{049E382E-49D3-49EF-AD7A-F3E27C628F04}" srcOrd="1" destOrd="0" presId="urn:microsoft.com/office/officeart/2008/layout/LinedList"/>
    <dgm:cxn modelId="{93058D7F-6143-4681-830A-E84E266126B2}" type="presParOf" srcId="{1E198DD3-07B0-47B9-9178-9BF181FE5303}" destId="{16BC8832-9ED8-4F21-8143-12E924C5D883}" srcOrd="2" destOrd="0" presId="urn:microsoft.com/office/officeart/2008/layout/LinedList"/>
    <dgm:cxn modelId="{DF4B2AAA-C48F-42ED-AECC-5141B9D0D17D}" type="presParOf" srcId="{C7367198-A2D6-4ABD-AA23-30CC2AEDEEA2}" destId="{96AA8769-37C6-4608-82EE-DB37209902F0}" srcOrd="5" destOrd="0" presId="urn:microsoft.com/office/officeart/2008/layout/LinedList"/>
    <dgm:cxn modelId="{E766C307-FB70-4C99-8F90-0CAB53BEBAFB}" type="presParOf" srcId="{C7367198-A2D6-4ABD-AA23-30CC2AEDEEA2}" destId="{8C9F5753-A17F-4C1C-A4A2-A56668D51672}" srcOrd="6" destOrd="0" presId="urn:microsoft.com/office/officeart/2008/layout/LinedList"/>
    <dgm:cxn modelId="{03FAD602-2768-49BB-8E22-1CFDE6C7EBE0}" type="presParOf" srcId="{C7367198-A2D6-4ABD-AA23-30CC2AEDEEA2}" destId="{C9B1343B-BAB0-4B69-B0FB-2582DCC60694}" srcOrd="7" destOrd="0" presId="urn:microsoft.com/office/officeart/2008/layout/LinedList"/>
    <dgm:cxn modelId="{EFACAC0F-BF7C-4B66-A34D-FD24793CF538}" type="presParOf" srcId="{C9B1343B-BAB0-4B69-B0FB-2582DCC60694}" destId="{E5B8D903-914E-49E2-A027-F99A220DDB65}" srcOrd="0" destOrd="0" presId="urn:microsoft.com/office/officeart/2008/layout/LinedList"/>
    <dgm:cxn modelId="{12D473BC-C74B-40AA-B163-BCCC245DF3CA}" type="presParOf" srcId="{C9B1343B-BAB0-4B69-B0FB-2582DCC60694}" destId="{3C7BA316-9EB6-4D1E-A070-F6A102E8D1EB}" srcOrd="1" destOrd="0" presId="urn:microsoft.com/office/officeart/2008/layout/LinedList"/>
    <dgm:cxn modelId="{1E4170C5-2C96-4A2E-A664-86223B02ECB7}" type="presParOf" srcId="{C9B1343B-BAB0-4B69-B0FB-2582DCC60694}" destId="{379CEFC2-99B4-4E4A-AC1A-E5DAADDEA8EB}" srcOrd="2" destOrd="0" presId="urn:microsoft.com/office/officeart/2008/layout/LinedList"/>
    <dgm:cxn modelId="{CF8725E4-194E-4639-9560-5950B2C97C3E}" type="presParOf" srcId="{C7367198-A2D6-4ABD-AA23-30CC2AEDEEA2}" destId="{2C57E725-E059-49A8-94AF-FA0A463F445A}" srcOrd="8" destOrd="0" presId="urn:microsoft.com/office/officeart/2008/layout/LinedList"/>
    <dgm:cxn modelId="{3DC6B0DC-C552-4FF1-9280-7761A58D6F7A}" type="presParOf" srcId="{C7367198-A2D6-4ABD-AA23-30CC2AEDEEA2}" destId="{42D081A0-FD02-4129-B066-39102C8D77BA}" srcOrd="9" destOrd="0" presId="urn:microsoft.com/office/officeart/2008/layout/LinedList"/>
    <dgm:cxn modelId="{C04FF6A8-40CC-42EB-84EB-851017A73B7E}" type="presParOf" srcId="{C7367198-A2D6-4ABD-AA23-30CC2AEDEEA2}" destId="{04763651-D104-4F37-9F33-F8BD43A209C6}" srcOrd="10" destOrd="0" presId="urn:microsoft.com/office/officeart/2008/layout/LinedList"/>
    <dgm:cxn modelId="{8E947533-62A0-4A65-B8FC-B3443981A98E}" type="presParOf" srcId="{04763651-D104-4F37-9F33-F8BD43A209C6}" destId="{B41DA950-B892-4D77-8685-E840043AB980}" srcOrd="0" destOrd="0" presId="urn:microsoft.com/office/officeart/2008/layout/LinedList"/>
    <dgm:cxn modelId="{29B47152-CD5C-4CF3-B59A-E9B8E967EBA8}" type="presParOf" srcId="{04763651-D104-4F37-9F33-F8BD43A209C6}" destId="{1882AE76-E99E-4CA5-85B8-CCF9358F83EB}" srcOrd="1" destOrd="0" presId="urn:microsoft.com/office/officeart/2008/layout/LinedList"/>
    <dgm:cxn modelId="{4806480A-F4A4-477D-B0D8-C2A14777013B}" type="presParOf" srcId="{04763651-D104-4F37-9F33-F8BD43A209C6}" destId="{AF31845E-9A3A-4062-8FB5-4484EE558F4E}" srcOrd="2" destOrd="0" presId="urn:microsoft.com/office/officeart/2008/layout/LinedList"/>
    <dgm:cxn modelId="{F472A69B-E06A-457A-A279-BDE022D84BAE}" type="presParOf" srcId="{C7367198-A2D6-4ABD-AA23-30CC2AEDEEA2}" destId="{BE2DE69B-E2E4-472D-A6D9-DC0AAD606A87}" srcOrd="11" destOrd="0" presId="urn:microsoft.com/office/officeart/2008/layout/LinedList"/>
    <dgm:cxn modelId="{98057E8E-30DA-4E61-906E-CC002E45F998}" type="presParOf" srcId="{C7367198-A2D6-4ABD-AA23-30CC2AEDEEA2}" destId="{BE33A174-875E-4E60-A278-953EC62E03F6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230AABB-71E0-42A2-9554-77C3BA032AD4}" type="doc">
      <dgm:prSet loTypeId="urn:microsoft.com/office/officeart/2008/layout/LinedList" loCatId="list" qsTypeId="urn:microsoft.com/office/officeart/2005/8/quickstyle/simple1#7" qsCatId="simple" csTypeId="urn:microsoft.com/office/officeart/2005/8/colors/accent1_2#5" csCatId="accent1" phldr="1"/>
      <dgm:spPr/>
      <dgm:t>
        <a:bodyPr/>
        <a:lstStyle/>
        <a:p>
          <a:endParaRPr lang="en-US"/>
        </a:p>
      </dgm:t>
    </dgm:pt>
    <dgm:pt modelId="{09DDBDD1-A2D7-401D-B298-5088D17854E7}">
      <dgm:prSet phldrT="[Text]" custT="1"/>
      <dgm:spPr/>
      <dgm:t>
        <a:bodyPr/>
        <a:lstStyle/>
        <a:p>
          <a:r>
            <a:rPr lang="en-US" sz="2500" b="1" dirty="0" smtClean="0"/>
            <a:t>Quality after-school staffing</a:t>
          </a:r>
          <a:endParaRPr lang="en-US" sz="2500" baseline="0" dirty="0"/>
        </a:p>
      </dgm:t>
    </dgm:pt>
    <dgm:pt modelId="{35B5C28C-717F-47CA-B4BA-AB1F3717ED52}" type="parTrans" cxnId="{9433F466-3E93-4D32-AF29-18478A10C7F2}">
      <dgm:prSet/>
      <dgm:spPr/>
      <dgm:t>
        <a:bodyPr/>
        <a:lstStyle/>
        <a:p>
          <a:endParaRPr lang="en-US"/>
        </a:p>
      </dgm:t>
    </dgm:pt>
    <dgm:pt modelId="{15A55BBA-456D-4934-BDE2-3A259E9BF9D3}" type="sibTrans" cxnId="{9433F466-3E93-4D32-AF29-18478A10C7F2}">
      <dgm:prSet/>
      <dgm:spPr/>
      <dgm:t>
        <a:bodyPr/>
        <a:lstStyle/>
        <a:p>
          <a:endParaRPr lang="en-US"/>
        </a:p>
      </dgm:t>
    </dgm:pt>
    <dgm:pt modelId="{979CFB0E-E0E5-4F88-8431-0F3E26DDDD5A}">
      <dgm:prSet phldrT="[Text]" custT="1"/>
      <dgm:spPr/>
      <dgm:t>
        <a:bodyPr/>
        <a:lstStyle/>
        <a:p>
          <a:r>
            <a:rPr lang="en-US" sz="2500" i="0" dirty="0" smtClean="0"/>
            <a:t>Hiring, retaining, and compensating qualified staff, including a dedicated program administrator</a:t>
          </a:r>
          <a:endParaRPr lang="en-US" sz="2500" dirty="0"/>
        </a:p>
      </dgm:t>
    </dgm:pt>
    <dgm:pt modelId="{43DB3C54-4A90-42AA-953A-C3E716ED9D1D}" type="parTrans" cxnId="{1AACA6C2-0788-4A8F-B74C-43952CC7C28C}">
      <dgm:prSet/>
      <dgm:spPr/>
      <dgm:t>
        <a:bodyPr/>
        <a:lstStyle/>
        <a:p>
          <a:endParaRPr lang="en-US"/>
        </a:p>
      </dgm:t>
    </dgm:pt>
    <dgm:pt modelId="{0361A2D9-0A00-4AB8-920B-AAD0C2C8A4BE}" type="sibTrans" cxnId="{1AACA6C2-0788-4A8F-B74C-43952CC7C28C}">
      <dgm:prSet/>
      <dgm:spPr/>
      <dgm:t>
        <a:bodyPr/>
        <a:lstStyle/>
        <a:p>
          <a:endParaRPr lang="en-US"/>
        </a:p>
      </dgm:t>
    </dgm:pt>
    <dgm:pt modelId="{3E67A5B7-62C9-4C96-92EA-E7807FDF2CF5}">
      <dgm:prSet phldrT="[Text]" custT="1"/>
      <dgm:spPr/>
      <dgm:t>
        <a:bodyPr/>
        <a:lstStyle/>
        <a:p>
          <a:r>
            <a:rPr lang="en-US" sz="2500" i="0" dirty="0" smtClean="0"/>
            <a:t>Providing ongoing professional development for staff</a:t>
          </a:r>
          <a:endParaRPr lang="en-US" sz="2500" dirty="0"/>
        </a:p>
      </dgm:t>
    </dgm:pt>
    <dgm:pt modelId="{8F579C91-E3DD-4547-808C-4D3E727C63FF}" type="parTrans" cxnId="{803BE01A-8E21-4F34-A26C-4A103D038103}">
      <dgm:prSet/>
      <dgm:spPr/>
      <dgm:t>
        <a:bodyPr/>
        <a:lstStyle/>
        <a:p>
          <a:endParaRPr lang="en-US"/>
        </a:p>
      </dgm:t>
    </dgm:pt>
    <dgm:pt modelId="{64004B18-7385-482C-ADF0-51A7898E87E0}" type="sibTrans" cxnId="{803BE01A-8E21-4F34-A26C-4A103D038103}">
      <dgm:prSet/>
      <dgm:spPr/>
      <dgm:t>
        <a:bodyPr/>
        <a:lstStyle/>
        <a:p>
          <a:endParaRPr lang="en-US"/>
        </a:p>
      </dgm:t>
    </dgm:pt>
    <dgm:pt modelId="{CE585489-5A51-49B1-93E6-3C3340B24899}">
      <dgm:prSet phldrT="[Text]" custT="1"/>
      <dgm:spPr/>
      <dgm:t>
        <a:bodyPr/>
        <a:lstStyle/>
        <a:p>
          <a:r>
            <a:rPr lang="en-US" sz="2500" i="0" dirty="0" smtClean="0"/>
            <a:t>Ensuring low staff-to-student  ratio (1:10)</a:t>
          </a:r>
          <a:endParaRPr lang="en-US" sz="2500" dirty="0"/>
        </a:p>
      </dgm:t>
    </dgm:pt>
    <dgm:pt modelId="{836652F7-BF0F-4151-8399-76C60A5B809C}" type="sibTrans" cxnId="{4C4FCBD1-9D77-4F04-A864-84008814F5E0}">
      <dgm:prSet/>
      <dgm:spPr/>
      <dgm:t>
        <a:bodyPr/>
        <a:lstStyle/>
        <a:p>
          <a:endParaRPr lang="en-US"/>
        </a:p>
      </dgm:t>
    </dgm:pt>
    <dgm:pt modelId="{0EA6A14C-BF72-4555-870A-EC2E967193E4}" type="parTrans" cxnId="{4C4FCBD1-9D77-4F04-A864-84008814F5E0}">
      <dgm:prSet/>
      <dgm:spPr/>
      <dgm:t>
        <a:bodyPr/>
        <a:lstStyle/>
        <a:p>
          <a:endParaRPr lang="en-US"/>
        </a:p>
      </dgm:t>
    </dgm:pt>
    <dgm:pt modelId="{7F0183DB-F815-4693-9FC1-2DA6BD38D203}">
      <dgm:prSet phldrT="[Text]" custT="1"/>
      <dgm:spPr/>
      <dgm:t>
        <a:bodyPr/>
        <a:lstStyle/>
        <a:p>
          <a:r>
            <a:rPr lang="en-US" sz="2500" i="0" dirty="0" smtClean="0"/>
            <a:t>Using volunteers effectively</a:t>
          </a:r>
          <a:endParaRPr lang="en-US" sz="2500" dirty="0"/>
        </a:p>
      </dgm:t>
    </dgm:pt>
    <dgm:pt modelId="{2664CF11-D9EB-46B0-881C-5E98F501A716}" type="sibTrans" cxnId="{29F2649B-083B-4F1B-810E-E778E7B71197}">
      <dgm:prSet/>
      <dgm:spPr/>
      <dgm:t>
        <a:bodyPr/>
        <a:lstStyle/>
        <a:p>
          <a:endParaRPr lang="en-US"/>
        </a:p>
      </dgm:t>
    </dgm:pt>
    <dgm:pt modelId="{915A0CA8-A2FF-4501-A08C-6EB96842FF76}" type="parTrans" cxnId="{29F2649B-083B-4F1B-810E-E778E7B71197}">
      <dgm:prSet/>
      <dgm:spPr/>
      <dgm:t>
        <a:bodyPr/>
        <a:lstStyle/>
        <a:p>
          <a:endParaRPr lang="en-US"/>
        </a:p>
      </dgm:t>
    </dgm:pt>
    <dgm:pt modelId="{B08D9A11-540E-4AF6-BCE7-05A2634414F6}" type="pres">
      <dgm:prSet presAssocID="{9230AABB-71E0-42A2-9554-77C3BA032AD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C112FE3-E4C9-449F-911F-AC5738432809}" type="pres">
      <dgm:prSet presAssocID="{09DDBDD1-A2D7-401D-B298-5088D17854E7}" presName="thickLine" presStyleLbl="alignNode1" presStyleIdx="0" presStyleCnt="1"/>
      <dgm:spPr/>
    </dgm:pt>
    <dgm:pt modelId="{4B4D1AF6-3474-4FF4-80A2-0AD10B7CEE08}" type="pres">
      <dgm:prSet presAssocID="{09DDBDD1-A2D7-401D-B298-5088D17854E7}" presName="horz1" presStyleCnt="0"/>
      <dgm:spPr/>
    </dgm:pt>
    <dgm:pt modelId="{A2793138-6784-47B0-9C9B-45E53BA712C6}" type="pres">
      <dgm:prSet presAssocID="{09DDBDD1-A2D7-401D-B298-5088D17854E7}" presName="tx1" presStyleLbl="revTx" presStyleIdx="0" presStyleCnt="5" custScaleX="112500"/>
      <dgm:spPr/>
      <dgm:t>
        <a:bodyPr/>
        <a:lstStyle/>
        <a:p>
          <a:endParaRPr lang="en-US"/>
        </a:p>
      </dgm:t>
    </dgm:pt>
    <dgm:pt modelId="{C7367198-A2D6-4ABD-AA23-30CC2AEDEEA2}" type="pres">
      <dgm:prSet presAssocID="{09DDBDD1-A2D7-401D-B298-5088D17854E7}" presName="vert1" presStyleCnt="0"/>
      <dgm:spPr/>
    </dgm:pt>
    <dgm:pt modelId="{37E44A64-2C0E-44EF-852B-331ECD0414DF}" type="pres">
      <dgm:prSet presAssocID="{979CFB0E-E0E5-4F88-8431-0F3E26DDDD5A}" presName="vertSpace2a" presStyleCnt="0"/>
      <dgm:spPr/>
    </dgm:pt>
    <dgm:pt modelId="{DB441DBA-6C54-4272-81A0-F83FB59EE850}" type="pres">
      <dgm:prSet presAssocID="{979CFB0E-E0E5-4F88-8431-0F3E26DDDD5A}" presName="horz2" presStyleCnt="0"/>
      <dgm:spPr/>
    </dgm:pt>
    <dgm:pt modelId="{E4CA196F-3B83-42AA-9FA0-91C10F71E268}" type="pres">
      <dgm:prSet presAssocID="{979CFB0E-E0E5-4F88-8431-0F3E26DDDD5A}" presName="horzSpace2" presStyleCnt="0"/>
      <dgm:spPr/>
    </dgm:pt>
    <dgm:pt modelId="{9FF1D000-9815-4C83-B82D-FED615C44E48}" type="pres">
      <dgm:prSet presAssocID="{979CFB0E-E0E5-4F88-8431-0F3E26DDDD5A}" presName="tx2" presStyleLbl="revTx" presStyleIdx="1" presStyleCnt="5" custScaleY="70668" custLinFactNeighborX="-318" custLinFactNeighborY="-36165"/>
      <dgm:spPr/>
      <dgm:t>
        <a:bodyPr/>
        <a:lstStyle/>
        <a:p>
          <a:endParaRPr lang="en-US"/>
        </a:p>
      </dgm:t>
    </dgm:pt>
    <dgm:pt modelId="{1760207D-BD4C-4D32-9DE8-E80E5826E26C}" type="pres">
      <dgm:prSet presAssocID="{979CFB0E-E0E5-4F88-8431-0F3E26DDDD5A}" presName="vert2" presStyleCnt="0"/>
      <dgm:spPr/>
    </dgm:pt>
    <dgm:pt modelId="{21A3AE4E-0D80-44D3-BD67-CFCDF59C7A2F}" type="pres">
      <dgm:prSet presAssocID="{979CFB0E-E0E5-4F88-8431-0F3E26DDDD5A}" presName="thinLine2b" presStyleLbl="callout" presStyleIdx="0" presStyleCnt="4"/>
      <dgm:spPr/>
    </dgm:pt>
    <dgm:pt modelId="{41EF1C10-974A-437F-B774-498F888F917C}" type="pres">
      <dgm:prSet presAssocID="{979CFB0E-E0E5-4F88-8431-0F3E26DDDD5A}" presName="vertSpace2b" presStyleCnt="0"/>
      <dgm:spPr/>
    </dgm:pt>
    <dgm:pt modelId="{1E198DD3-07B0-47B9-9178-9BF181FE5303}" type="pres">
      <dgm:prSet presAssocID="{3E67A5B7-62C9-4C96-92EA-E7807FDF2CF5}" presName="horz2" presStyleCnt="0"/>
      <dgm:spPr/>
    </dgm:pt>
    <dgm:pt modelId="{784A8C33-4D1F-45AC-AC3F-A5C97FC8AB18}" type="pres">
      <dgm:prSet presAssocID="{3E67A5B7-62C9-4C96-92EA-E7807FDF2CF5}" presName="horzSpace2" presStyleCnt="0"/>
      <dgm:spPr/>
    </dgm:pt>
    <dgm:pt modelId="{049E382E-49D3-49EF-AD7A-F3E27C628F04}" type="pres">
      <dgm:prSet presAssocID="{3E67A5B7-62C9-4C96-92EA-E7807FDF2CF5}" presName="tx2" presStyleLbl="revTx" presStyleIdx="2" presStyleCnt="5" custScaleY="39969" custLinFactNeighborX="-1194" custLinFactNeighborY="-3152"/>
      <dgm:spPr/>
      <dgm:t>
        <a:bodyPr/>
        <a:lstStyle/>
        <a:p>
          <a:endParaRPr lang="en-US"/>
        </a:p>
      </dgm:t>
    </dgm:pt>
    <dgm:pt modelId="{16BC8832-9ED8-4F21-8143-12E924C5D883}" type="pres">
      <dgm:prSet presAssocID="{3E67A5B7-62C9-4C96-92EA-E7807FDF2CF5}" presName="vert2" presStyleCnt="0"/>
      <dgm:spPr/>
    </dgm:pt>
    <dgm:pt modelId="{96AA8769-37C6-4608-82EE-DB37209902F0}" type="pres">
      <dgm:prSet presAssocID="{3E67A5B7-62C9-4C96-92EA-E7807FDF2CF5}" presName="thinLine2b" presStyleLbl="callout" presStyleIdx="1" presStyleCnt="4"/>
      <dgm:spPr/>
    </dgm:pt>
    <dgm:pt modelId="{8C9F5753-A17F-4C1C-A4A2-A56668D51672}" type="pres">
      <dgm:prSet presAssocID="{3E67A5B7-62C9-4C96-92EA-E7807FDF2CF5}" presName="vertSpace2b" presStyleCnt="0"/>
      <dgm:spPr/>
    </dgm:pt>
    <dgm:pt modelId="{C9B1343B-BAB0-4B69-B0FB-2582DCC60694}" type="pres">
      <dgm:prSet presAssocID="{7F0183DB-F815-4693-9FC1-2DA6BD38D203}" presName="horz2" presStyleCnt="0"/>
      <dgm:spPr/>
    </dgm:pt>
    <dgm:pt modelId="{E5B8D903-914E-49E2-A027-F99A220DDB65}" type="pres">
      <dgm:prSet presAssocID="{7F0183DB-F815-4693-9FC1-2DA6BD38D203}" presName="horzSpace2" presStyleCnt="0"/>
      <dgm:spPr/>
    </dgm:pt>
    <dgm:pt modelId="{3C7BA316-9EB6-4D1E-A070-F6A102E8D1EB}" type="pres">
      <dgm:prSet presAssocID="{7F0183DB-F815-4693-9FC1-2DA6BD38D203}" presName="tx2" presStyleLbl="revTx" presStyleIdx="3" presStyleCnt="5" custScaleY="29735" custLinFactNeighborX="-1194" custLinFactNeighborY="1764"/>
      <dgm:spPr/>
      <dgm:t>
        <a:bodyPr/>
        <a:lstStyle/>
        <a:p>
          <a:endParaRPr lang="en-US"/>
        </a:p>
      </dgm:t>
    </dgm:pt>
    <dgm:pt modelId="{379CEFC2-99B4-4E4A-AC1A-E5DAADDEA8EB}" type="pres">
      <dgm:prSet presAssocID="{7F0183DB-F815-4693-9FC1-2DA6BD38D203}" presName="vert2" presStyleCnt="0"/>
      <dgm:spPr/>
    </dgm:pt>
    <dgm:pt modelId="{2C57E725-E059-49A8-94AF-FA0A463F445A}" type="pres">
      <dgm:prSet presAssocID="{7F0183DB-F815-4693-9FC1-2DA6BD38D203}" presName="thinLine2b" presStyleLbl="callout" presStyleIdx="2" presStyleCnt="4"/>
      <dgm:spPr/>
    </dgm:pt>
    <dgm:pt modelId="{42D081A0-FD02-4129-B066-39102C8D77BA}" type="pres">
      <dgm:prSet presAssocID="{7F0183DB-F815-4693-9FC1-2DA6BD38D203}" presName="vertSpace2b" presStyleCnt="0"/>
      <dgm:spPr/>
    </dgm:pt>
    <dgm:pt modelId="{04763651-D104-4F37-9F33-F8BD43A209C6}" type="pres">
      <dgm:prSet presAssocID="{CE585489-5A51-49B1-93E6-3C3340B24899}" presName="horz2" presStyleCnt="0"/>
      <dgm:spPr/>
    </dgm:pt>
    <dgm:pt modelId="{B41DA950-B892-4D77-8685-E840043AB980}" type="pres">
      <dgm:prSet presAssocID="{CE585489-5A51-49B1-93E6-3C3340B24899}" presName="horzSpace2" presStyleCnt="0"/>
      <dgm:spPr/>
    </dgm:pt>
    <dgm:pt modelId="{1882AE76-E99E-4CA5-85B8-CCF9358F83EB}" type="pres">
      <dgm:prSet presAssocID="{CE585489-5A51-49B1-93E6-3C3340B24899}" presName="tx2" presStyleLbl="revTx" presStyleIdx="4" presStyleCnt="5" custScaleY="38655" custLinFactNeighborX="439" custLinFactNeighborY="-4929"/>
      <dgm:spPr/>
      <dgm:t>
        <a:bodyPr/>
        <a:lstStyle/>
        <a:p>
          <a:endParaRPr lang="en-US"/>
        </a:p>
      </dgm:t>
    </dgm:pt>
    <dgm:pt modelId="{AF31845E-9A3A-4062-8FB5-4484EE558F4E}" type="pres">
      <dgm:prSet presAssocID="{CE585489-5A51-49B1-93E6-3C3340B24899}" presName="vert2" presStyleCnt="0"/>
      <dgm:spPr/>
    </dgm:pt>
    <dgm:pt modelId="{BE2DE69B-E2E4-472D-A6D9-DC0AAD606A87}" type="pres">
      <dgm:prSet presAssocID="{CE585489-5A51-49B1-93E6-3C3340B24899}" presName="thinLine2b" presStyleLbl="callout" presStyleIdx="3" presStyleCnt="4"/>
      <dgm:spPr/>
    </dgm:pt>
    <dgm:pt modelId="{BE33A174-875E-4E60-A278-953EC62E03F6}" type="pres">
      <dgm:prSet presAssocID="{CE585489-5A51-49B1-93E6-3C3340B24899}" presName="vertSpace2b" presStyleCnt="0"/>
      <dgm:spPr/>
    </dgm:pt>
  </dgm:ptLst>
  <dgm:cxnLst>
    <dgm:cxn modelId="{1386D178-D09C-4C27-957F-AFA80CBC62B9}" type="presOf" srcId="{979CFB0E-E0E5-4F88-8431-0F3E26DDDD5A}" destId="{9FF1D000-9815-4C83-B82D-FED615C44E48}" srcOrd="0" destOrd="0" presId="urn:microsoft.com/office/officeart/2008/layout/LinedList"/>
    <dgm:cxn modelId="{034BD416-C10D-416E-BB59-1F3141A02D82}" type="presOf" srcId="{7F0183DB-F815-4693-9FC1-2DA6BD38D203}" destId="{3C7BA316-9EB6-4D1E-A070-F6A102E8D1EB}" srcOrd="0" destOrd="0" presId="urn:microsoft.com/office/officeart/2008/layout/LinedList"/>
    <dgm:cxn modelId="{9A19E80B-1730-483D-B690-C1D61372F60C}" type="presOf" srcId="{3E67A5B7-62C9-4C96-92EA-E7807FDF2CF5}" destId="{049E382E-49D3-49EF-AD7A-F3E27C628F04}" srcOrd="0" destOrd="0" presId="urn:microsoft.com/office/officeart/2008/layout/LinedList"/>
    <dgm:cxn modelId="{9433F466-3E93-4D32-AF29-18478A10C7F2}" srcId="{9230AABB-71E0-42A2-9554-77C3BA032AD4}" destId="{09DDBDD1-A2D7-401D-B298-5088D17854E7}" srcOrd="0" destOrd="0" parTransId="{35B5C28C-717F-47CA-B4BA-AB1F3717ED52}" sibTransId="{15A55BBA-456D-4934-BDE2-3A259E9BF9D3}"/>
    <dgm:cxn modelId="{1AEF4639-5321-40EC-9971-B4D53E0428AD}" type="presOf" srcId="{9230AABB-71E0-42A2-9554-77C3BA032AD4}" destId="{B08D9A11-540E-4AF6-BCE7-05A2634414F6}" srcOrd="0" destOrd="0" presId="urn:microsoft.com/office/officeart/2008/layout/LinedList"/>
    <dgm:cxn modelId="{4C4FCBD1-9D77-4F04-A864-84008814F5E0}" srcId="{09DDBDD1-A2D7-401D-B298-5088D17854E7}" destId="{CE585489-5A51-49B1-93E6-3C3340B24899}" srcOrd="3" destOrd="0" parTransId="{0EA6A14C-BF72-4555-870A-EC2E967193E4}" sibTransId="{836652F7-BF0F-4151-8399-76C60A5B809C}"/>
    <dgm:cxn modelId="{D5B7C543-686B-4473-8058-296E255890BA}" type="presOf" srcId="{CE585489-5A51-49B1-93E6-3C3340B24899}" destId="{1882AE76-E99E-4CA5-85B8-CCF9358F83EB}" srcOrd="0" destOrd="0" presId="urn:microsoft.com/office/officeart/2008/layout/LinedList"/>
    <dgm:cxn modelId="{92BC93E5-34BB-43CF-B24A-9114B56086B8}" type="presOf" srcId="{09DDBDD1-A2D7-401D-B298-5088D17854E7}" destId="{A2793138-6784-47B0-9C9B-45E53BA712C6}" srcOrd="0" destOrd="0" presId="urn:microsoft.com/office/officeart/2008/layout/LinedList"/>
    <dgm:cxn modelId="{29F2649B-083B-4F1B-810E-E778E7B71197}" srcId="{09DDBDD1-A2D7-401D-B298-5088D17854E7}" destId="{7F0183DB-F815-4693-9FC1-2DA6BD38D203}" srcOrd="2" destOrd="0" parTransId="{915A0CA8-A2FF-4501-A08C-6EB96842FF76}" sibTransId="{2664CF11-D9EB-46B0-881C-5E98F501A716}"/>
    <dgm:cxn modelId="{803BE01A-8E21-4F34-A26C-4A103D038103}" srcId="{09DDBDD1-A2D7-401D-B298-5088D17854E7}" destId="{3E67A5B7-62C9-4C96-92EA-E7807FDF2CF5}" srcOrd="1" destOrd="0" parTransId="{8F579C91-E3DD-4547-808C-4D3E727C63FF}" sibTransId="{64004B18-7385-482C-ADF0-51A7898E87E0}"/>
    <dgm:cxn modelId="{1AACA6C2-0788-4A8F-B74C-43952CC7C28C}" srcId="{09DDBDD1-A2D7-401D-B298-5088D17854E7}" destId="{979CFB0E-E0E5-4F88-8431-0F3E26DDDD5A}" srcOrd="0" destOrd="0" parTransId="{43DB3C54-4A90-42AA-953A-C3E716ED9D1D}" sibTransId="{0361A2D9-0A00-4AB8-920B-AAD0C2C8A4BE}"/>
    <dgm:cxn modelId="{53297E34-5510-41EF-8678-C1DF0433CCC7}" type="presParOf" srcId="{B08D9A11-540E-4AF6-BCE7-05A2634414F6}" destId="{CC112FE3-E4C9-449F-911F-AC5738432809}" srcOrd="0" destOrd="0" presId="urn:microsoft.com/office/officeart/2008/layout/LinedList"/>
    <dgm:cxn modelId="{7079C650-5BE2-4B79-92F3-77980FEBB44B}" type="presParOf" srcId="{B08D9A11-540E-4AF6-BCE7-05A2634414F6}" destId="{4B4D1AF6-3474-4FF4-80A2-0AD10B7CEE08}" srcOrd="1" destOrd="0" presId="urn:microsoft.com/office/officeart/2008/layout/LinedList"/>
    <dgm:cxn modelId="{F135794D-D6A8-43BC-A39E-29B9E770C4E7}" type="presParOf" srcId="{4B4D1AF6-3474-4FF4-80A2-0AD10B7CEE08}" destId="{A2793138-6784-47B0-9C9B-45E53BA712C6}" srcOrd="0" destOrd="0" presId="urn:microsoft.com/office/officeart/2008/layout/LinedList"/>
    <dgm:cxn modelId="{157DE960-867A-463D-8574-12D1E3419FD3}" type="presParOf" srcId="{4B4D1AF6-3474-4FF4-80A2-0AD10B7CEE08}" destId="{C7367198-A2D6-4ABD-AA23-30CC2AEDEEA2}" srcOrd="1" destOrd="0" presId="urn:microsoft.com/office/officeart/2008/layout/LinedList"/>
    <dgm:cxn modelId="{506CD13C-1859-4FFC-9531-04336AF2351F}" type="presParOf" srcId="{C7367198-A2D6-4ABD-AA23-30CC2AEDEEA2}" destId="{37E44A64-2C0E-44EF-852B-331ECD0414DF}" srcOrd="0" destOrd="0" presId="urn:microsoft.com/office/officeart/2008/layout/LinedList"/>
    <dgm:cxn modelId="{93DD98E5-BA70-4451-BAE9-0798456522E7}" type="presParOf" srcId="{C7367198-A2D6-4ABD-AA23-30CC2AEDEEA2}" destId="{DB441DBA-6C54-4272-81A0-F83FB59EE850}" srcOrd="1" destOrd="0" presId="urn:microsoft.com/office/officeart/2008/layout/LinedList"/>
    <dgm:cxn modelId="{74615A7B-A2FD-473D-AC2C-149C89306064}" type="presParOf" srcId="{DB441DBA-6C54-4272-81A0-F83FB59EE850}" destId="{E4CA196F-3B83-42AA-9FA0-91C10F71E268}" srcOrd="0" destOrd="0" presId="urn:microsoft.com/office/officeart/2008/layout/LinedList"/>
    <dgm:cxn modelId="{4509B864-8A13-4C97-BB67-61B66D9D5C95}" type="presParOf" srcId="{DB441DBA-6C54-4272-81A0-F83FB59EE850}" destId="{9FF1D000-9815-4C83-B82D-FED615C44E48}" srcOrd="1" destOrd="0" presId="urn:microsoft.com/office/officeart/2008/layout/LinedList"/>
    <dgm:cxn modelId="{12161926-8D2E-4B1D-9DA6-0AEE13B3035C}" type="presParOf" srcId="{DB441DBA-6C54-4272-81A0-F83FB59EE850}" destId="{1760207D-BD4C-4D32-9DE8-E80E5826E26C}" srcOrd="2" destOrd="0" presId="urn:microsoft.com/office/officeart/2008/layout/LinedList"/>
    <dgm:cxn modelId="{41A0BF41-C973-4069-9139-369062661D43}" type="presParOf" srcId="{C7367198-A2D6-4ABD-AA23-30CC2AEDEEA2}" destId="{21A3AE4E-0D80-44D3-BD67-CFCDF59C7A2F}" srcOrd="2" destOrd="0" presId="urn:microsoft.com/office/officeart/2008/layout/LinedList"/>
    <dgm:cxn modelId="{68B0076A-30D9-4A5A-BF9B-935ECD0678BA}" type="presParOf" srcId="{C7367198-A2D6-4ABD-AA23-30CC2AEDEEA2}" destId="{41EF1C10-974A-437F-B774-498F888F917C}" srcOrd="3" destOrd="0" presId="urn:microsoft.com/office/officeart/2008/layout/LinedList"/>
    <dgm:cxn modelId="{E8787FC0-FD8A-45AB-AEF8-5EC83505D8B4}" type="presParOf" srcId="{C7367198-A2D6-4ABD-AA23-30CC2AEDEEA2}" destId="{1E198DD3-07B0-47B9-9178-9BF181FE5303}" srcOrd="4" destOrd="0" presId="urn:microsoft.com/office/officeart/2008/layout/LinedList"/>
    <dgm:cxn modelId="{46B9808C-4AA1-4BDD-82CD-288FCE794360}" type="presParOf" srcId="{1E198DD3-07B0-47B9-9178-9BF181FE5303}" destId="{784A8C33-4D1F-45AC-AC3F-A5C97FC8AB18}" srcOrd="0" destOrd="0" presId="urn:microsoft.com/office/officeart/2008/layout/LinedList"/>
    <dgm:cxn modelId="{11E58913-D51A-477C-A3A6-747F9A53F282}" type="presParOf" srcId="{1E198DD3-07B0-47B9-9178-9BF181FE5303}" destId="{049E382E-49D3-49EF-AD7A-F3E27C628F04}" srcOrd="1" destOrd="0" presId="urn:microsoft.com/office/officeart/2008/layout/LinedList"/>
    <dgm:cxn modelId="{27BECB90-F501-40ED-988A-238833598521}" type="presParOf" srcId="{1E198DD3-07B0-47B9-9178-9BF181FE5303}" destId="{16BC8832-9ED8-4F21-8143-12E924C5D883}" srcOrd="2" destOrd="0" presId="urn:microsoft.com/office/officeart/2008/layout/LinedList"/>
    <dgm:cxn modelId="{8C3CDF19-5CC1-4162-B297-13AD4A2CA635}" type="presParOf" srcId="{C7367198-A2D6-4ABD-AA23-30CC2AEDEEA2}" destId="{96AA8769-37C6-4608-82EE-DB37209902F0}" srcOrd="5" destOrd="0" presId="urn:microsoft.com/office/officeart/2008/layout/LinedList"/>
    <dgm:cxn modelId="{7A273760-2190-4432-A3FF-673161483315}" type="presParOf" srcId="{C7367198-A2D6-4ABD-AA23-30CC2AEDEEA2}" destId="{8C9F5753-A17F-4C1C-A4A2-A56668D51672}" srcOrd="6" destOrd="0" presId="urn:microsoft.com/office/officeart/2008/layout/LinedList"/>
    <dgm:cxn modelId="{D7F546D9-D073-4419-9072-C23581DE91F2}" type="presParOf" srcId="{C7367198-A2D6-4ABD-AA23-30CC2AEDEEA2}" destId="{C9B1343B-BAB0-4B69-B0FB-2582DCC60694}" srcOrd="7" destOrd="0" presId="urn:microsoft.com/office/officeart/2008/layout/LinedList"/>
    <dgm:cxn modelId="{DFE82B91-C021-4C02-8578-53B1582BF18C}" type="presParOf" srcId="{C9B1343B-BAB0-4B69-B0FB-2582DCC60694}" destId="{E5B8D903-914E-49E2-A027-F99A220DDB65}" srcOrd="0" destOrd="0" presId="urn:microsoft.com/office/officeart/2008/layout/LinedList"/>
    <dgm:cxn modelId="{E20808FE-AC38-4F4C-ACCC-94D39A09D834}" type="presParOf" srcId="{C9B1343B-BAB0-4B69-B0FB-2582DCC60694}" destId="{3C7BA316-9EB6-4D1E-A070-F6A102E8D1EB}" srcOrd="1" destOrd="0" presId="urn:microsoft.com/office/officeart/2008/layout/LinedList"/>
    <dgm:cxn modelId="{AACB8047-83AA-4D91-96C7-E1EE62DD00B6}" type="presParOf" srcId="{C9B1343B-BAB0-4B69-B0FB-2582DCC60694}" destId="{379CEFC2-99B4-4E4A-AC1A-E5DAADDEA8EB}" srcOrd="2" destOrd="0" presId="urn:microsoft.com/office/officeart/2008/layout/LinedList"/>
    <dgm:cxn modelId="{DDA6132D-A7B9-4951-9DF4-013FFF531203}" type="presParOf" srcId="{C7367198-A2D6-4ABD-AA23-30CC2AEDEEA2}" destId="{2C57E725-E059-49A8-94AF-FA0A463F445A}" srcOrd="8" destOrd="0" presId="urn:microsoft.com/office/officeart/2008/layout/LinedList"/>
    <dgm:cxn modelId="{0E81A623-BD8E-48B9-923E-F824888FF9CD}" type="presParOf" srcId="{C7367198-A2D6-4ABD-AA23-30CC2AEDEEA2}" destId="{42D081A0-FD02-4129-B066-39102C8D77BA}" srcOrd="9" destOrd="0" presId="urn:microsoft.com/office/officeart/2008/layout/LinedList"/>
    <dgm:cxn modelId="{39FFE66D-56E0-4BB3-9ED8-16A6D7E65A11}" type="presParOf" srcId="{C7367198-A2D6-4ABD-AA23-30CC2AEDEEA2}" destId="{04763651-D104-4F37-9F33-F8BD43A209C6}" srcOrd="10" destOrd="0" presId="urn:microsoft.com/office/officeart/2008/layout/LinedList"/>
    <dgm:cxn modelId="{14CA7266-5491-49F6-9F12-DF146C911EB4}" type="presParOf" srcId="{04763651-D104-4F37-9F33-F8BD43A209C6}" destId="{B41DA950-B892-4D77-8685-E840043AB980}" srcOrd="0" destOrd="0" presId="urn:microsoft.com/office/officeart/2008/layout/LinedList"/>
    <dgm:cxn modelId="{7CD7B701-0AE2-4284-A09E-5D08B8EE04DB}" type="presParOf" srcId="{04763651-D104-4F37-9F33-F8BD43A209C6}" destId="{1882AE76-E99E-4CA5-85B8-CCF9358F83EB}" srcOrd="1" destOrd="0" presId="urn:microsoft.com/office/officeart/2008/layout/LinedList"/>
    <dgm:cxn modelId="{E99D64EE-40A4-46B8-81EE-809B18AAD5A1}" type="presParOf" srcId="{04763651-D104-4F37-9F33-F8BD43A209C6}" destId="{AF31845E-9A3A-4062-8FB5-4484EE558F4E}" srcOrd="2" destOrd="0" presId="urn:microsoft.com/office/officeart/2008/layout/LinedList"/>
    <dgm:cxn modelId="{71688A80-C48E-4099-9B0F-41FA7C1E7908}" type="presParOf" srcId="{C7367198-A2D6-4ABD-AA23-30CC2AEDEEA2}" destId="{BE2DE69B-E2E4-472D-A6D9-DC0AAD606A87}" srcOrd="11" destOrd="0" presId="urn:microsoft.com/office/officeart/2008/layout/LinedList"/>
    <dgm:cxn modelId="{A190EB7E-89AD-4C61-928A-0E43D6B209C9}" type="presParOf" srcId="{C7367198-A2D6-4ABD-AA23-30CC2AEDEEA2}" destId="{BE33A174-875E-4E60-A278-953EC62E03F6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230AABB-71E0-42A2-9554-77C3BA032AD4}" type="doc">
      <dgm:prSet loTypeId="urn:microsoft.com/office/officeart/2008/layout/LinedList" loCatId="list" qsTypeId="urn:microsoft.com/office/officeart/2005/8/quickstyle/simple1#8" qsCatId="simple" csTypeId="urn:microsoft.com/office/officeart/2005/8/colors/accent1_2#6" csCatId="accent1" phldr="1"/>
      <dgm:spPr/>
      <dgm:t>
        <a:bodyPr/>
        <a:lstStyle/>
        <a:p>
          <a:endParaRPr lang="en-US"/>
        </a:p>
      </dgm:t>
    </dgm:pt>
    <dgm:pt modelId="{09DDBDD1-A2D7-401D-B298-5088D17854E7}">
      <dgm:prSet phldrT="[Text]" custT="1"/>
      <dgm:spPr/>
      <dgm:t>
        <a:bodyPr/>
        <a:lstStyle/>
        <a:p>
          <a:r>
            <a:rPr lang="en-US" sz="2500" b="1" i="0" u="none" dirty="0" smtClean="0"/>
            <a:t>Attention to safety, health, and nutrition issues</a:t>
          </a:r>
          <a:endParaRPr lang="en-US" sz="2500" baseline="0" dirty="0"/>
        </a:p>
      </dgm:t>
    </dgm:pt>
    <dgm:pt modelId="{35B5C28C-717F-47CA-B4BA-AB1F3717ED52}" type="parTrans" cxnId="{9433F466-3E93-4D32-AF29-18478A10C7F2}">
      <dgm:prSet/>
      <dgm:spPr/>
      <dgm:t>
        <a:bodyPr/>
        <a:lstStyle/>
        <a:p>
          <a:endParaRPr lang="en-US"/>
        </a:p>
      </dgm:t>
    </dgm:pt>
    <dgm:pt modelId="{15A55BBA-456D-4934-BDE2-3A259E9BF9D3}" type="sibTrans" cxnId="{9433F466-3E93-4D32-AF29-18478A10C7F2}">
      <dgm:prSet/>
      <dgm:spPr/>
      <dgm:t>
        <a:bodyPr/>
        <a:lstStyle/>
        <a:p>
          <a:endParaRPr lang="en-US"/>
        </a:p>
      </dgm:t>
    </dgm:pt>
    <dgm:pt modelId="{979CFB0E-E0E5-4F88-8431-0F3E26DDDD5A}">
      <dgm:prSet phldrT="[Text]" custT="1"/>
      <dgm:spPr/>
      <dgm:t>
        <a:bodyPr/>
        <a:lstStyle/>
        <a:p>
          <a:r>
            <a:rPr lang="en-US" sz="2500" i="0" dirty="0" smtClean="0"/>
            <a:t>Creating safe places with adequate space and materials</a:t>
          </a:r>
          <a:endParaRPr lang="en-US" sz="2500" dirty="0"/>
        </a:p>
      </dgm:t>
    </dgm:pt>
    <dgm:pt modelId="{43DB3C54-4A90-42AA-953A-C3E716ED9D1D}" type="parTrans" cxnId="{1AACA6C2-0788-4A8F-B74C-43952CC7C28C}">
      <dgm:prSet/>
      <dgm:spPr/>
      <dgm:t>
        <a:bodyPr/>
        <a:lstStyle/>
        <a:p>
          <a:endParaRPr lang="en-US"/>
        </a:p>
      </dgm:t>
    </dgm:pt>
    <dgm:pt modelId="{0361A2D9-0A00-4AB8-920B-AAD0C2C8A4BE}" type="sibTrans" cxnId="{1AACA6C2-0788-4A8F-B74C-43952CC7C28C}">
      <dgm:prSet/>
      <dgm:spPr/>
      <dgm:t>
        <a:bodyPr/>
        <a:lstStyle/>
        <a:p>
          <a:endParaRPr lang="en-US"/>
        </a:p>
      </dgm:t>
    </dgm:pt>
    <dgm:pt modelId="{3E67A5B7-62C9-4C96-92EA-E7807FDF2CF5}">
      <dgm:prSet phldrT="[Text]" custT="1"/>
      <dgm:spPr/>
      <dgm:t>
        <a:bodyPr/>
        <a:lstStyle/>
        <a:p>
          <a:r>
            <a:rPr lang="en-US" sz="2500" i="0" dirty="0" smtClean="0"/>
            <a:t>Meeting nutritional needs</a:t>
          </a:r>
          <a:endParaRPr lang="en-US" sz="2500" dirty="0"/>
        </a:p>
      </dgm:t>
    </dgm:pt>
    <dgm:pt modelId="{8F579C91-E3DD-4547-808C-4D3E727C63FF}" type="parTrans" cxnId="{803BE01A-8E21-4F34-A26C-4A103D038103}">
      <dgm:prSet/>
      <dgm:spPr/>
      <dgm:t>
        <a:bodyPr/>
        <a:lstStyle/>
        <a:p>
          <a:endParaRPr lang="en-US"/>
        </a:p>
      </dgm:t>
    </dgm:pt>
    <dgm:pt modelId="{64004B18-7385-482C-ADF0-51A7898E87E0}" type="sibTrans" cxnId="{803BE01A-8E21-4F34-A26C-4A103D038103}">
      <dgm:prSet/>
      <dgm:spPr/>
      <dgm:t>
        <a:bodyPr/>
        <a:lstStyle/>
        <a:p>
          <a:endParaRPr lang="en-US"/>
        </a:p>
      </dgm:t>
    </dgm:pt>
    <dgm:pt modelId="{B08D9A11-540E-4AF6-BCE7-05A2634414F6}" type="pres">
      <dgm:prSet presAssocID="{9230AABB-71E0-42A2-9554-77C3BA032AD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C112FE3-E4C9-449F-911F-AC5738432809}" type="pres">
      <dgm:prSet presAssocID="{09DDBDD1-A2D7-401D-B298-5088D17854E7}" presName="thickLine" presStyleLbl="alignNode1" presStyleIdx="0" presStyleCnt="1"/>
      <dgm:spPr/>
    </dgm:pt>
    <dgm:pt modelId="{4B4D1AF6-3474-4FF4-80A2-0AD10B7CEE08}" type="pres">
      <dgm:prSet presAssocID="{09DDBDD1-A2D7-401D-B298-5088D17854E7}" presName="horz1" presStyleCnt="0"/>
      <dgm:spPr/>
    </dgm:pt>
    <dgm:pt modelId="{A2793138-6784-47B0-9C9B-45E53BA712C6}" type="pres">
      <dgm:prSet presAssocID="{09DDBDD1-A2D7-401D-B298-5088D17854E7}" presName="tx1" presStyleLbl="revTx" presStyleIdx="0" presStyleCnt="3" custScaleX="125000" custScaleY="0"/>
      <dgm:spPr/>
      <dgm:t>
        <a:bodyPr/>
        <a:lstStyle/>
        <a:p>
          <a:endParaRPr lang="en-US"/>
        </a:p>
      </dgm:t>
    </dgm:pt>
    <dgm:pt modelId="{C7367198-A2D6-4ABD-AA23-30CC2AEDEEA2}" type="pres">
      <dgm:prSet presAssocID="{09DDBDD1-A2D7-401D-B298-5088D17854E7}" presName="vert1" presStyleCnt="0"/>
      <dgm:spPr/>
    </dgm:pt>
    <dgm:pt modelId="{37E44A64-2C0E-44EF-852B-331ECD0414DF}" type="pres">
      <dgm:prSet presAssocID="{979CFB0E-E0E5-4F88-8431-0F3E26DDDD5A}" presName="vertSpace2a" presStyleCnt="0"/>
      <dgm:spPr/>
    </dgm:pt>
    <dgm:pt modelId="{DB441DBA-6C54-4272-81A0-F83FB59EE850}" type="pres">
      <dgm:prSet presAssocID="{979CFB0E-E0E5-4F88-8431-0F3E26DDDD5A}" presName="horz2" presStyleCnt="0"/>
      <dgm:spPr/>
    </dgm:pt>
    <dgm:pt modelId="{E4CA196F-3B83-42AA-9FA0-91C10F71E268}" type="pres">
      <dgm:prSet presAssocID="{979CFB0E-E0E5-4F88-8431-0F3E26DDDD5A}" presName="horzSpace2" presStyleCnt="0"/>
      <dgm:spPr/>
    </dgm:pt>
    <dgm:pt modelId="{9FF1D000-9815-4C83-B82D-FED615C44E48}" type="pres">
      <dgm:prSet presAssocID="{979CFB0E-E0E5-4F88-8431-0F3E26DDDD5A}" presName="tx2" presStyleLbl="revTx" presStyleIdx="1" presStyleCnt="3" custScaleY="20560" custLinFactNeighborX="-318" custLinFactNeighborY="-36165"/>
      <dgm:spPr/>
      <dgm:t>
        <a:bodyPr/>
        <a:lstStyle/>
        <a:p>
          <a:endParaRPr lang="en-US"/>
        </a:p>
      </dgm:t>
    </dgm:pt>
    <dgm:pt modelId="{1760207D-BD4C-4D32-9DE8-E80E5826E26C}" type="pres">
      <dgm:prSet presAssocID="{979CFB0E-E0E5-4F88-8431-0F3E26DDDD5A}" presName="vert2" presStyleCnt="0"/>
      <dgm:spPr/>
    </dgm:pt>
    <dgm:pt modelId="{21A3AE4E-0D80-44D3-BD67-CFCDF59C7A2F}" type="pres">
      <dgm:prSet presAssocID="{979CFB0E-E0E5-4F88-8431-0F3E26DDDD5A}" presName="thinLine2b" presStyleLbl="callout" presStyleIdx="0" presStyleCnt="2"/>
      <dgm:spPr/>
    </dgm:pt>
    <dgm:pt modelId="{41EF1C10-974A-437F-B774-498F888F917C}" type="pres">
      <dgm:prSet presAssocID="{979CFB0E-E0E5-4F88-8431-0F3E26DDDD5A}" presName="vertSpace2b" presStyleCnt="0"/>
      <dgm:spPr/>
    </dgm:pt>
    <dgm:pt modelId="{1E198DD3-07B0-47B9-9178-9BF181FE5303}" type="pres">
      <dgm:prSet presAssocID="{3E67A5B7-62C9-4C96-92EA-E7807FDF2CF5}" presName="horz2" presStyleCnt="0"/>
      <dgm:spPr/>
    </dgm:pt>
    <dgm:pt modelId="{784A8C33-4D1F-45AC-AC3F-A5C97FC8AB18}" type="pres">
      <dgm:prSet presAssocID="{3E67A5B7-62C9-4C96-92EA-E7807FDF2CF5}" presName="horzSpace2" presStyleCnt="0"/>
      <dgm:spPr/>
    </dgm:pt>
    <dgm:pt modelId="{049E382E-49D3-49EF-AD7A-F3E27C628F04}" type="pres">
      <dgm:prSet presAssocID="{3E67A5B7-62C9-4C96-92EA-E7807FDF2CF5}" presName="tx2" presStyleLbl="revTx" presStyleIdx="2" presStyleCnt="3" custScaleY="12515" custLinFactNeighborX="-310" custLinFactNeighborY="-4693"/>
      <dgm:spPr/>
      <dgm:t>
        <a:bodyPr/>
        <a:lstStyle/>
        <a:p>
          <a:endParaRPr lang="en-US"/>
        </a:p>
      </dgm:t>
    </dgm:pt>
    <dgm:pt modelId="{16BC8832-9ED8-4F21-8143-12E924C5D883}" type="pres">
      <dgm:prSet presAssocID="{3E67A5B7-62C9-4C96-92EA-E7807FDF2CF5}" presName="vert2" presStyleCnt="0"/>
      <dgm:spPr/>
    </dgm:pt>
    <dgm:pt modelId="{96AA8769-37C6-4608-82EE-DB37209902F0}" type="pres">
      <dgm:prSet presAssocID="{3E67A5B7-62C9-4C96-92EA-E7807FDF2CF5}" presName="thinLine2b" presStyleLbl="callout" presStyleIdx="1" presStyleCnt="2"/>
      <dgm:spPr/>
    </dgm:pt>
    <dgm:pt modelId="{8C9F5753-A17F-4C1C-A4A2-A56668D51672}" type="pres">
      <dgm:prSet presAssocID="{3E67A5B7-62C9-4C96-92EA-E7807FDF2CF5}" presName="vertSpace2b" presStyleCnt="0"/>
      <dgm:spPr/>
    </dgm:pt>
  </dgm:ptLst>
  <dgm:cxnLst>
    <dgm:cxn modelId="{BE65BF4F-C07D-4257-BF66-FD9AFB001B71}" type="presOf" srcId="{09DDBDD1-A2D7-401D-B298-5088D17854E7}" destId="{A2793138-6784-47B0-9C9B-45E53BA712C6}" srcOrd="0" destOrd="0" presId="urn:microsoft.com/office/officeart/2008/layout/LinedList"/>
    <dgm:cxn modelId="{F57B3524-AC60-47A7-BB89-49A58B41676F}" type="presOf" srcId="{979CFB0E-E0E5-4F88-8431-0F3E26DDDD5A}" destId="{9FF1D000-9815-4C83-B82D-FED615C44E48}" srcOrd="0" destOrd="0" presId="urn:microsoft.com/office/officeart/2008/layout/LinedList"/>
    <dgm:cxn modelId="{9433F466-3E93-4D32-AF29-18478A10C7F2}" srcId="{9230AABB-71E0-42A2-9554-77C3BA032AD4}" destId="{09DDBDD1-A2D7-401D-B298-5088D17854E7}" srcOrd="0" destOrd="0" parTransId="{35B5C28C-717F-47CA-B4BA-AB1F3717ED52}" sibTransId="{15A55BBA-456D-4934-BDE2-3A259E9BF9D3}"/>
    <dgm:cxn modelId="{56A6EDA8-F209-4718-A172-6DF7A8FC6337}" type="presOf" srcId="{9230AABB-71E0-42A2-9554-77C3BA032AD4}" destId="{B08D9A11-540E-4AF6-BCE7-05A2634414F6}" srcOrd="0" destOrd="0" presId="urn:microsoft.com/office/officeart/2008/layout/LinedList"/>
    <dgm:cxn modelId="{A4AE12FC-B151-4A0D-9768-200F25172C4B}" type="presOf" srcId="{3E67A5B7-62C9-4C96-92EA-E7807FDF2CF5}" destId="{049E382E-49D3-49EF-AD7A-F3E27C628F04}" srcOrd="0" destOrd="0" presId="urn:microsoft.com/office/officeart/2008/layout/LinedList"/>
    <dgm:cxn modelId="{803BE01A-8E21-4F34-A26C-4A103D038103}" srcId="{09DDBDD1-A2D7-401D-B298-5088D17854E7}" destId="{3E67A5B7-62C9-4C96-92EA-E7807FDF2CF5}" srcOrd="1" destOrd="0" parTransId="{8F579C91-E3DD-4547-808C-4D3E727C63FF}" sibTransId="{64004B18-7385-482C-ADF0-51A7898E87E0}"/>
    <dgm:cxn modelId="{1AACA6C2-0788-4A8F-B74C-43952CC7C28C}" srcId="{09DDBDD1-A2D7-401D-B298-5088D17854E7}" destId="{979CFB0E-E0E5-4F88-8431-0F3E26DDDD5A}" srcOrd="0" destOrd="0" parTransId="{43DB3C54-4A90-42AA-953A-C3E716ED9D1D}" sibTransId="{0361A2D9-0A00-4AB8-920B-AAD0C2C8A4BE}"/>
    <dgm:cxn modelId="{BE56F46B-FED5-4A4E-915F-38189435C44E}" type="presParOf" srcId="{B08D9A11-540E-4AF6-BCE7-05A2634414F6}" destId="{CC112FE3-E4C9-449F-911F-AC5738432809}" srcOrd="0" destOrd="0" presId="urn:microsoft.com/office/officeart/2008/layout/LinedList"/>
    <dgm:cxn modelId="{96C536B8-BC00-4F5D-99B9-0B4D67D4BB25}" type="presParOf" srcId="{B08D9A11-540E-4AF6-BCE7-05A2634414F6}" destId="{4B4D1AF6-3474-4FF4-80A2-0AD10B7CEE08}" srcOrd="1" destOrd="0" presId="urn:microsoft.com/office/officeart/2008/layout/LinedList"/>
    <dgm:cxn modelId="{CB610089-C912-4744-8B48-D9AD6E76EDB0}" type="presParOf" srcId="{4B4D1AF6-3474-4FF4-80A2-0AD10B7CEE08}" destId="{A2793138-6784-47B0-9C9B-45E53BA712C6}" srcOrd="0" destOrd="0" presId="urn:microsoft.com/office/officeart/2008/layout/LinedList"/>
    <dgm:cxn modelId="{E0B1EA04-A79A-4F63-994F-1C52E63A0128}" type="presParOf" srcId="{4B4D1AF6-3474-4FF4-80A2-0AD10B7CEE08}" destId="{C7367198-A2D6-4ABD-AA23-30CC2AEDEEA2}" srcOrd="1" destOrd="0" presId="urn:microsoft.com/office/officeart/2008/layout/LinedList"/>
    <dgm:cxn modelId="{0BF97D6C-52DE-4BCD-988F-5E2132312709}" type="presParOf" srcId="{C7367198-A2D6-4ABD-AA23-30CC2AEDEEA2}" destId="{37E44A64-2C0E-44EF-852B-331ECD0414DF}" srcOrd="0" destOrd="0" presId="urn:microsoft.com/office/officeart/2008/layout/LinedList"/>
    <dgm:cxn modelId="{65518C19-CE2A-409C-9998-9106C5C76346}" type="presParOf" srcId="{C7367198-A2D6-4ABD-AA23-30CC2AEDEEA2}" destId="{DB441DBA-6C54-4272-81A0-F83FB59EE850}" srcOrd="1" destOrd="0" presId="urn:microsoft.com/office/officeart/2008/layout/LinedList"/>
    <dgm:cxn modelId="{863F3149-C863-469D-9A32-ACEA87F37C60}" type="presParOf" srcId="{DB441DBA-6C54-4272-81A0-F83FB59EE850}" destId="{E4CA196F-3B83-42AA-9FA0-91C10F71E268}" srcOrd="0" destOrd="0" presId="urn:microsoft.com/office/officeart/2008/layout/LinedList"/>
    <dgm:cxn modelId="{324C15FF-9690-47FD-AFAE-50B965062466}" type="presParOf" srcId="{DB441DBA-6C54-4272-81A0-F83FB59EE850}" destId="{9FF1D000-9815-4C83-B82D-FED615C44E48}" srcOrd="1" destOrd="0" presId="urn:microsoft.com/office/officeart/2008/layout/LinedList"/>
    <dgm:cxn modelId="{2AFD944F-CE8C-4EBF-834B-5C6A05B60663}" type="presParOf" srcId="{DB441DBA-6C54-4272-81A0-F83FB59EE850}" destId="{1760207D-BD4C-4D32-9DE8-E80E5826E26C}" srcOrd="2" destOrd="0" presId="urn:microsoft.com/office/officeart/2008/layout/LinedList"/>
    <dgm:cxn modelId="{F2A719FB-75FB-4A46-93EE-277A790F0860}" type="presParOf" srcId="{C7367198-A2D6-4ABD-AA23-30CC2AEDEEA2}" destId="{21A3AE4E-0D80-44D3-BD67-CFCDF59C7A2F}" srcOrd="2" destOrd="0" presId="urn:microsoft.com/office/officeart/2008/layout/LinedList"/>
    <dgm:cxn modelId="{4AFC167D-0A43-47AF-9D13-2B6CDC2F338E}" type="presParOf" srcId="{C7367198-A2D6-4ABD-AA23-30CC2AEDEEA2}" destId="{41EF1C10-974A-437F-B774-498F888F917C}" srcOrd="3" destOrd="0" presId="urn:microsoft.com/office/officeart/2008/layout/LinedList"/>
    <dgm:cxn modelId="{CDBBAA7C-6F4C-4C07-BE31-861747CD3A35}" type="presParOf" srcId="{C7367198-A2D6-4ABD-AA23-30CC2AEDEEA2}" destId="{1E198DD3-07B0-47B9-9178-9BF181FE5303}" srcOrd="4" destOrd="0" presId="urn:microsoft.com/office/officeart/2008/layout/LinedList"/>
    <dgm:cxn modelId="{9EC48A92-28B9-4E30-ADD5-2EFABFF264C0}" type="presParOf" srcId="{1E198DD3-07B0-47B9-9178-9BF181FE5303}" destId="{784A8C33-4D1F-45AC-AC3F-A5C97FC8AB18}" srcOrd="0" destOrd="0" presId="urn:microsoft.com/office/officeart/2008/layout/LinedList"/>
    <dgm:cxn modelId="{19165ACA-C10E-49B0-B476-3C0C9F691859}" type="presParOf" srcId="{1E198DD3-07B0-47B9-9178-9BF181FE5303}" destId="{049E382E-49D3-49EF-AD7A-F3E27C628F04}" srcOrd="1" destOrd="0" presId="urn:microsoft.com/office/officeart/2008/layout/LinedList"/>
    <dgm:cxn modelId="{6CEE3D17-DAE1-4584-B85F-5EC63AF7F3C6}" type="presParOf" srcId="{1E198DD3-07B0-47B9-9178-9BF181FE5303}" destId="{16BC8832-9ED8-4F21-8143-12E924C5D883}" srcOrd="2" destOrd="0" presId="urn:microsoft.com/office/officeart/2008/layout/LinedList"/>
    <dgm:cxn modelId="{91525BCB-05A7-4579-89A3-38A1DEEF8308}" type="presParOf" srcId="{C7367198-A2D6-4ABD-AA23-30CC2AEDEEA2}" destId="{96AA8769-37C6-4608-82EE-DB37209902F0}" srcOrd="5" destOrd="0" presId="urn:microsoft.com/office/officeart/2008/layout/LinedList"/>
    <dgm:cxn modelId="{B9B777EE-950B-4519-9BBA-A46042CAE0F2}" type="presParOf" srcId="{C7367198-A2D6-4ABD-AA23-30CC2AEDEEA2}" destId="{8C9F5753-A17F-4C1C-A4A2-A56668D51672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230AABB-71E0-42A2-9554-77C3BA032AD4}" type="doc">
      <dgm:prSet loTypeId="urn:microsoft.com/office/officeart/2008/layout/LinedList" loCatId="list" qsTypeId="urn:microsoft.com/office/officeart/2005/8/quickstyle/simple1#9" qsCatId="simple" csTypeId="urn:microsoft.com/office/officeart/2005/8/colors/accent1_2#7" csCatId="accent1" phldr="1"/>
      <dgm:spPr/>
      <dgm:t>
        <a:bodyPr/>
        <a:lstStyle/>
        <a:p>
          <a:endParaRPr lang="en-US"/>
        </a:p>
      </dgm:t>
    </dgm:pt>
    <dgm:pt modelId="{09DDBDD1-A2D7-401D-B298-5088D17854E7}">
      <dgm:prSet phldrT="[Text]" custT="1"/>
      <dgm:spPr/>
      <dgm:t>
        <a:bodyPr/>
        <a:lstStyle/>
        <a:p>
          <a:r>
            <a:rPr lang="en-US" sz="2500" b="1" i="0" u="none" dirty="0" smtClean="0"/>
            <a:t>Effective partner-ships</a:t>
          </a:r>
          <a:endParaRPr lang="en-US" sz="2500" baseline="0" dirty="0"/>
        </a:p>
      </dgm:t>
    </dgm:pt>
    <dgm:pt modelId="{35B5C28C-717F-47CA-B4BA-AB1F3717ED52}" type="parTrans" cxnId="{9433F466-3E93-4D32-AF29-18478A10C7F2}">
      <dgm:prSet/>
      <dgm:spPr/>
      <dgm:t>
        <a:bodyPr/>
        <a:lstStyle/>
        <a:p>
          <a:endParaRPr lang="en-US"/>
        </a:p>
      </dgm:t>
    </dgm:pt>
    <dgm:pt modelId="{15A55BBA-456D-4934-BDE2-3A259E9BF9D3}" type="sibTrans" cxnId="{9433F466-3E93-4D32-AF29-18478A10C7F2}">
      <dgm:prSet/>
      <dgm:spPr/>
      <dgm:t>
        <a:bodyPr/>
        <a:lstStyle/>
        <a:p>
          <a:endParaRPr lang="en-US"/>
        </a:p>
      </dgm:t>
    </dgm:pt>
    <dgm:pt modelId="{979CFB0E-E0E5-4F88-8431-0F3E26DDDD5A}">
      <dgm:prSet phldrT="[Text]" custT="1"/>
      <dgm:spPr/>
      <dgm:t>
        <a:bodyPr/>
        <a:lstStyle/>
        <a:p>
          <a:r>
            <a:rPr lang="en-US" sz="2500" i="0" dirty="0" smtClean="0"/>
            <a:t>Building on the strengths of the community by collaborating among diverse partners</a:t>
          </a:r>
          <a:endParaRPr lang="en-US" sz="2500" dirty="0"/>
        </a:p>
      </dgm:t>
    </dgm:pt>
    <dgm:pt modelId="{43DB3C54-4A90-42AA-953A-C3E716ED9D1D}" type="parTrans" cxnId="{1AACA6C2-0788-4A8F-B74C-43952CC7C28C}">
      <dgm:prSet/>
      <dgm:spPr/>
      <dgm:t>
        <a:bodyPr/>
        <a:lstStyle/>
        <a:p>
          <a:endParaRPr lang="en-US"/>
        </a:p>
      </dgm:t>
    </dgm:pt>
    <dgm:pt modelId="{0361A2D9-0A00-4AB8-920B-AAD0C2C8A4BE}" type="sibTrans" cxnId="{1AACA6C2-0788-4A8F-B74C-43952CC7C28C}">
      <dgm:prSet/>
      <dgm:spPr/>
      <dgm:t>
        <a:bodyPr/>
        <a:lstStyle/>
        <a:p>
          <a:endParaRPr lang="en-US"/>
        </a:p>
      </dgm:t>
    </dgm:pt>
    <dgm:pt modelId="{3E67A5B7-62C9-4C96-92EA-E7807FDF2CF5}">
      <dgm:prSet phldrT="[Text]" custT="1"/>
      <dgm:spPr/>
      <dgm:t>
        <a:bodyPr/>
        <a:lstStyle/>
        <a:p>
          <a:r>
            <a:rPr lang="en-US" sz="2500" i="0" dirty="0" smtClean="0"/>
            <a:t>Building consensus and partnerships among key stakeholders</a:t>
          </a:r>
          <a:endParaRPr lang="en-US" sz="2500" dirty="0"/>
        </a:p>
      </dgm:t>
    </dgm:pt>
    <dgm:pt modelId="{8F579C91-E3DD-4547-808C-4D3E727C63FF}" type="parTrans" cxnId="{803BE01A-8E21-4F34-A26C-4A103D038103}">
      <dgm:prSet/>
      <dgm:spPr/>
      <dgm:t>
        <a:bodyPr/>
        <a:lstStyle/>
        <a:p>
          <a:endParaRPr lang="en-US"/>
        </a:p>
      </dgm:t>
    </dgm:pt>
    <dgm:pt modelId="{64004B18-7385-482C-ADF0-51A7898E87E0}" type="sibTrans" cxnId="{803BE01A-8E21-4F34-A26C-4A103D038103}">
      <dgm:prSet/>
      <dgm:spPr/>
      <dgm:t>
        <a:bodyPr/>
        <a:lstStyle/>
        <a:p>
          <a:endParaRPr lang="en-US"/>
        </a:p>
      </dgm:t>
    </dgm:pt>
    <dgm:pt modelId="{FD9E9720-2744-4C5B-A166-40E43E7898B1}">
      <dgm:prSet custT="1"/>
      <dgm:spPr/>
      <dgm:t>
        <a:bodyPr/>
        <a:lstStyle/>
        <a:p>
          <a:r>
            <a:rPr lang="en-US" sz="2500" i="0" u="none" dirty="0" smtClean="0"/>
            <a:t>Using community resources effectively</a:t>
          </a:r>
          <a:endParaRPr lang="en-US" sz="2500" dirty="0"/>
        </a:p>
      </dgm:t>
    </dgm:pt>
    <dgm:pt modelId="{D8548DA9-39A6-4FD1-993A-0942C5612316}" type="parTrans" cxnId="{3409F9E1-34D7-49B2-91DF-026265DFE107}">
      <dgm:prSet/>
      <dgm:spPr/>
      <dgm:t>
        <a:bodyPr/>
        <a:lstStyle/>
        <a:p>
          <a:endParaRPr lang="en-US"/>
        </a:p>
      </dgm:t>
    </dgm:pt>
    <dgm:pt modelId="{7500394B-EF4D-4AA1-8B86-AD5405C66F7D}" type="sibTrans" cxnId="{3409F9E1-34D7-49B2-91DF-026265DFE107}">
      <dgm:prSet/>
      <dgm:spPr/>
      <dgm:t>
        <a:bodyPr/>
        <a:lstStyle/>
        <a:p>
          <a:endParaRPr lang="en-US"/>
        </a:p>
      </dgm:t>
    </dgm:pt>
    <dgm:pt modelId="{B08D9A11-540E-4AF6-BCE7-05A2634414F6}" type="pres">
      <dgm:prSet presAssocID="{9230AABB-71E0-42A2-9554-77C3BA032AD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C112FE3-E4C9-449F-911F-AC5738432809}" type="pres">
      <dgm:prSet presAssocID="{09DDBDD1-A2D7-401D-B298-5088D17854E7}" presName="thickLine" presStyleLbl="alignNode1" presStyleIdx="0" presStyleCnt="1"/>
      <dgm:spPr/>
    </dgm:pt>
    <dgm:pt modelId="{4B4D1AF6-3474-4FF4-80A2-0AD10B7CEE08}" type="pres">
      <dgm:prSet presAssocID="{09DDBDD1-A2D7-401D-B298-5088D17854E7}" presName="horz1" presStyleCnt="0"/>
      <dgm:spPr/>
    </dgm:pt>
    <dgm:pt modelId="{A2793138-6784-47B0-9C9B-45E53BA712C6}" type="pres">
      <dgm:prSet presAssocID="{09DDBDD1-A2D7-401D-B298-5088D17854E7}" presName="tx1" presStyleLbl="revTx" presStyleIdx="0" presStyleCnt="4" custScaleX="125000" custScaleY="0"/>
      <dgm:spPr/>
      <dgm:t>
        <a:bodyPr/>
        <a:lstStyle/>
        <a:p>
          <a:endParaRPr lang="en-US"/>
        </a:p>
      </dgm:t>
    </dgm:pt>
    <dgm:pt modelId="{C7367198-A2D6-4ABD-AA23-30CC2AEDEEA2}" type="pres">
      <dgm:prSet presAssocID="{09DDBDD1-A2D7-401D-B298-5088D17854E7}" presName="vert1" presStyleCnt="0"/>
      <dgm:spPr/>
    </dgm:pt>
    <dgm:pt modelId="{37E44A64-2C0E-44EF-852B-331ECD0414DF}" type="pres">
      <dgm:prSet presAssocID="{979CFB0E-E0E5-4F88-8431-0F3E26DDDD5A}" presName="vertSpace2a" presStyleCnt="0"/>
      <dgm:spPr/>
    </dgm:pt>
    <dgm:pt modelId="{DB441DBA-6C54-4272-81A0-F83FB59EE850}" type="pres">
      <dgm:prSet presAssocID="{979CFB0E-E0E5-4F88-8431-0F3E26DDDD5A}" presName="horz2" presStyleCnt="0"/>
      <dgm:spPr/>
    </dgm:pt>
    <dgm:pt modelId="{E4CA196F-3B83-42AA-9FA0-91C10F71E268}" type="pres">
      <dgm:prSet presAssocID="{979CFB0E-E0E5-4F88-8431-0F3E26DDDD5A}" presName="horzSpace2" presStyleCnt="0"/>
      <dgm:spPr/>
    </dgm:pt>
    <dgm:pt modelId="{9FF1D000-9815-4C83-B82D-FED615C44E48}" type="pres">
      <dgm:prSet presAssocID="{979CFB0E-E0E5-4F88-8431-0F3E26DDDD5A}" presName="tx2" presStyleLbl="revTx" presStyleIdx="1" presStyleCnt="4" custScaleY="29167" custLinFactNeighborX="-318" custLinFactNeighborY="-36165"/>
      <dgm:spPr/>
      <dgm:t>
        <a:bodyPr/>
        <a:lstStyle/>
        <a:p>
          <a:endParaRPr lang="en-US"/>
        </a:p>
      </dgm:t>
    </dgm:pt>
    <dgm:pt modelId="{1760207D-BD4C-4D32-9DE8-E80E5826E26C}" type="pres">
      <dgm:prSet presAssocID="{979CFB0E-E0E5-4F88-8431-0F3E26DDDD5A}" presName="vert2" presStyleCnt="0"/>
      <dgm:spPr/>
    </dgm:pt>
    <dgm:pt modelId="{21A3AE4E-0D80-44D3-BD67-CFCDF59C7A2F}" type="pres">
      <dgm:prSet presAssocID="{979CFB0E-E0E5-4F88-8431-0F3E26DDDD5A}" presName="thinLine2b" presStyleLbl="callout" presStyleIdx="0" presStyleCnt="3"/>
      <dgm:spPr/>
    </dgm:pt>
    <dgm:pt modelId="{41EF1C10-974A-437F-B774-498F888F917C}" type="pres">
      <dgm:prSet presAssocID="{979CFB0E-E0E5-4F88-8431-0F3E26DDDD5A}" presName="vertSpace2b" presStyleCnt="0"/>
      <dgm:spPr/>
    </dgm:pt>
    <dgm:pt modelId="{EAE4BA5C-27A0-4DDC-BD52-B0FCA3C6F480}" type="pres">
      <dgm:prSet presAssocID="{FD9E9720-2744-4C5B-A166-40E43E7898B1}" presName="horz2" presStyleCnt="0"/>
      <dgm:spPr/>
    </dgm:pt>
    <dgm:pt modelId="{79A40EC4-3BE8-4DD6-8674-8EBE24E07F7B}" type="pres">
      <dgm:prSet presAssocID="{FD9E9720-2744-4C5B-A166-40E43E7898B1}" presName="horzSpace2" presStyleCnt="0"/>
      <dgm:spPr/>
    </dgm:pt>
    <dgm:pt modelId="{42534333-B728-46EB-BA15-65D12C967013}" type="pres">
      <dgm:prSet presAssocID="{FD9E9720-2744-4C5B-A166-40E43E7898B1}" presName="tx2" presStyleLbl="revTx" presStyleIdx="2" presStyleCnt="4" custScaleY="22916" custLinFactNeighborX="-310" custLinFactNeighborY="-1447"/>
      <dgm:spPr/>
      <dgm:t>
        <a:bodyPr/>
        <a:lstStyle/>
        <a:p>
          <a:endParaRPr lang="en-US"/>
        </a:p>
      </dgm:t>
    </dgm:pt>
    <dgm:pt modelId="{9BAA871E-FF20-4D8F-A1DA-D7DEBC538ED1}" type="pres">
      <dgm:prSet presAssocID="{FD9E9720-2744-4C5B-A166-40E43E7898B1}" presName="vert2" presStyleCnt="0"/>
      <dgm:spPr/>
    </dgm:pt>
    <dgm:pt modelId="{AA154312-E444-4620-A71A-F4D6FC634588}" type="pres">
      <dgm:prSet presAssocID="{FD9E9720-2744-4C5B-A166-40E43E7898B1}" presName="thinLine2b" presStyleLbl="callout" presStyleIdx="1" presStyleCnt="3"/>
      <dgm:spPr/>
    </dgm:pt>
    <dgm:pt modelId="{C8C1674D-E6F6-47FB-A296-6F38F0360759}" type="pres">
      <dgm:prSet presAssocID="{FD9E9720-2744-4C5B-A166-40E43E7898B1}" presName="vertSpace2b" presStyleCnt="0"/>
      <dgm:spPr/>
    </dgm:pt>
    <dgm:pt modelId="{1E198DD3-07B0-47B9-9178-9BF181FE5303}" type="pres">
      <dgm:prSet presAssocID="{3E67A5B7-62C9-4C96-92EA-E7807FDF2CF5}" presName="horz2" presStyleCnt="0"/>
      <dgm:spPr/>
    </dgm:pt>
    <dgm:pt modelId="{784A8C33-4D1F-45AC-AC3F-A5C97FC8AB18}" type="pres">
      <dgm:prSet presAssocID="{3E67A5B7-62C9-4C96-92EA-E7807FDF2CF5}" presName="horzSpace2" presStyleCnt="0"/>
      <dgm:spPr/>
    </dgm:pt>
    <dgm:pt modelId="{049E382E-49D3-49EF-AD7A-F3E27C628F04}" type="pres">
      <dgm:prSet presAssocID="{3E67A5B7-62C9-4C96-92EA-E7807FDF2CF5}" presName="tx2" presStyleLbl="revTx" presStyleIdx="3" presStyleCnt="4" custScaleY="32505" custLinFactNeighborX="-310" custLinFactNeighborY="-1532"/>
      <dgm:spPr/>
      <dgm:t>
        <a:bodyPr/>
        <a:lstStyle/>
        <a:p>
          <a:endParaRPr lang="en-US"/>
        </a:p>
      </dgm:t>
    </dgm:pt>
    <dgm:pt modelId="{16BC8832-9ED8-4F21-8143-12E924C5D883}" type="pres">
      <dgm:prSet presAssocID="{3E67A5B7-62C9-4C96-92EA-E7807FDF2CF5}" presName="vert2" presStyleCnt="0"/>
      <dgm:spPr/>
    </dgm:pt>
    <dgm:pt modelId="{96AA8769-37C6-4608-82EE-DB37209902F0}" type="pres">
      <dgm:prSet presAssocID="{3E67A5B7-62C9-4C96-92EA-E7807FDF2CF5}" presName="thinLine2b" presStyleLbl="callout" presStyleIdx="2" presStyleCnt="3"/>
      <dgm:spPr/>
    </dgm:pt>
    <dgm:pt modelId="{8C9F5753-A17F-4C1C-A4A2-A56668D51672}" type="pres">
      <dgm:prSet presAssocID="{3E67A5B7-62C9-4C96-92EA-E7807FDF2CF5}" presName="vertSpace2b" presStyleCnt="0"/>
      <dgm:spPr/>
    </dgm:pt>
  </dgm:ptLst>
  <dgm:cxnLst>
    <dgm:cxn modelId="{0C871F5C-FA66-4B0C-89FF-A01A0B618859}" type="presOf" srcId="{09DDBDD1-A2D7-401D-B298-5088D17854E7}" destId="{A2793138-6784-47B0-9C9B-45E53BA712C6}" srcOrd="0" destOrd="0" presId="urn:microsoft.com/office/officeart/2008/layout/LinedList"/>
    <dgm:cxn modelId="{9433F466-3E93-4D32-AF29-18478A10C7F2}" srcId="{9230AABB-71E0-42A2-9554-77C3BA032AD4}" destId="{09DDBDD1-A2D7-401D-B298-5088D17854E7}" srcOrd="0" destOrd="0" parTransId="{35B5C28C-717F-47CA-B4BA-AB1F3717ED52}" sibTransId="{15A55BBA-456D-4934-BDE2-3A259E9BF9D3}"/>
    <dgm:cxn modelId="{D94E93E3-1B42-436F-96FD-D811E02CB5A0}" type="presOf" srcId="{FD9E9720-2744-4C5B-A166-40E43E7898B1}" destId="{42534333-B728-46EB-BA15-65D12C967013}" srcOrd="0" destOrd="0" presId="urn:microsoft.com/office/officeart/2008/layout/LinedList"/>
    <dgm:cxn modelId="{9C9F9A54-AD43-44A1-9357-BB6B598796CD}" type="presOf" srcId="{979CFB0E-E0E5-4F88-8431-0F3E26DDDD5A}" destId="{9FF1D000-9815-4C83-B82D-FED615C44E48}" srcOrd="0" destOrd="0" presId="urn:microsoft.com/office/officeart/2008/layout/LinedList"/>
    <dgm:cxn modelId="{23C138CD-714E-4C68-AE78-78AACFBACACC}" type="presOf" srcId="{3E67A5B7-62C9-4C96-92EA-E7807FDF2CF5}" destId="{049E382E-49D3-49EF-AD7A-F3E27C628F04}" srcOrd="0" destOrd="0" presId="urn:microsoft.com/office/officeart/2008/layout/LinedList"/>
    <dgm:cxn modelId="{892E012C-E4DA-4DD9-80F5-FC9C1F19BB4A}" type="presOf" srcId="{9230AABB-71E0-42A2-9554-77C3BA032AD4}" destId="{B08D9A11-540E-4AF6-BCE7-05A2634414F6}" srcOrd="0" destOrd="0" presId="urn:microsoft.com/office/officeart/2008/layout/LinedList"/>
    <dgm:cxn modelId="{3409F9E1-34D7-49B2-91DF-026265DFE107}" srcId="{09DDBDD1-A2D7-401D-B298-5088D17854E7}" destId="{FD9E9720-2744-4C5B-A166-40E43E7898B1}" srcOrd="1" destOrd="0" parTransId="{D8548DA9-39A6-4FD1-993A-0942C5612316}" sibTransId="{7500394B-EF4D-4AA1-8B86-AD5405C66F7D}"/>
    <dgm:cxn modelId="{803BE01A-8E21-4F34-A26C-4A103D038103}" srcId="{09DDBDD1-A2D7-401D-B298-5088D17854E7}" destId="{3E67A5B7-62C9-4C96-92EA-E7807FDF2CF5}" srcOrd="2" destOrd="0" parTransId="{8F579C91-E3DD-4547-808C-4D3E727C63FF}" sibTransId="{64004B18-7385-482C-ADF0-51A7898E87E0}"/>
    <dgm:cxn modelId="{1AACA6C2-0788-4A8F-B74C-43952CC7C28C}" srcId="{09DDBDD1-A2D7-401D-B298-5088D17854E7}" destId="{979CFB0E-E0E5-4F88-8431-0F3E26DDDD5A}" srcOrd="0" destOrd="0" parTransId="{43DB3C54-4A90-42AA-953A-C3E716ED9D1D}" sibTransId="{0361A2D9-0A00-4AB8-920B-AAD0C2C8A4BE}"/>
    <dgm:cxn modelId="{A690909E-CDD0-4026-98AA-1CD77956F1A5}" type="presParOf" srcId="{B08D9A11-540E-4AF6-BCE7-05A2634414F6}" destId="{CC112FE3-E4C9-449F-911F-AC5738432809}" srcOrd="0" destOrd="0" presId="urn:microsoft.com/office/officeart/2008/layout/LinedList"/>
    <dgm:cxn modelId="{66E640DA-A5E5-4947-80AA-46CC10F72446}" type="presParOf" srcId="{B08D9A11-540E-4AF6-BCE7-05A2634414F6}" destId="{4B4D1AF6-3474-4FF4-80A2-0AD10B7CEE08}" srcOrd="1" destOrd="0" presId="urn:microsoft.com/office/officeart/2008/layout/LinedList"/>
    <dgm:cxn modelId="{27960BD8-8629-4893-9B0D-549E25CB7430}" type="presParOf" srcId="{4B4D1AF6-3474-4FF4-80A2-0AD10B7CEE08}" destId="{A2793138-6784-47B0-9C9B-45E53BA712C6}" srcOrd="0" destOrd="0" presId="urn:microsoft.com/office/officeart/2008/layout/LinedList"/>
    <dgm:cxn modelId="{93505C42-B402-4C00-9C26-C27D872909C7}" type="presParOf" srcId="{4B4D1AF6-3474-4FF4-80A2-0AD10B7CEE08}" destId="{C7367198-A2D6-4ABD-AA23-30CC2AEDEEA2}" srcOrd="1" destOrd="0" presId="urn:microsoft.com/office/officeart/2008/layout/LinedList"/>
    <dgm:cxn modelId="{259D94F9-D341-4581-BB73-38981F792C5E}" type="presParOf" srcId="{C7367198-A2D6-4ABD-AA23-30CC2AEDEEA2}" destId="{37E44A64-2C0E-44EF-852B-331ECD0414DF}" srcOrd="0" destOrd="0" presId="urn:microsoft.com/office/officeart/2008/layout/LinedList"/>
    <dgm:cxn modelId="{175737FD-0DCD-4FD7-90F9-CE94E4A579CD}" type="presParOf" srcId="{C7367198-A2D6-4ABD-AA23-30CC2AEDEEA2}" destId="{DB441DBA-6C54-4272-81A0-F83FB59EE850}" srcOrd="1" destOrd="0" presId="urn:microsoft.com/office/officeart/2008/layout/LinedList"/>
    <dgm:cxn modelId="{6A96AFA1-557C-4819-A56C-E7FE08B848D7}" type="presParOf" srcId="{DB441DBA-6C54-4272-81A0-F83FB59EE850}" destId="{E4CA196F-3B83-42AA-9FA0-91C10F71E268}" srcOrd="0" destOrd="0" presId="urn:microsoft.com/office/officeart/2008/layout/LinedList"/>
    <dgm:cxn modelId="{B526313A-57C8-497A-9B45-C03FBD457B10}" type="presParOf" srcId="{DB441DBA-6C54-4272-81A0-F83FB59EE850}" destId="{9FF1D000-9815-4C83-B82D-FED615C44E48}" srcOrd="1" destOrd="0" presId="urn:microsoft.com/office/officeart/2008/layout/LinedList"/>
    <dgm:cxn modelId="{DAF243C9-7893-48AA-8B2E-1F75BF654216}" type="presParOf" srcId="{DB441DBA-6C54-4272-81A0-F83FB59EE850}" destId="{1760207D-BD4C-4D32-9DE8-E80E5826E26C}" srcOrd="2" destOrd="0" presId="urn:microsoft.com/office/officeart/2008/layout/LinedList"/>
    <dgm:cxn modelId="{5677780E-34B7-408E-978A-2C2732510059}" type="presParOf" srcId="{C7367198-A2D6-4ABD-AA23-30CC2AEDEEA2}" destId="{21A3AE4E-0D80-44D3-BD67-CFCDF59C7A2F}" srcOrd="2" destOrd="0" presId="urn:microsoft.com/office/officeart/2008/layout/LinedList"/>
    <dgm:cxn modelId="{11E4E207-8D32-40F3-8725-3851CB372735}" type="presParOf" srcId="{C7367198-A2D6-4ABD-AA23-30CC2AEDEEA2}" destId="{41EF1C10-974A-437F-B774-498F888F917C}" srcOrd="3" destOrd="0" presId="urn:microsoft.com/office/officeart/2008/layout/LinedList"/>
    <dgm:cxn modelId="{A0B9CE9C-8194-4306-B14B-3520CD75F840}" type="presParOf" srcId="{C7367198-A2D6-4ABD-AA23-30CC2AEDEEA2}" destId="{EAE4BA5C-27A0-4DDC-BD52-B0FCA3C6F480}" srcOrd="4" destOrd="0" presId="urn:microsoft.com/office/officeart/2008/layout/LinedList"/>
    <dgm:cxn modelId="{F64D9C2B-E128-4800-98CD-B2E23BBE7574}" type="presParOf" srcId="{EAE4BA5C-27A0-4DDC-BD52-B0FCA3C6F480}" destId="{79A40EC4-3BE8-4DD6-8674-8EBE24E07F7B}" srcOrd="0" destOrd="0" presId="urn:microsoft.com/office/officeart/2008/layout/LinedList"/>
    <dgm:cxn modelId="{CC857DCE-5740-45C1-8B95-3B4BAF7AB897}" type="presParOf" srcId="{EAE4BA5C-27A0-4DDC-BD52-B0FCA3C6F480}" destId="{42534333-B728-46EB-BA15-65D12C967013}" srcOrd="1" destOrd="0" presId="urn:microsoft.com/office/officeart/2008/layout/LinedList"/>
    <dgm:cxn modelId="{31612484-1415-45C4-BF78-90A03BD401EB}" type="presParOf" srcId="{EAE4BA5C-27A0-4DDC-BD52-B0FCA3C6F480}" destId="{9BAA871E-FF20-4D8F-A1DA-D7DEBC538ED1}" srcOrd="2" destOrd="0" presId="urn:microsoft.com/office/officeart/2008/layout/LinedList"/>
    <dgm:cxn modelId="{F6A9C873-188A-48F4-A17F-CB4B973816A2}" type="presParOf" srcId="{C7367198-A2D6-4ABD-AA23-30CC2AEDEEA2}" destId="{AA154312-E444-4620-A71A-F4D6FC634588}" srcOrd="5" destOrd="0" presId="urn:microsoft.com/office/officeart/2008/layout/LinedList"/>
    <dgm:cxn modelId="{E57279E3-E217-47F4-9A11-613844041891}" type="presParOf" srcId="{C7367198-A2D6-4ABD-AA23-30CC2AEDEEA2}" destId="{C8C1674D-E6F6-47FB-A296-6F38F0360759}" srcOrd="6" destOrd="0" presId="urn:microsoft.com/office/officeart/2008/layout/LinedList"/>
    <dgm:cxn modelId="{D663CAA9-E814-49D9-85F2-40F40E2692BC}" type="presParOf" srcId="{C7367198-A2D6-4ABD-AA23-30CC2AEDEEA2}" destId="{1E198DD3-07B0-47B9-9178-9BF181FE5303}" srcOrd="7" destOrd="0" presId="urn:microsoft.com/office/officeart/2008/layout/LinedList"/>
    <dgm:cxn modelId="{9C3837ED-D1C9-4888-A9CC-431758ADCB63}" type="presParOf" srcId="{1E198DD3-07B0-47B9-9178-9BF181FE5303}" destId="{784A8C33-4D1F-45AC-AC3F-A5C97FC8AB18}" srcOrd="0" destOrd="0" presId="urn:microsoft.com/office/officeart/2008/layout/LinedList"/>
    <dgm:cxn modelId="{8CDD0136-9BB7-4973-94E3-610DC97E0C77}" type="presParOf" srcId="{1E198DD3-07B0-47B9-9178-9BF181FE5303}" destId="{049E382E-49D3-49EF-AD7A-F3E27C628F04}" srcOrd="1" destOrd="0" presId="urn:microsoft.com/office/officeart/2008/layout/LinedList"/>
    <dgm:cxn modelId="{2914868B-4EA5-404F-B155-99BB19B5ACA5}" type="presParOf" srcId="{1E198DD3-07B0-47B9-9178-9BF181FE5303}" destId="{16BC8832-9ED8-4F21-8143-12E924C5D883}" srcOrd="2" destOrd="0" presId="urn:microsoft.com/office/officeart/2008/layout/LinedList"/>
    <dgm:cxn modelId="{D8E5E1AC-FB43-4521-80A6-ACE962142E75}" type="presParOf" srcId="{C7367198-A2D6-4ABD-AA23-30CC2AEDEEA2}" destId="{96AA8769-37C6-4608-82EE-DB37209902F0}" srcOrd="8" destOrd="0" presId="urn:microsoft.com/office/officeart/2008/layout/LinedList"/>
    <dgm:cxn modelId="{28000C70-8918-4B6F-AC5B-FB802DF97771}" type="presParOf" srcId="{C7367198-A2D6-4ABD-AA23-30CC2AEDEEA2}" destId="{8C9F5753-A17F-4C1C-A4A2-A56668D51672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38915C-2BCE-48D5-9502-941943EC65C5}">
      <dsp:nvSpPr>
        <dsp:cNvPr id="0" name=""/>
        <dsp:cNvSpPr/>
      </dsp:nvSpPr>
      <dsp:spPr>
        <a:xfrm>
          <a:off x="2214607" y="1311046"/>
          <a:ext cx="1666396" cy="144150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AFTERSCHOOL PROGRAMS</a:t>
          </a:r>
          <a:endParaRPr lang="en-US" sz="1100" kern="1200" dirty="0"/>
        </a:p>
      </dsp:txBody>
      <dsp:txXfrm>
        <a:off x="2490752" y="1549923"/>
        <a:ext cx="1114106" cy="963746"/>
      </dsp:txXfrm>
    </dsp:sp>
    <dsp:sp modelId="{906A9495-69F4-41A2-A84C-FDAD767F5C9A}">
      <dsp:nvSpPr>
        <dsp:cNvPr id="0" name=""/>
        <dsp:cNvSpPr/>
      </dsp:nvSpPr>
      <dsp:spPr>
        <a:xfrm>
          <a:off x="3258092" y="621385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19AE22-0254-4244-BF90-750110437ED6}">
      <dsp:nvSpPr>
        <dsp:cNvPr id="0" name=""/>
        <dsp:cNvSpPr/>
      </dsp:nvSpPr>
      <dsp:spPr>
        <a:xfrm>
          <a:off x="2368106" y="0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Tutoring</a:t>
          </a:r>
          <a:endParaRPr lang="en-US" sz="1100" kern="1200" dirty="0"/>
        </a:p>
      </dsp:txBody>
      <dsp:txXfrm>
        <a:off x="2594415" y="195784"/>
        <a:ext cx="912982" cy="789836"/>
      </dsp:txXfrm>
    </dsp:sp>
    <dsp:sp modelId="{E75F0ACD-66CB-4F0A-9344-D64330EE107A}">
      <dsp:nvSpPr>
        <dsp:cNvPr id="0" name=""/>
        <dsp:cNvSpPr/>
      </dsp:nvSpPr>
      <dsp:spPr>
        <a:xfrm>
          <a:off x="3991865" y="1634134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4E464E-BB1E-4817-82B7-0069979BBA58}">
      <dsp:nvSpPr>
        <dsp:cNvPr id="0" name=""/>
        <dsp:cNvSpPr/>
      </dsp:nvSpPr>
      <dsp:spPr>
        <a:xfrm>
          <a:off x="3620521" y="726643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Supplemental Instruction</a:t>
          </a:r>
          <a:endParaRPr lang="en-US" sz="1100" kern="1200" dirty="0"/>
        </a:p>
      </dsp:txBody>
      <dsp:txXfrm>
        <a:off x="3846830" y="922427"/>
        <a:ext cx="912982" cy="789836"/>
      </dsp:txXfrm>
    </dsp:sp>
    <dsp:sp modelId="{49A7F206-220B-413D-B7DB-0FE21C8EF2D6}">
      <dsp:nvSpPr>
        <dsp:cNvPr id="0" name=""/>
        <dsp:cNvSpPr/>
      </dsp:nvSpPr>
      <dsp:spPr>
        <a:xfrm>
          <a:off x="3482139" y="2777337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2853CA-845E-48BB-B713-8932C745DAE5}">
      <dsp:nvSpPr>
        <dsp:cNvPr id="0" name=""/>
        <dsp:cNvSpPr/>
      </dsp:nvSpPr>
      <dsp:spPr>
        <a:xfrm>
          <a:off x="3620521" y="2155139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Service-Learning</a:t>
          </a:r>
          <a:endParaRPr lang="en-US" sz="1100" kern="1200" dirty="0"/>
        </a:p>
      </dsp:txBody>
      <dsp:txXfrm>
        <a:off x="3846830" y="2350923"/>
        <a:ext cx="912982" cy="789836"/>
      </dsp:txXfrm>
    </dsp:sp>
    <dsp:sp modelId="{22E87774-005E-4DB1-B76A-3A7D59D0AD37}">
      <dsp:nvSpPr>
        <dsp:cNvPr id="0" name=""/>
        <dsp:cNvSpPr/>
      </dsp:nvSpPr>
      <dsp:spPr>
        <a:xfrm>
          <a:off x="2217708" y="2896006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CE5BE0-994D-4DE7-9BD2-5FEB441C41A1}">
      <dsp:nvSpPr>
        <dsp:cNvPr id="0" name=""/>
        <dsp:cNvSpPr/>
      </dsp:nvSpPr>
      <dsp:spPr>
        <a:xfrm>
          <a:off x="2368106" y="2882595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Character Education</a:t>
          </a:r>
          <a:endParaRPr lang="en-US" sz="1100" kern="1200" dirty="0"/>
        </a:p>
      </dsp:txBody>
      <dsp:txXfrm>
        <a:off x="2594415" y="3078379"/>
        <a:ext cx="912982" cy="789836"/>
      </dsp:txXfrm>
    </dsp:sp>
    <dsp:sp modelId="{F37A0BA0-08B3-47C6-8756-26F954AD5888}">
      <dsp:nvSpPr>
        <dsp:cNvPr id="0" name=""/>
        <dsp:cNvSpPr/>
      </dsp:nvSpPr>
      <dsp:spPr>
        <a:xfrm>
          <a:off x="1471919" y="1883664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AD6F9F-35D2-4979-8AB9-161413CD47ED}">
      <dsp:nvSpPr>
        <dsp:cNvPr id="0" name=""/>
        <dsp:cNvSpPr/>
      </dsp:nvSpPr>
      <dsp:spPr>
        <a:xfrm>
          <a:off x="1109878" y="2155952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Drug &amp; Violence Prevention</a:t>
          </a:r>
          <a:endParaRPr lang="en-US" sz="1100" kern="1200" dirty="0"/>
        </a:p>
      </dsp:txBody>
      <dsp:txXfrm>
        <a:off x="1336187" y="2351736"/>
        <a:ext cx="912982" cy="789836"/>
      </dsp:txXfrm>
    </dsp:sp>
    <dsp:sp modelId="{4C759757-9AB8-4E7B-BD05-7CB1D6FA381F}">
      <dsp:nvSpPr>
        <dsp:cNvPr id="0" name=""/>
        <dsp:cNvSpPr/>
      </dsp:nvSpPr>
      <dsp:spPr>
        <a:xfrm>
          <a:off x="1109878" y="725017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Computer Instruction</a:t>
          </a:r>
          <a:endParaRPr lang="en-US" sz="1100" kern="1200" dirty="0"/>
        </a:p>
      </dsp:txBody>
      <dsp:txXfrm>
        <a:off x="1336187" y="920801"/>
        <a:ext cx="912982" cy="78983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112FE3-E4C9-449F-911F-AC5738432809}">
      <dsp:nvSpPr>
        <dsp:cNvPr id="0" name=""/>
        <dsp:cNvSpPr/>
      </dsp:nvSpPr>
      <dsp:spPr>
        <a:xfrm>
          <a:off x="0" y="1959"/>
          <a:ext cx="6096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793138-6784-47B0-9C9B-45E53BA712C6}">
      <dsp:nvSpPr>
        <dsp:cNvPr id="0" name=""/>
        <dsp:cNvSpPr/>
      </dsp:nvSpPr>
      <dsp:spPr>
        <a:xfrm>
          <a:off x="0" y="1959"/>
          <a:ext cx="1451074" cy="400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i="0" u="none" kern="1200" dirty="0" smtClean="0"/>
            <a:t>Strong involve-</a:t>
          </a:r>
          <a:r>
            <a:rPr lang="en-US" sz="2500" b="1" i="0" u="none" kern="1200" dirty="0" err="1" smtClean="0"/>
            <a:t>ment</a:t>
          </a:r>
          <a:r>
            <a:rPr lang="en-US" sz="2500" b="1" i="0" u="none" kern="1200" dirty="0" smtClean="0"/>
            <a:t> of families</a:t>
          </a:r>
          <a:endParaRPr lang="en-US" sz="2500" kern="1200" baseline="0" dirty="0"/>
        </a:p>
      </dsp:txBody>
      <dsp:txXfrm>
        <a:off x="0" y="1959"/>
        <a:ext cx="1451074" cy="4009280"/>
      </dsp:txXfrm>
    </dsp:sp>
    <dsp:sp modelId="{9FF1D000-9815-4C83-B82D-FED615C44E48}">
      <dsp:nvSpPr>
        <dsp:cNvPr id="0" name=""/>
        <dsp:cNvSpPr/>
      </dsp:nvSpPr>
      <dsp:spPr>
        <a:xfrm>
          <a:off x="1523649" y="0"/>
          <a:ext cx="4556373" cy="741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0" kern="1200" dirty="0" smtClean="0"/>
            <a:t>Involving families and youth in program planning</a:t>
          </a:r>
          <a:endParaRPr lang="en-US" sz="2500" kern="1200" dirty="0"/>
        </a:p>
      </dsp:txBody>
      <dsp:txXfrm>
        <a:off x="1523649" y="0"/>
        <a:ext cx="4556373" cy="741596"/>
      </dsp:txXfrm>
    </dsp:sp>
    <dsp:sp modelId="{21A3AE4E-0D80-44D3-BD67-CFCDF59C7A2F}">
      <dsp:nvSpPr>
        <dsp:cNvPr id="0" name=""/>
        <dsp:cNvSpPr/>
      </dsp:nvSpPr>
      <dsp:spPr>
        <a:xfrm>
          <a:off x="1451074" y="944020"/>
          <a:ext cx="464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534333-B728-46EB-BA15-65D12C967013}">
      <dsp:nvSpPr>
        <dsp:cNvPr id="0" name=""/>
        <dsp:cNvSpPr/>
      </dsp:nvSpPr>
      <dsp:spPr>
        <a:xfrm>
          <a:off x="1524013" y="1086470"/>
          <a:ext cx="4556373" cy="918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0" kern="1200" dirty="0" smtClean="0"/>
            <a:t>Attending to the needs of working parents</a:t>
          </a:r>
          <a:endParaRPr lang="en-US" sz="2500" kern="1200" dirty="0"/>
        </a:p>
      </dsp:txBody>
      <dsp:txXfrm>
        <a:off x="1524013" y="1086470"/>
        <a:ext cx="4556373" cy="918766"/>
      </dsp:txXfrm>
    </dsp:sp>
    <dsp:sp modelId="{AA154312-E444-4620-A71A-F4D6FC634588}">
      <dsp:nvSpPr>
        <dsp:cNvPr id="0" name=""/>
        <dsp:cNvSpPr/>
      </dsp:nvSpPr>
      <dsp:spPr>
        <a:xfrm>
          <a:off x="1451074" y="2063251"/>
          <a:ext cx="464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9E382E-49D3-49EF-AD7A-F3E27C628F04}">
      <dsp:nvSpPr>
        <dsp:cNvPr id="0" name=""/>
        <dsp:cNvSpPr/>
      </dsp:nvSpPr>
      <dsp:spPr>
        <a:xfrm>
          <a:off x="1524013" y="2202292"/>
          <a:ext cx="4556373" cy="1303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0" kern="1200" dirty="0" smtClean="0"/>
            <a:t>Providing opportunities for both children and families within school and in the community</a:t>
          </a:r>
          <a:endParaRPr lang="en-US" sz="2500" kern="1200" dirty="0"/>
        </a:p>
      </dsp:txBody>
      <dsp:txXfrm>
        <a:off x="1524013" y="2202292"/>
        <a:ext cx="4556373" cy="1303216"/>
      </dsp:txXfrm>
    </dsp:sp>
    <dsp:sp modelId="{96AA8769-37C6-4608-82EE-DB37209902F0}">
      <dsp:nvSpPr>
        <dsp:cNvPr id="0" name=""/>
        <dsp:cNvSpPr/>
      </dsp:nvSpPr>
      <dsp:spPr>
        <a:xfrm>
          <a:off x="1451074" y="3566931"/>
          <a:ext cx="464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112FE3-E4C9-449F-911F-AC5738432809}">
      <dsp:nvSpPr>
        <dsp:cNvPr id="0" name=""/>
        <dsp:cNvSpPr/>
      </dsp:nvSpPr>
      <dsp:spPr>
        <a:xfrm>
          <a:off x="0" y="1959"/>
          <a:ext cx="6096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793138-6784-47B0-9C9B-45E53BA712C6}">
      <dsp:nvSpPr>
        <dsp:cNvPr id="0" name=""/>
        <dsp:cNvSpPr/>
      </dsp:nvSpPr>
      <dsp:spPr>
        <a:xfrm>
          <a:off x="0" y="1959"/>
          <a:ext cx="1451074" cy="400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i="0" u="none" kern="1200" dirty="0" smtClean="0"/>
            <a:t>Extended learning </a:t>
          </a:r>
          <a:r>
            <a:rPr lang="en-US" sz="2500" b="1" i="0" u="none" kern="1200" dirty="0" err="1" smtClean="0"/>
            <a:t>opport</a:t>
          </a:r>
          <a:r>
            <a:rPr lang="en-US" sz="2500" b="1" i="0" u="none" kern="1200" dirty="0" smtClean="0"/>
            <a:t>-unities</a:t>
          </a:r>
          <a:endParaRPr lang="en-US" sz="2500" kern="1200" baseline="0" dirty="0"/>
        </a:p>
      </dsp:txBody>
      <dsp:txXfrm>
        <a:off x="0" y="1959"/>
        <a:ext cx="1451074" cy="4009280"/>
      </dsp:txXfrm>
    </dsp:sp>
    <dsp:sp modelId="{9FF1D000-9815-4C83-B82D-FED615C44E48}">
      <dsp:nvSpPr>
        <dsp:cNvPr id="0" name=""/>
        <dsp:cNvSpPr/>
      </dsp:nvSpPr>
      <dsp:spPr>
        <a:xfrm>
          <a:off x="1523649" y="0"/>
          <a:ext cx="4556373" cy="1109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0" kern="1200" dirty="0" smtClean="0"/>
            <a:t>Provide engaging opportunities directed at learning and improving student outcomes</a:t>
          </a:r>
          <a:endParaRPr lang="en-US" sz="2500" kern="1200" dirty="0"/>
        </a:p>
      </dsp:txBody>
      <dsp:txXfrm>
        <a:off x="1523649" y="0"/>
        <a:ext cx="4556373" cy="1109579"/>
      </dsp:txXfrm>
    </dsp:sp>
    <dsp:sp modelId="{21A3AE4E-0D80-44D3-BD67-CFCDF59C7A2F}">
      <dsp:nvSpPr>
        <dsp:cNvPr id="0" name=""/>
        <dsp:cNvSpPr/>
      </dsp:nvSpPr>
      <dsp:spPr>
        <a:xfrm>
          <a:off x="1451074" y="1198164"/>
          <a:ext cx="464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534333-B728-46EB-BA15-65D12C967013}">
      <dsp:nvSpPr>
        <dsp:cNvPr id="0" name=""/>
        <dsp:cNvSpPr/>
      </dsp:nvSpPr>
      <dsp:spPr>
        <a:xfrm>
          <a:off x="1524013" y="1312650"/>
          <a:ext cx="4556373" cy="816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0" kern="1200" dirty="0" smtClean="0"/>
            <a:t>Coordinating learning with the regular school day</a:t>
          </a:r>
          <a:endParaRPr lang="en-US" sz="2500" kern="1200" dirty="0"/>
        </a:p>
      </dsp:txBody>
      <dsp:txXfrm>
        <a:off x="1524013" y="1312650"/>
        <a:ext cx="4556373" cy="816556"/>
      </dsp:txXfrm>
    </dsp:sp>
    <dsp:sp modelId="{AA154312-E444-4620-A71A-F4D6FC634588}">
      <dsp:nvSpPr>
        <dsp:cNvPr id="0" name=""/>
        <dsp:cNvSpPr/>
      </dsp:nvSpPr>
      <dsp:spPr>
        <a:xfrm>
          <a:off x="1451074" y="2101348"/>
          <a:ext cx="464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9E382E-49D3-49EF-AD7A-F3E27C628F04}">
      <dsp:nvSpPr>
        <dsp:cNvPr id="0" name=""/>
        <dsp:cNvSpPr/>
      </dsp:nvSpPr>
      <dsp:spPr>
        <a:xfrm>
          <a:off x="1524013" y="2232552"/>
          <a:ext cx="4556373" cy="926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Offering wide variety of activities to meet diverse needs </a:t>
          </a:r>
          <a:endParaRPr lang="en-US" sz="2500" kern="1200" dirty="0"/>
        </a:p>
      </dsp:txBody>
      <dsp:txXfrm>
        <a:off x="1524013" y="2232552"/>
        <a:ext cx="4556373" cy="926225"/>
      </dsp:txXfrm>
    </dsp:sp>
    <dsp:sp modelId="{96AA8769-37C6-4608-82EE-DB37209902F0}">
      <dsp:nvSpPr>
        <dsp:cNvPr id="0" name=""/>
        <dsp:cNvSpPr/>
      </dsp:nvSpPr>
      <dsp:spPr>
        <a:xfrm>
          <a:off x="1451074" y="3114200"/>
          <a:ext cx="464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A02CF6-BFF7-4A3A-829B-4ECEA061C413}">
      <dsp:nvSpPr>
        <dsp:cNvPr id="0" name=""/>
        <dsp:cNvSpPr/>
      </dsp:nvSpPr>
      <dsp:spPr>
        <a:xfrm>
          <a:off x="1524013" y="3124196"/>
          <a:ext cx="4556373" cy="7207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0" kern="1200" dirty="0" smtClean="0"/>
            <a:t>Linking school-day and after-school curriculum</a:t>
          </a:r>
          <a:endParaRPr lang="en-US" sz="2500" kern="1200" dirty="0"/>
        </a:p>
      </dsp:txBody>
      <dsp:txXfrm>
        <a:off x="1524013" y="3124196"/>
        <a:ext cx="4556373" cy="720782"/>
      </dsp:txXfrm>
    </dsp:sp>
    <dsp:sp modelId="{B7A6586D-DC7A-41CC-AC53-CBA9D41DC29C}">
      <dsp:nvSpPr>
        <dsp:cNvPr id="0" name=""/>
        <dsp:cNvSpPr/>
      </dsp:nvSpPr>
      <dsp:spPr>
        <a:xfrm>
          <a:off x="1451074" y="3921609"/>
          <a:ext cx="464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112FE3-E4C9-449F-911F-AC5738432809}">
      <dsp:nvSpPr>
        <dsp:cNvPr id="0" name=""/>
        <dsp:cNvSpPr/>
      </dsp:nvSpPr>
      <dsp:spPr>
        <a:xfrm>
          <a:off x="0" y="1959"/>
          <a:ext cx="6096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793138-6784-47B0-9C9B-45E53BA712C6}">
      <dsp:nvSpPr>
        <dsp:cNvPr id="0" name=""/>
        <dsp:cNvSpPr/>
      </dsp:nvSpPr>
      <dsp:spPr>
        <a:xfrm>
          <a:off x="0" y="1959"/>
          <a:ext cx="1451074" cy="400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i="0" u="none" kern="1200" dirty="0" smtClean="0"/>
            <a:t>Linkages between school-day and after-school staff</a:t>
          </a:r>
          <a:endParaRPr lang="en-US" sz="2500" kern="1200" baseline="0" dirty="0"/>
        </a:p>
      </dsp:txBody>
      <dsp:txXfrm>
        <a:off x="0" y="1959"/>
        <a:ext cx="1451074" cy="4009280"/>
      </dsp:txXfrm>
    </dsp:sp>
    <dsp:sp modelId="{9FF1D000-9815-4C83-B82D-FED615C44E48}">
      <dsp:nvSpPr>
        <dsp:cNvPr id="0" name=""/>
        <dsp:cNvSpPr/>
      </dsp:nvSpPr>
      <dsp:spPr>
        <a:xfrm>
          <a:off x="1523649" y="0"/>
          <a:ext cx="4556373" cy="1006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0" kern="1200" dirty="0" smtClean="0"/>
            <a:t>Providing planning time to maximize opportunities to improve student outcomes</a:t>
          </a:r>
          <a:endParaRPr lang="en-US" sz="2500" kern="1200" dirty="0"/>
        </a:p>
      </dsp:txBody>
      <dsp:txXfrm>
        <a:off x="1523649" y="0"/>
        <a:ext cx="4556373" cy="1006690"/>
      </dsp:txXfrm>
    </dsp:sp>
    <dsp:sp modelId="{21A3AE4E-0D80-44D3-BD67-CFCDF59C7A2F}">
      <dsp:nvSpPr>
        <dsp:cNvPr id="0" name=""/>
        <dsp:cNvSpPr/>
      </dsp:nvSpPr>
      <dsp:spPr>
        <a:xfrm>
          <a:off x="1451074" y="1209113"/>
          <a:ext cx="464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534333-B728-46EB-BA15-65D12C967013}">
      <dsp:nvSpPr>
        <dsp:cNvPr id="0" name=""/>
        <dsp:cNvSpPr/>
      </dsp:nvSpPr>
      <dsp:spPr>
        <a:xfrm>
          <a:off x="1524013" y="1254098"/>
          <a:ext cx="4556373" cy="1889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0" kern="1200" dirty="0" smtClean="0"/>
            <a:t>Coordinating and maximizing the use of school and other community facilities and resources</a:t>
          </a:r>
          <a:endParaRPr lang="en-US" sz="2500" kern="1200" dirty="0"/>
        </a:p>
      </dsp:txBody>
      <dsp:txXfrm>
        <a:off x="1524013" y="1254098"/>
        <a:ext cx="4556373" cy="1889614"/>
      </dsp:txXfrm>
    </dsp:sp>
    <dsp:sp modelId="{AA154312-E444-4620-A71A-F4D6FC634588}">
      <dsp:nvSpPr>
        <dsp:cNvPr id="0" name=""/>
        <dsp:cNvSpPr/>
      </dsp:nvSpPr>
      <dsp:spPr>
        <a:xfrm>
          <a:off x="1451074" y="3299192"/>
          <a:ext cx="464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112FE3-E4C9-449F-911F-AC5738432809}">
      <dsp:nvSpPr>
        <dsp:cNvPr id="0" name=""/>
        <dsp:cNvSpPr/>
      </dsp:nvSpPr>
      <dsp:spPr>
        <a:xfrm>
          <a:off x="0" y="1959"/>
          <a:ext cx="6096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793138-6784-47B0-9C9B-45E53BA712C6}">
      <dsp:nvSpPr>
        <dsp:cNvPr id="0" name=""/>
        <dsp:cNvSpPr/>
      </dsp:nvSpPr>
      <dsp:spPr>
        <a:xfrm>
          <a:off x="0" y="1959"/>
          <a:ext cx="1728302" cy="400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i="0" u="none" kern="1200" dirty="0" smtClean="0"/>
            <a:t>Evaluation of program progress and effective-ness</a:t>
          </a:r>
          <a:endParaRPr lang="en-US" sz="2500" kern="1200" baseline="0" dirty="0"/>
        </a:p>
      </dsp:txBody>
      <dsp:txXfrm>
        <a:off x="0" y="1959"/>
        <a:ext cx="1728302" cy="4009280"/>
      </dsp:txXfrm>
    </dsp:sp>
    <dsp:sp modelId="{9FF1D000-9815-4C83-B82D-FED615C44E48}">
      <dsp:nvSpPr>
        <dsp:cNvPr id="0" name=""/>
        <dsp:cNvSpPr/>
      </dsp:nvSpPr>
      <dsp:spPr>
        <a:xfrm>
          <a:off x="1796560" y="0"/>
          <a:ext cx="4285327" cy="1006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0" kern="1200" dirty="0" smtClean="0"/>
            <a:t>Using data for program improvement and accountability</a:t>
          </a:r>
          <a:endParaRPr lang="en-US" sz="2500" kern="1200" dirty="0"/>
        </a:p>
      </dsp:txBody>
      <dsp:txXfrm>
        <a:off x="1796560" y="0"/>
        <a:ext cx="4285327" cy="1006690"/>
      </dsp:txXfrm>
    </dsp:sp>
    <dsp:sp modelId="{21A3AE4E-0D80-44D3-BD67-CFCDF59C7A2F}">
      <dsp:nvSpPr>
        <dsp:cNvPr id="0" name=""/>
        <dsp:cNvSpPr/>
      </dsp:nvSpPr>
      <dsp:spPr>
        <a:xfrm>
          <a:off x="1728302" y="1209113"/>
          <a:ext cx="43672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534333-B728-46EB-BA15-65D12C967013}">
      <dsp:nvSpPr>
        <dsp:cNvPr id="0" name=""/>
        <dsp:cNvSpPr/>
      </dsp:nvSpPr>
      <dsp:spPr>
        <a:xfrm>
          <a:off x="1796903" y="1254098"/>
          <a:ext cx="4285327" cy="1889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0" kern="1200" dirty="0" smtClean="0"/>
            <a:t>Designing effective evaluations to address program and student outcomes</a:t>
          </a:r>
          <a:endParaRPr lang="en-US" sz="2500" kern="1200" dirty="0"/>
        </a:p>
      </dsp:txBody>
      <dsp:txXfrm>
        <a:off x="1796903" y="1254098"/>
        <a:ext cx="4285327" cy="1889614"/>
      </dsp:txXfrm>
    </dsp:sp>
    <dsp:sp modelId="{AA154312-E444-4620-A71A-F4D6FC634588}">
      <dsp:nvSpPr>
        <dsp:cNvPr id="0" name=""/>
        <dsp:cNvSpPr/>
      </dsp:nvSpPr>
      <dsp:spPr>
        <a:xfrm>
          <a:off x="1728302" y="3299192"/>
          <a:ext cx="43672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38915C-2BCE-48D5-9502-941943EC65C5}">
      <dsp:nvSpPr>
        <dsp:cNvPr id="0" name=""/>
        <dsp:cNvSpPr/>
      </dsp:nvSpPr>
      <dsp:spPr>
        <a:xfrm>
          <a:off x="2214807" y="1309979"/>
          <a:ext cx="1666396" cy="144150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AFTERSCHOOL PROGRAMS</a:t>
          </a:r>
          <a:endParaRPr lang="en-US" sz="1100" kern="1200" dirty="0"/>
        </a:p>
      </dsp:txBody>
      <dsp:txXfrm>
        <a:off x="2490952" y="1548856"/>
        <a:ext cx="1114106" cy="963746"/>
      </dsp:txXfrm>
    </dsp:sp>
    <dsp:sp modelId="{906A9495-69F4-41A2-A84C-FDAD767F5C9A}">
      <dsp:nvSpPr>
        <dsp:cNvPr id="0" name=""/>
        <dsp:cNvSpPr/>
      </dsp:nvSpPr>
      <dsp:spPr>
        <a:xfrm>
          <a:off x="3258092" y="621385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19AE22-0254-4244-BF90-750110437ED6}">
      <dsp:nvSpPr>
        <dsp:cNvPr id="0" name=""/>
        <dsp:cNvSpPr/>
      </dsp:nvSpPr>
      <dsp:spPr>
        <a:xfrm>
          <a:off x="2368106" y="0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College Awareness and Preparation</a:t>
          </a:r>
          <a:endParaRPr lang="en-US" sz="1100" kern="1200" dirty="0"/>
        </a:p>
      </dsp:txBody>
      <dsp:txXfrm>
        <a:off x="2594415" y="195784"/>
        <a:ext cx="912982" cy="789836"/>
      </dsp:txXfrm>
    </dsp:sp>
    <dsp:sp modelId="{E75F0ACD-66CB-4F0A-9344-D64330EE107A}">
      <dsp:nvSpPr>
        <dsp:cNvPr id="0" name=""/>
        <dsp:cNvSpPr/>
      </dsp:nvSpPr>
      <dsp:spPr>
        <a:xfrm>
          <a:off x="3991865" y="1634134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4E464E-BB1E-4817-82B7-0069979BBA58}">
      <dsp:nvSpPr>
        <dsp:cNvPr id="0" name=""/>
        <dsp:cNvSpPr/>
      </dsp:nvSpPr>
      <dsp:spPr>
        <a:xfrm>
          <a:off x="3620521" y="726643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Art and Cultural Education</a:t>
          </a:r>
          <a:endParaRPr lang="en-US" sz="1100" kern="1200" dirty="0"/>
        </a:p>
      </dsp:txBody>
      <dsp:txXfrm>
        <a:off x="3846830" y="922427"/>
        <a:ext cx="912982" cy="789836"/>
      </dsp:txXfrm>
    </dsp:sp>
    <dsp:sp modelId="{49A7F206-220B-413D-B7DB-0FE21C8EF2D6}">
      <dsp:nvSpPr>
        <dsp:cNvPr id="0" name=""/>
        <dsp:cNvSpPr/>
      </dsp:nvSpPr>
      <dsp:spPr>
        <a:xfrm>
          <a:off x="3482139" y="2777337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2853CA-845E-48BB-B713-8932C745DAE5}">
      <dsp:nvSpPr>
        <dsp:cNvPr id="0" name=""/>
        <dsp:cNvSpPr/>
      </dsp:nvSpPr>
      <dsp:spPr>
        <a:xfrm>
          <a:off x="3620521" y="2155139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Employment Preparation or Training</a:t>
          </a:r>
          <a:endParaRPr lang="en-US" sz="1100" kern="1200" dirty="0"/>
        </a:p>
      </dsp:txBody>
      <dsp:txXfrm>
        <a:off x="3846830" y="2350923"/>
        <a:ext cx="912982" cy="789836"/>
      </dsp:txXfrm>
    </dsp:sp>
    <dsp:sp modelId="{22E87774-005E-4DB1-B76A-3A7D59D0AD37}">
      <dsp:nvSpPr>
        <dsp:cNvPr id="0" name=""/>
        <dsp:cNvSpPr/>
      </dsp:nvSpPr>
      <dsp:spPr>
        <a:xfrm>
          <a:off x="2217708" y="2896006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CE5BE0-994D-4DE7-9BD2-5FEB441C41A1}">
      <dsp:nvSpPr>
        <dsp:cNvPr id="0" name=""/>
        <dsp:cNvSpPr/>
      </dsp:nvSpPr>
      <dsp:spPr>
        <a:xfrm>
          <a:off x="2368106" y="2882595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Mentoring</a:t>
          </a:r>
          <a:endParaRPr lang="en-US" sz="1100" kern="1200" dirty="0"/>
        </a:p>
      </dsp:txBody>
      <dsp:txXfrm>
        <a:off x="2594415" y="3078379"/>
        <a:ext cx="912982" cy="789836"/>
      </dsp:txXfrm>
    </dsp:sp>
    <dsp:sp modelId="{F37A0BA0-08B3-47C6-8756-26F954AD5888}">
      <dsp:nvSpPr>
        <dsp:cNvPr id="0" name=""/>
        <dsp:cNvSpPr/>
      </dsp:nvSpPr>
      <dsp:spPr>
        <a:xfrm>
          <a:off x="1471919" y="1883664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AD6F9F-35D2-4979-8AB9-161413CD47ED}">
      <dsp:nvSpPr>
        <dsp:cNvPr id="0" name=""/>
        <dsp:cNvSpPr/>
      </dsp:nvSpPr>
      <dsp:spPr>
        <a:xfrm>
          <a:off x="1109878" y="2155952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Supervised Recreation</a:t>
          </a:r>
          <a:endParaRPr lang="en-US" sz="1100" kern="1200" dirty="0"/>
        </a:p>
      </dsp:txBody>
      <dsp:txXfrm>
        <a:off x="1336187" y="2351736"/>
        <a:ext cx="912982" cy="789836"/>
      </dsp:txXfrm>
    </dsp:sp>
    <dsp:sp modelId="{4C759757-9AB8-4E7B-BD05-7CB1D6FA381F}">
      <dsp:nvSpPr>
        <dsp:cNvPr id="0" name=""/>
        <dsp:cNvSpPr/>
      </dsp:nvSpPr>
      <dsp:spPr>
        <a:xfrm>
          <a:off x="1109878" y="725017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Athletic Programs</a:t>
          </a:r>
          <a:endParaRPr lang="en-US" sz="1100" kern="1200" dirty="0"/>
        </a:p>
      </dsp:txBody>
      <dsp:txXfrm>
        <a:off x="1336187" y="920801"/>
        <a:ext cx="912982" cy="7898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172B1-9198-49E0-AD7E-057D4EAE17FF}">
      <dsp:nvSpPr>
        <dsp:cNvPr id="0" name=""/>
        <dsp:cNvSpPr/>
      </dsp:nvSpPr>
      <dsp:spPr>
        <a:xfrm>
          <a:off x="863351" y="2182"/>
          <a:ext cx="2080617" cy="12483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u="none" kern="1200" dirty="0" smtClean="0"/>
            <a:t>Goal setting and strong management</a:t>
          </a:r>
          <a:endParaRPr lang="en-US" sz="2000" kern="1200" dirty="0"/>
        </a:p>
      </dsp:txBody>
      <dsp:txXfrm>
        <a:off x="863351" y="2182"/>
        <a:ext cx="2080617" cy="1248370"/>
      </dsp:txXfrm>
    </dsp:sp>
    <dsp:sp modelId="{FE189D1B-73C6-49BD-A260-06D54346B118}">
      <dsp:nvSpPr>
        <dsp:cNvPr id="0" name=""/>
        <dsp:cNvSpPr/>
      </dsp:nvSpPr>
      <dsp:spPr>
        <a:xfrm>
          <a:off x="3152030" y="2182"/>
          <a:ext cx="2080617" cy="124837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u="none" kern="1200" dirty="0" smtClean="0"/>
            <a:t>Planning for   long-term sustainability</a:t>
          </a:r>
          <a:endParaRPr lang="en-US" sz="2000" i="1" u="none" kern="1200" dirty="0"/>
        </a:p>
      </dsp:txBody>
      <dsp:txXfrm>
        <a:off x="3152030" y="2182"/>
        <a:ext cx="2080617" cy="1248370"/>
      </dsp:txXfrm>
    </dsp:sp>
    <dsp:sp modelId="{AD0C5432-0F3D-4801-9617-5BFC8D7F4BB7}">
      <dsp:nvSpPr>
        <dsp:cNvPr id="0" name=""/>
        <dsp:cNvSpPr/>
      </dsp:nvSpPr>
      <dsp:spPr>
        <a:xfrm>
          <a:off x="863351" y="1458614"/>
          <a:ext cx="2080617" cy="124837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Quality after-school staffing</a:t>
          </a:r>
          <a:endParaRPr lang="en-US" sz="2000" kern="1200" dirty="0"/>
        </a:p>
      </dsp:txBody>
      <dsp:txXfrm>
        <a:off x="863351" y="1458614"/>
        <a:ext cx="2080617" cy="1248370"/>
      </dsp:txXfrm>
    </dsp:sp>
    <dsp:sp modelId="{11CB19C3-8453-4163-ABDA-4D5B0BC7EEEF}">
      <dsp:nvSpPr>
        <dsp:cNvPr id="0" name=""/>
        <dsp:cNvSpPr/>
      </dsp:nvSpPr>
      <dsp:spPr>
        <a:xfrm>
          <a:off x="3152030" y="1458614"/>
          <a:ext cx="2080617" cy="124837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u="none" kern="1200" dirty="0" smtClean="0"/>
            <a:t>Attention to safety, health, and nutrition issues</a:t>
          </a:r>
          <a:endParaRPr lang="en-US" sz="2000" kern="1200" dirty="0"/>
        </a:p>
      </dsp:txBody>
      <dsp:txXfrm>
        <a:off x="3152030" y="1458614"/>
        <a:ext cx="2080617" cy="1248370"/>
      </dsp:txXfrm>
    </dsp:sp>
    <dsp:sp modelId="{A72C6C5A-9A67-47A7-BD28-C8B4892823D7}">
      <dsp:nvSpPr>
        <dsp:cNvPr id="0" name=""/>
        <dsp:cNvSpPr/>
      </dsp:nvSpPr>
      <dsp:spPr>
        <a:xfrm>
          <a:off x="863351" y="2915046"/>
          <a:ext cx="2080617" cy="124837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u="none" kern="1200" dirty="0" smtClean="0"/>
            <a:t>Effective partnerships</a:t>
          </a:r>
          <a:endParaRPr lang="en-US" sz="2000" kern="1200" dirty="0"/>
        </a:p>
      </dsp:txBody>
      <dsp:txXfrm>
        <a:off x="863351" y="2915046"/>
        <a:ext cx="2080617" cy="1248370"/>
      </dsp:txXfrm>
    </dsp:sp>
    <dsp:sp modelId="{394E0A21-0BF0-453D-836A-59180819E1AD}">
      <dsp:nvSpPr>
        <dsp:cNvPr id="0" name=""/>
        <dsp:cNvSpPr/>
      </dsp:nvSpPr>
      <dsp:spPr>
        <a:xfrm>
          <a:off x="3152030" y="2915046"/>
          <a:ext cx="2080617" cy="12483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u="none" kern="1200" dirty="0" smtClean="0"/>
            <a:t>Strong involvement of families</a:t>
          </a:r>
          <a:endParaRPr lang="en-US" sz="2000" kern="1200" dirty="0"/>
        </a:p>
      </dsp:txBody>
      <dsp:txXfrm>
        <a:off x="3152030" y="2915046"/>
        <a:ext cx="2080617" cy="12483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172B1-9198-49E0-AD7E-057D4EAE17FF}">
      <dsp:nvSpPr>
        <dsp:cNvPr id="0" name=""/>
        <dsp:cNvSpPr/>
      </dsp:nvSpPr>
      <dsp:spPr>
        <a:xfrm>
          <a:off x="744" y="196403"/>
          <a:ext cx="2902148" cy="17412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i="0" u="none" kern="1200" dirty="0" smtClean="0"/>
            <a:t>Extended learning opportunities</a:t>
          </a:r>
          <a:endParaRPr lang="en-US" sz="2900" kern="1200" dirty="0"/>
        </a:p>
      </dsp:txBody>
      <dsp:txXfrm>
        <a:off x="744" y="196403"/>
        <a:ext cx="2902148" cy="1741289"/>
      </dsp:txXfrm>
    </dsp:sp>
    <dsp:sp modelId="{FE189D1B-73C6-49BD-A260-06D54346B118}">
      <dsp:nvSpPr>
        <dsp:cNvPr id="0" name=""/>
        <dsp:cNvSpPr/>
      </dsp:nvSpPr>
      <dsp:spPr>
        <a:xfrm>
          <a:off x="3193107" y="196403"/>
          <a:ext cx="2902148" cy="174128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i="0" u="none" kern="1200" dirty="0" smtClean="0"/>
            <a:t>Linkages between school-day and after-school personnel</a:t>
          </a:r>
          <a:endParaRPr lang="en-US" sz="2900" i="1" u="none" kern="1200" dirty="0"/>
        </a:p>
      </dsp:txBody>
      <dsp:txXfrm>
        <a:off x="3193107" y="196403"/>
        <a:ext cx="2902148" cy="1741289"/>
      </dsp:txXfrm>
    </dsp:sp>
    <dsp:sp modelId="{89DA3F71-0025-42B2-A983-861950A95663}">
      <dsp:nvSpPr>
        <dsp:cNvPr id="0" name=""/>
        <dsp:cNvSpPr/>
      </dsp:nvSpPr>
      <dsp:spPr>
        <a:xfrm>
          <a:off x="1596925" y="2227907"/>
          <a:ext cx="2902148" cy="17412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i="0" u="none" kern="1200" smtClean="0"/>
            <a:t>Evaluation of program progress and effectiveness</a:t>
          </a:r>
          <a:endParaRPr lang="en-US" sz="2900" i="1" u="none" kern="1200" dirty="0"/>
        </a:p>
      </dsp:txBody>
      <dsp:txXfrm>
        <a:off x="1596925" y="2227907"/>
        <a:ext cx="2902148" cy="17412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18B2C0-088A-4D1F-91EE-28C454C7638D}">
      <dsp:nvSpPr>
        <dsp:cNvPr id="0" name=""/>
        <dsp:cNvSpPr/>
      </dsp:nvSpPr>
      <dsp:spPr>
        <a:xfrm>
          <a:off x="0" y="1959"/>
          <a:ext cx="6096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75A87D-E7A4-4133-BCAA-86ECBF06AAFF}">
      <dsp:nvSpPr>
        <dsp:cNvPr id="0" name=""/>
        <dsp:cNvSpPr/>
      </dsp:nvSpPr>
      <dsp:spPr>
        <a:xfrm>
          <a:off x="0" y="1959"/>
          <a:ext cx="1451074" cy="400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0" u="none" kern="1200" dirty="0" smtClean="0">
              <a:latin typeface="Comic Sans MS" pitchFamily="66" charset="0"/>
            </a:rPr>
            <a:t>Goal setting and strong manage-</a:t>
          </a:r>
          <a:r>
            <a:rPr lang="en-US" sz="2400" b="1" i="0" u="none" kern="1200" dirty="0" err="1" smtClean="0">
              <a:latin typeface="Comic Sans MS" pitchFamily="66" charset="0"/>
            </a:rPr>
            <a:t>ment</a:t>
          </a:r>
          <a:endParaRPr lang="en-US" sz="2400" kern="1200" dirty="0">
            <a:latin typeface="Comic Sans MS" pitchFamily="66" charset="0"/>
          </a:endParaRPr>
        </a:p>
      </dsp:txBody>
      <dsp:txXfrm>
        <a:off x="0" y="1959"/>
        <a:ext cx="1451074" cy="4009280"/>
      </dsp:txXfrm>
    </dsp:sp>
    <dsp:sp modelId="{DF61B64D-A0FA-4C59-B120-4232E104D1E3}">
      <dsp:nvSpPr>
        <dsp:cNvPr id="0" name=""/>
        <dsp:cNvSpPr/>
      </dsp:nvSpPr>
      <dsp:spPr>
        <a:xfrm>
          <a:off x="1524013" y="137"/>
          <a:ext cx="4556373" cy="778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0" kern="1200" baseline="0" dirty="0" smtClean="0"/>
            <a:t>Setting goals directed at addressing student outcomes</a:t>
          </a:r>
          <a:endParaRPr lang="en-US" sz="2500" kern="1200" baseline="0" dirty="0"/>
        </a:p>
      </dsp:txBody>
      <dsp:txXfrm>
        <a:off x="1524013" y="137"/>
        <a:ext cx="4556373" cy="778806"/>
      </dsp:txXfrm>
    </dsp:sp>
    <dsp:sp modelId="{D6B2FC53-AC93-4DA3-8C3C-7A0184EC617E}">
      <dsp:nvSpPr>
        <dsp:cNvPr id="0" name=""/>
        <dsp:cNvSpPr/>
      </dsp:nvSpPr>
      <dsp:spPr>
        <a:xfrm>
          <a:off x="1451074" y="823932"/>
          <a:ext cx="464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F1D000-9815-4C83-B82D-FED615C44E48}">
      <dsp:nvSpPr>
        <dsp:cNvPr id="0" name=""/>
        <dsp:cNvSpPr/>
      </dsp:nvSpPr>
      <dsp:spPr>
        <a:xfrm>
          <a:off x="1524013" y="845930"/>
          <a:ext cx="4556373" cy="1061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0" kern="1200" dirty="0" smtClean="0"/>
            <a:t>Implementing quality programming focused on the goals</a:t>
          </a:r>
          <a:endParaRPr lang="en-US" sz="2500" kern="1200" dirty="0"/>
        </a:p>
      </dsp:txBody>
      <dsp:txXfrm>
        <a:off x="1524013" y="845930"/>
        <a:ext cx="4556373" cy="1061131"/>
      </dsp:txXfrm>
    </dsp:sp>
    <dsp:sp modelId="{21A3AE4E-0D80-44D3-BD67-CFCDF59C7A2F}">
      <dsp:nvSpPr>
        <dsp:cNvPr id="0" name=""/>
        <dsp:cNvSpPr/>
      </dsp:nvSpPr>
      <dsp:spPr>
        <a:xfrm>
          <a:off x="1451074" y="1928231"/>
          <a:ext cx="464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9E382E-49D3-49EF-AD7A-F3E27C628F04}">
      <dsp:nvSpPr>
        <dsp:cNvPr id="0" name=""/>
        <dsp:cNvSpPr/>
      </dsp:nvSpPr>
      <dsp:spPr>
        <a:xfrm>
          <a:off x="1523649" y="1903902"/>
          <a:ext cx="4556373" cy="760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0" kern="1200" dirty="0" smtClean="0"/>
            <a:t>Creating a solid organizational structure</a:t>
          </a:r>
          <a:endParaRPr lang="en-US" sz="2500" kern="1200" dirty="0"/>
        </a:p>
      </dsp:txBody>
      <dsp:txXfrm>
        <a:off x="1523649" y="1903902"/>
        <a:ext cx="4556373" cy="760357"/>
      </dsp:txXfrm>
    </dsp:sp>
    <dsp:sp modelId="{96AA8769-37C6-4608-82EE-DB37209902F0}">
      <dsp:nvSpPr>
        <dsp:cNvPr id="0" name=""/>
        <dsp:cNvSpPr/>
      </dsp:nvSpPr>
      <dsp:spPr>
        <a:xfrm>
          <a:off x="1451074" y="2731755"/>
          <a:ext cx="464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7BA316-9EB6-4D1E-A070-F6A102E8D1EB}">
      <dsp:nvSpPr>
        <dsp:cNvPr id="0" name=""/>
        <dsp:cNvSpPr/>
      </dsp:nvSpPr>
      <dsp:spPr>
        <a:xfrm>
          <a:off x="1524013" y="2746448"/>
          <a:ext cx="4556373" cy="679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0" kern="1200" dirty="0" smtClean="0"/>
            <a:t>Adapting effective management strategies</a:t>
          </a:r>
          <a:endParaRPr lang="en-US" sz="2500" kern="1200" dirty="0"/>
        </a:p>
      </dsp:txBody>
      <dsp:txXfrm>
        <a:off x="1524013" y="2746448"/>
        <a:ext cx="4556373" cy="679714"/>
      </dsp:txXfrm>
    </dsp:sp>
    <dsp:sp modelId="{2C57E725-E059-49A8-94AF-FA0A463F445A}">
      <dsp:nvSpPr>
        <dsp:cNvPr id="0" name=""/>
        <dsp:cNvSpPr/>
      </dsp:nvSpPr>
      <dsp:spPr>
        <a:xfrm>
          <a:off x="1451074" y="3454635"/>
          <a:ext cx="464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82AE76-E99E-4CA5-85B8-CCF9358F83EB}">
      <dsp:nvSpPr>
        <dsp:cNvPr id="0" name=""/>
        <dsp:cNvSpPr/>
      </dsp:nvSpPr>
      <dsp:spPr>
        <a:xfrm>
          <a:off x="1538138" y="3497802"/>
          <a:ext cx="4556373" cy="468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0" kern="1200" dirty="0" smtClean="0"/>
            <a:t>Meeting legal requirements</a:t>
          </a:r>
          <a:endParaRPr lang="en-US" sz="2500" kern="1200" dirty="0"/>
        </a:p>
      </dsp:txBody>
      <dsp:txXfrm>
        <a:off x="1538138" y="3497802"/>
        <a:ext cx="4556373" cy="468337"/>
      </dsp:txXfrm>
    </dsp:sp>
    <dsp:sp modelId="{BE2DE69B-E2E4-472D-A6D9-DC0AAD606A87}">
      <dsp:nvSpPr>
        <dsp:cNvPr id="0" name=""/>
        <dsp:cNvSpPr/>
      </dsp:nvSpPr>
      <dsp:spPr>
        <a:xfrm>
          <a:off x="1451074" y="3966139"/>
          <a:ext cx="464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112FE3-E4C9-449F-911F-AC5738432809}">
      <dsp:nvSpPr>
        <dsp:cNvPr id="0" name=""/>
        <dsp:cNvSpPr/>
      </dsp:nvSpPr>
      <dsp:spPr>
        <a:xfrm>
          <a:off x="0" y="1959"/>
          <a:ext cx="6096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793138-6784-47B0-9C9B-45E53BA712C6}">
      <dsp:nvSpPr>
        <dsp:cNvPr id="0" name=""/>
        <dsp:cNvSpPr/>
      </dsp:nvSpPr>
      <dsp:spPr>
        <a:xfrm>
          <a:off x="0" y="1959"/>
          <a:ext cx="1338113" cy="400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i="0" u="none" kern="1200" dirty="0" smtClean="0"/>
            <a:t>Plan for long-term sustain-ability</a:t>
          </a:r>
          <a:endParaRPr lang="en-US" sz="2500" kern="1200" baseline="0" dirty="0"/>
        </a:p>
      </dsp:txBody>
      <dsp:txXfrm>
        <a:off x="0" y="1959"/>
        <a:ext cx="1338113" cy="4009280"/>
      </dsp:txXfrm>
    </dsp:sp>
    <dsp:sp modelId="{9FF1D000-9815-4C83-B82D-FED615C44E48}">
      <dsp:nvSpPr>
        <dsp:cNvPr id="0" name=""/>
        <dsp:cNvSpPr/>
      </dsp:nvSpPr>
      <dsp:spPr>
        <a:xfrm>
          <a:off x="1412475" y="0"/>
          <a:ext cx="4668529" cy="874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0" kern="1200" dirty="0" smtClean="0"/>
            <a:t>Accessing adequate and sustainable funding</a:t>
          </a:r>
          <a:endParaRPr lang="en-US" sz="2500" kern="1200" dirty="0"/>
        </a:p>
      </dsp:txBody>
      <dsp:txXfrm>
        <a:off x="1412475" y="0"/>
        <a:ext cx="4668529" cy="874720"/>
      </dsp:txXfrm>
    </dsp:sp>
    <dsp:sp modelId="{21A3AE4E-0D80-44D3-BD67-CFCDF59C7A2F}">
      <dsp:nvSpPr>
        <dsp:cNvPr id="0" name=""/>
        <dsp:cNvSpPr/>
      </dsp:nvSpPr>
      <dsp:spPr>
        <a:xfrm>
          <a:off x="1338113" y="990224"/>
          <a:ext cx="47577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9E382E-49D3-49EF-AD7A-F3E27C628F04}">
      <dsp:nvSpPr>
        <dsp:cNvPr id="0" name=""/>
        <dsp:cNvSpPr/>
      </dsp:nvSpPr>
      <dsp:spPr>
        <a:xfrm>
          <a:off x="1427470" y="990610"/>
          <a:ext cx="4668529" cy="819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0" kern="1200" dirty="0" smtClean="0"/>
            <a:t>Building public will through advocacy</a:t>
          </a:r>
          <a:endParaRPr lang="en-US" sz="2500" kern="1200" dirty="0"/>
        </a:p>
      </dsp:txBody>
      <dsp:txXfrm>
        <a:off x="1427470" y="990610"/>
        <a:ext cx="4668529" cy="819447"/>
      </dsp:txXfrm>
    </dsp:sp>
    <dsp:sp modelId="{96AA8769-37C6-4608-82EE-DB37209902F0}">
      <dsp:nvSpPr>
        <dsp:cNvPr id="0" name=""/>
        <dsp:cNvSpPr/>
      </dsp:nvSpPr>
      <dsp:spPr>
        <a:xfrm>
          <a:off x="1338113" y="1923216"/>
          <a:ext cx="47577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7BA316-9EB6-4D1E-A070-F6A102E8D1EB}">
      <dsp:nvSpPr>
        <dsp:cNvPr id="0" name=""/>
        <dsp:cNvSpPr/>
      </dsp:nvSpPr>
      <dsp:spPr>
        <a:xfrm>
          <a:off x="1427321" y="2036760"/>
          <a:ext cx="4668529" cy="863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0" kern="1200" dirty="0" smtClean="0"/>
            <a:t>Ensuring access and equity for all children</a:t>
          </a:r>
          <a:endParaRPr lang="en-US" sz="2500" kern="1200" dirty="0"/>
        </a:p>
      </dsp:txBody>
      <dsp:txXfrm>
        <a:off x="1427321" y="2036760"/>
        <a:ext cx="4668529" cy="863003"/>
      </dsp:txXfrm>
    </dsp:sp>
    <dsp:sp modelId="{2C57E725-E059-49A8-94AF-FA0A463F445A}">
      <dsp:nvSpPr>
        <dsp:cNvPr id="0" name=""/>
        <dsp:cNvSpPr/>
      </dsp:nvSpPr>
      <dsp:spPr>
        <a:xfrm>
          <a:off x="1338113" y="2899763"/>
          <a:ext cx="47577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82AE76-E99E-4CA5-85B8-CCF9358F83EB}">
      <dsp:nvSpPr>
        <dsp:cNvPr id="0" name=""/>
        <dsp:cNvSpPr/>
      </dsp:nvSpPr>
      <dsp:spPr>
        <a:xfrm>
          <a:off x="1427470" y="2901375"/>
          <a:ext cx="4668529" cy="877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0" kern="1200" dirty="0" smtClean="0"/>
            <a:t>Incorporating recognition for program and students</a:t>
          </a:r>
          <a:endParaRPr lang="en-US" sz="2500" kern="1200" dirty="0"/>
        </a:p>
      </dsp:txBody>
      <dsp:txXfrm>
        <a:off x="1427470" y="2901375"/>
        <a:ext cx="4668529" cy="877809"/>
      </dsp:txXfrm>
    </dsp:sp>
    <dsp:sp modelId="{BE2DE69B-E2E4-472D-A6D9-DC0AAD606A87}">
      <dsp:nvSpPr>
        <dsp:cNvPr id="0" name=""/>
        <dsp:cNvSpPr/>
      </dsp:nvSpPr>
      <dsp:spPr>
        <a:xfrm>
          <a:off x="1338113" y="3891117"/>
          <a:ext cx="47577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112FE3-E4C9-449F-911F-AC5738432809}">
      <dsp:nvSpPr>
        <dsp:cNvPr id="0" name=""/>
        <dsp:cNvSpPr/>
      </dsp:nvSpPr>
      <dsp:spPr>
        <a:xfrm>
          <a:off x="0" y="1959"/>
          <a:ext cx="6096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793138-6784-47B0-9C9B-45E53BA712C6}">
      <dsp:nvSpPr>
        <dsp:cNvPr id="0" name=""/>
        <dsp:cNvSpPr/>
      </dsp:nvSpPr>
      <dsp:spPr>
        <a:xfrm>
          <a:off x="0" y="1959"/>
          <a:ext cx="1338113" cy="400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Quality after-school staffing</a:t>
          </a:r>
          <a:endParaRPr lang="en-US" sz="2500" kern="1200" baseline="0" dirty="0"/>
        </a:p>
      </dsp:txBody>
      <dsp:txXfrm>
        <a:off x="0" y="1959"/>
        <a:ext cx="1338113" cy="4009280"/>
      </dsp:txXfrm>
    </dsp:sp>
    <dsp:sp modelId="{9FF1D000-9815-4C83-B82D-FED615C44E48}">
      <dsp:nvSpPr>
        <dsp:cNvPr id="0" name=""/>
        <dsp:cNvSpPr/>
      </dsp:nvSpPr>
      <dsp:spPr>
        <a:xfrm>
          <a:off x="1412475" y="0"/>
          <a:ext cx="4668529" cy="1387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0" kern="1200" dirty="0" smtClean="0"/>
            <a:t>Hiring, retaining, and compensating qualified staff, including a dedicated program administrator</a:t>
          </a:r>
          <a:endParaRPr lang="en-US" sz="2500" kern="1200" dirty="0"/>
        </a:p>
      </dsp:txBody>
      <dsp:txXfrm>
        <a:off x="1412475" y="0"/>
        <a:ext cx="4668529" cy="1387587"/>
      </dsp:txXfrm>
    </dsp:sp>
    <dsp:sp modelId="{21A3AE4E-0D80-44D3-BD67-CFCDF59C7A2F}">
      <dsp:nvSpPr>
        <dsp:cNvPr id="0" name=""/>
        <dsp:cNvSpPr/>
      </dsp:nvSpPr>
      <dsp:spPr>
        <a:xfrm>
          <a:off x="1338113" y="1487723"/>
          <a:ext cx="47577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9E382E-49D3-49EF-AD7A-F3E27C628F04}">
      <dsp:nvSpPr>
        <dsp:cNvPr id="0" name=""/>
        <dsp:cNvSpPr/>
      </dsp:nvSpPr>
      <dsp:spPr>
        <a:xfrm>
          <a:off x="1371579" y="1524009"/>
          <a:ext cx="4668529" cy="784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0" kern="1200" dirty="0" smtClean="0"/>
            <a:t>Providing ongoing professional development for staff</a:t>
          </a:r>
          <a:endParaRPr lang="en-US" sz="2500" kern="1200" dirty="0"/>
        </a:p>
      </dsp:txBody>
      <dsp:txXfrm>
        <a:off x="1371579" y="1524009"/>
        <a:ext cx="4668529" cy="784803"/>
      </dsp:txXfrm>
    </dsp:sp>
    <dsp:sp modelId="{96AA8769-37C6-4608-82EE-DB37209902F0}">
      <dsp:nvSpPr>
        <dsp:cNvPr id="0" name=""/>
        <dsp:cNvSpPr/>
      </dsp:nvSpPr>
      <dsp:spPr>
        <a:xfrm>
          <a:off x="1338113" y="2370702"/>
          <a:ext cx="47577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7BA316-9EB6-4D1E-A070-F6A102E8D1EB}">
      <dsp:nvSpPr>
        <dsp:cNvPr id="0" name=""/>
        <dsp:cNvSpPr/>
      </dsp:nvSpPr>
      <dsp:spPr>
        <a:xfrm>
          <a:off x="1371579" y="2503515"/>
          <a:ext cx="4668529" cy="583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0" kern="1200" dirty="0" smtClean="0"/>
            <a:t>Using volunteers effectively</a:t>
          </a:r>
          <a:endParaRPr lang="en-US" sz="2500" kern="1200" dirty="0"/>
        </a:p>
      </dsp:txBody>
      <dsp:txXfrm>
        <a:off x="1371579" y="2503515"/>
        <a:ext cx="4668529" cy="583855"/>
      </dsp:txXfrm>
    </dsp:sp>
    <dsp:sp modelId="{2C57E725-E059-49A8-94AF-FA0A463F445A}">
      <dsp:nvSpPr>
        <dsp:cNvPr id="0" name=""/>
        <dsp:cNvSpPr/>
      </dsp:nvSpPr>
      <dsp:spPr>
        <a:xfrm>
          <a:off x="1338113" y="3052734"/>
          <a:ext cx="47577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82AE76-E99E-4CA5-85B8-CCF9358F83EB}">
      <dsp:nvSpPr>
        <dsp:cNvPr id="0" name=""/>
        <dsp:cNvSpPr/>
      </dsp:nvSpPr>
      <dsp:spPr>
        <a:xfrm>
          <a:off x="1427470" y="3054128"/>
          <a:ext cx="4668529" cy="759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0" kern="1200" dirty="0" smtClean="0"/>
            <a:t>Ensuring low staff-to-student  ratio (1:10)</a:t>
          </a:r>
          <a:endParaRPr lang="en-US" sz="2500" kern="1200" dirty="0"/>
        </a:p>
      </dsp:txBody>
      <dsp:txXfrm>
        <a:off x="1427470" y="3054128"/>
        <a:ext cx="4668529" cy="759002"/>
      </dsp:txXfrm>
    </dsp:sp>
    <dsp:sp modelId="{BE2DE69B-E2E4-472D-A6D9-DC0AAD606A87}">
      <dsp:nvSpPr>
        <dsp:cNvPr id="0" name=""/>
        <dsp:cNvSpPr/>
      </dsp:nvSpPr>
      <dsp:spPr>
        <a:xfrm>
          <a:off x="1338113" y="3909913"/>
          <a:ext cx="47577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112FE3-E4C9-449F-911F-AC5738432809}">
      <dsp:nvSpPr>
        <dsp:cNvPr id="0" name=""/>
        <dsp:cNvSpPr/>
      </dsp:nvSpPr>
      <dsp:spPr>
        <a:xfrm>
          <a:off x="0" y="1959"/>
          <a:ext cx="6096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793138-6784-47B0-9C9B-45E53BA712C6}">
      <dsp:nvSpPr>
        <dsp:cNvPr id="0" name=""/>
        <dsp:cNvSpPr/>
      </dsp:nvSpPr>
      <dsp:spPr>
        <a:xfrm>
          <a:off x="0" y="1959"/>
          <a:ext cx="1451074" cy="400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i="0" u="none" kern="1200" dirty="0" smtClean="0"/>
            <a:t>Attention to safety, health, and nutrition issues</a:t>
          </a:r>
          <a:endParaRPr lang="en-US" sz="2500" kern="1200" baseline="0" dirty="0"/>
        </a:p>
      </dsp:txBody>
      <dsp:txXfrm>
        <a:off x="0" y="1959"/>
        <a:ext cx="1451074" cy="4009280"/>
      </dsp:txXfrm>
    </dsp:sp>
    <dsp:sp modelId="{9FF1D000-9815-4C83-B82D-FED615C44E48}">
      <dsp:nvSpPr>
        <dsp:cNvPr id="0" name=""/>
        <dsp:cNvSpPr/>
      </dsp:nvSpPr>
      <dsp:spPr>
        <a:xfrm>
          <a:off x="1523649" y="0"/>
          <a:ext cx="4556373" cy="8243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0" kern="1200" dirty="0" smtClean="0"/>
            <a:t>Creating safe places with adequate space and materials</a:t>
          </a:r>
          <a:endParaRPr lang="en-US" sz="2500" kern="1200" dirty="0"/>
        </a:p>
      </dsp:txBody>
      <dsp:txXfrm>
        <a:off x="1523649" y="0"/>
        <a:ext cx="4556373" cy="824308"/>
      </dsp:txXfrm>
    </dsp:sp>
    <dsp:sp modelId="{21A3AE4E-0D80-44D3-BD67-CFCDF59C7A2F}">
      <dsp:nvSpPr>
        <dsp:cNvPr id="0" name=""/>
        <dsp:cNvSpPr/>
      </dsp:nvSpPr>
      <dsp:spPr>
        <a:xfrm>
          <a:off x="1451074" y="1026731"/>
          <a:ext cx="464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9E382E-49D3-49EF-AD7A-F3E27C628F04}">
      <dsp:nvSpPr>
        <dsp:cNvPr id="0" name=""/>
        <dsp:cNvSpPr/>
      </dsp:nvSpPr>
      <dsp:spPr>
        <a:xfrm>
          <a:off x="1524013" y="1039040"/>
          <a:ext cx="4556373" cy="501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0" kern="1200" dirty="0" smtClean="0"/>
            <a:t>Meeting nutritional needs</a:t>
          </a:r>
          <a:endParaRPr lang="en-US" sz="2500" kern="1200" dirty="0"/>
        </a:p>
      </dsp:txBody>
      <dsp:txXfrm>
        <a:off x="1524013" y="1039040"/>
        <a:ext cx="4556373" cy="501761"/>
      </dsp:txXfrm>
    </dsp:sp>
    <dsp:sp modelId="{96AA8769-37C6-4608-82EE-DB37209902F0}">
      <dsp:nvSpPr>
        <dsp:cNvPr id="0" name=""/>
        <dsp:cNvSpPr/>
      </dsp:nvSpPr>
      <dsp:spPr>
        <a:xfrm>
          <a:off x="1451074" y="1728957"/>
          <a:ext cx="464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112FE3-E4C9-449F-911F-AC5738432809}">
      <dsp:nvSpPr>
        <dsp:cNvPr id="0" name=""/>
        <dsp:cNvSpPr/>
      </dsp:nvSpPr>
      <dsp:spPr>
        <a:xfrm>
          <a:off x="0" y="1959"/>
          <a:ext cx="6096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793138-6784-47B0-9C9B-45E53BA712C6}">
      <dsp:nvSpPr>
        <dsp:cNvPr id="0" name=""/>
        <dsp:cNvSpPr/>
      </dsp:nvSpPr>
      <dsp:spPr>
        <a:xfrm>
          <a:off x="0" y="1959"/>
          <a:ext cx="1451074" cy="400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i="0" u="none" kern="1200" dirty="0" smtClean="0"/>
            <a:t>Effective partner-ships</a:t>
          </a:r>
          <a:endParaRPr lang="en-US" sz="2500" kern="1200" baseline="0" dirty="0"/>
        </a:p>
      </dsp:txBody>
      <dsp:txXfrm>
        <a:off x="0" y="1959"/>
        <a:ext cx="1451074" cy="4009280"/>
      </dsp:txXfrm>
    </dsp:sp>
    <dsp:sp modelId="{9FF1D000-9815-4C83-B82D-FED615C44E48}">
      <dsp:nvSpPr>
        <dsp:cNvPr id="0" name=""/>
        <dsp:cNvSpPr/>
      </dsp:nvSpPr>
      <dsp:spPr>
        <a:xfrm>
          <a:off x="1523649" y="0"/>
          <a:ext cx="4556373" cy="1117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0" kern="1200" dirty="0" smtClean="0"/>
            <a:t>Building on the strengths of the community by collaborating among diverse partners</a:t>
          </a:r>
          <a:endParaRPr lang="en-US" sz="2500" kern="1200" dirty="0"/>
        </a:p>
      </dsp:txBody>
      <dsp:txXfrm>
        <a:off x="1523649" y="0"/>
        <a:ext cx="4556373" cy="1117997"/>
      </dsp:txXfrm>
    </dsp:sp>
    <dsp:sp modelId="{21A3AE4E-0D80-44D3-BD67-CFCDF59C7A2F}">
      <dsp:nvSpPr>
        <dsp:cNvPr id="0" name=""/>
        <dsp:cNvSpPr/>
      </dsp:nvSpPr>
      <dsp:spPr>
        <a:xfrm>
          <a:off x="1451074" y="1311612"/>
          <a:ext cx="464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534333-B728-46EB-BA15-65D12C967013}">
      <dsp:nvSpPr>
        <dsp:cNvPr id="0" name=""/>
        <dsp:cNvSpPr/>
      </dsp:nvSpPr>
      <dsp:spPr>
        <a:xfrm>
          <a:off x="1524013" y="1447801"/>
          <a:ext cx="4556373" cy="878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0" u="none" kern="1200" dirty="0" smtClean="0"/>
            <a:t>Using community resources effectively</a:t>
          </a:r>
          <a:endParaRPr lang="en-US" sz="2500" kern="1200" dirty="0"/>
        </a:p>
      </dsp:txBody>
      <dsp:txXfrm>
        <a:off x="1524013" y="1447801"/>
        <a:ext cx="4556373" cy="878391"/>
      </dsp:txXfrm>
    </dsp:sp>
    <dsp:sp modelId="{AA154312-E444-4620-A71A-F4D6FC634588}">
      <dsp:nvSpPr>
        <dsp:cNvPr id="0" name=""/>
        <dsp:cNvSpPr/>
      </dsp:nvSpPr>
      <dsp:spPr>
        <a:xfrm>
          <a:off x="1451074" y="2381657"/>
          <a:ext cx="464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9E382E-49D3-49EF-AD7A-F3E27C628F04}">
      <dsp:nvSpPr>
        <dsp:cNvPr id="0" name=""/>
        <dsp:cNvSpPr/>
      </dsp:nvSpPr>
      <dsp:spPr>
        <a:xfrm>
          <a:off x="1524013" y="2514589"/>
          <a:ext cx="4556373" cy="1245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0" kern="1200" dirty="0" smtClean="0"/>
            <a:t>Building consensus and partnerships among key stakeholders</a:t>
          </a:r>
          <a:endParaRPr lang="en-US" sz="2500" kern="1200" dirty="0"/>
        </a:p>
      </dsp:txBody>
      <dsp:txXfrm>
        <a:off x="1524013" y="2514589"/>
        <a:ext cx="4556373" cy="1245946"/>
      </dsp:txXfrm>
    </dsp:sp>
    <dsp:sp modelId="{96AA8769-37C6-4608-82EE-DB37209902F0}">
      <dsp:nvSpPr>
        <dsp:cNvPr id="0" name=""/>
        <dsp:cNvSpPr/>
      </dsp:nvSpPr>
      <dsp:spPr>
        <a:xfrm>
          <a:off x="1451074" y="3819258"/>
          <a:ext cx="464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#1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#1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#1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6324600" y="8686800"/>
            <a:ext cx="369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152256E8-1685-4A16-990B-6BFB6FBBB734}" type="slidenum">
              <a:rPr lang="en-US" sz="1200"/>
              <a:pPr>
                <a:defRPr/>
              </a:pPr>
              <a:t>‹#›</a:t>
            </a:fld>
            <a:endParaRPr lang="en-US" sz="1200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0" y="8458200"/>
            <a:ext cx="6324600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4375" tIns="47188" rIns="94375" bIns="47188">
            <a:spAutoFit/>
          </a:bodyPr>
          <a:lstStyle/>
          <a:p>
            <a:pPr algn="ctr" defTabSz="942975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sz="900">
                <a:latin typeface="Calibri" pitchFamily="34" charset="0"/>
              </a:rPr>
              <a:t>Presenter: Joseph P. Herrity, Owner/Trainer/Consultant</a:t>
            </a:r>
          </a:p>
          <a:p>
            <a:pPr algn="ctr" defTabSz="942975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sz="900">
                <a:latin typeface="Calibri" pitchFamily="34" charset="0"/>
              </a:rPr>
              <a:t>Preferred Visions, LLC  l West Des Moines, Iowa</a:t>
            </a:r>
          </a:p>
          <a:p>
            <a:pPr algn="ctr" defTabSz="942975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sz="900">
                <a:latin typeface="Calibri" pitchFamily="34" charset="0"/>
              </a:rPr>
              <a:t>www.preferredvisions.com  l  joeherrity@msn.com  I  515-225-3650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0" y="79375"/>
            <a:ext cx="6858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4375" tIns="47188" rIns="94375" bIns="47188"/>
          <a:lstStyle/>
          <a:p>
            <a:pPr algn="ctr" defTabSz="942975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sz="900" b="1">
                <a:latin typeface="Calibri" pitchFamily="34" charset="0"/>
              </a:rPr>
              <a:t>“Common Elements of Quality Afterschool Programs”</a:t>
            </a:r>
          </a:p>
          <a:p>
            <a:pPr algn="ctr" defTabSz="942975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sz="900">
                <a:latin typeface="Calibri" pitchFamily="34" charset="0"/>
              </a:rPr>
              <a:t>Bureau of Indian Education 21</a:t>
            </a:r>
            <a:r>
              <a:rPr lang="en-US" sz="900" baseline="30000">
                <a:latin typeface="Calibri" pitchFamily="34" charset="0"/>
              </a:rPr>
              <a:t>st</a:t>
            </a:r>
            <a:r>
              <a:rPr lang="en-US" sz="900">
                <a:latin typeface="Calibri" pitchFamily="34" charset="0"/>
              </a:rPr>
              <a:t> CCLC Annual Meeting</a:t>
            </a:r>
          </a:p>
          <a:p>
            <a:pPr algn="ctr" defTabSz="942975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sz="900">
                <a:latin typeface="Calibri" pitchFamily="34" charset="0"/>
              </a:rPr>
              <a:t>Orlando, Florida</a:t>
            </a:r>
          </a:p>
          <a:p>
            <a:pPr algn="ctr" defTabSz="942975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sz="900">
                <a:latin typeface="Calibri" pitchFamily="34" charset="0"/>
              </a:rPr>
              <a:t>December 7-8, 2011,</a:t>
            </a:r>
          </a:p>
          <a:p>
            <a:pPr algn="ctr" defTabSz="942975">
              <a:spcBef>
                <a:spcPct val="50000"/>
              </a:spcBef>
              <a:defRPr/>
            </a:pP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226396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AC84A16-80DC-4A25-953A-D96C5F7810FC}" type="datetimeFigureOut">
              <a:rPr lang="en-US"/>
              <a:pPr>
                <a:defRPr/>
              </a:pPr>
              <a:t>1/8/2013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E78025-DA55-44A0-A715-EB53F0B84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45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764B1E-E5A2-4BCA-9D60-1D0810A87B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81F577-E5B6-4236-B5AC-809C76EE617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990600" y="1017588"/>
            <a:ext cx="7178675" cy="483076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>
            <a:off x="990600" y="1009650"/>
            <a:ext cx="7180263" cy="4832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769938" y="701675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7854950" y="74930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88" y="5357813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4FF8E-3D15-4EBF-BC70-76415C72DFB6}" type="datetimeFigureOut">
              <a:rPr lang="en-US"/>
              <a:pPr>
                <a:defRPr/>
              </a:pPr>
              <a:t>1/8/2013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50" y="5357813"/>
            <a:ext cx="5033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475" y="5357813"/>
            <a:ext cx="554038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2517839-A29C-46D5-B14E-E32AA60F3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8DE14-FD05-4C6A-9707-747D8DE38DEA}" type="datetimeFigureOut">
              <a:rPr lang="en-US"/>
              <a:pPr>
                <a:defRPr/>
              </a:pPr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B757F-B3DA-42B4-955C-1FB302569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0754-BD7C-404E-9095-2740DC106E7F}" type="datetimeFigureOut">
              <a:rPr lang="en-US"/>
              <a:pPr>
                <a:defRPr/>
              </a:pPr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72B64-50B8-4843-B81E-6B233AA80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3643F-B900-4FD1-92FA-44200FC39548}" type="datetimeFigureOut">
              <a:rPr lang="en-US"/>
              <a:pPr>
                <a:defRPr/>
              </a:pPr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E5E55-B33F-41C6-8686-E9056FB24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87F46-4374-47EA-9A3B-A2E7A73DEB85}" type="datetimeFigureOut">
              <a:rPr lang="en-US"/>
              <a:pPr>
                <a:defRPr/>
              </a:pPr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848FE-CB7D-4EAE-88B5-DFA858D57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48295-8502-4EB9-8CF7-77D01941E669}" type="datetimeFigureOut">
              <a:rPr lang="en-US"/>
              <a:pPr>
                <a:defRPr/>
              </a:pPr>
              <a:t>1/8/2013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1A3E3-8753-4128-9335-93B4BBED9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CC551-1F18-41D3-B327-24E77DD86B99}" type="datetimeFigureOut">
              <a:rPr lang="en-US"/>
              <a:pPr>
                <a:defRPr/>
              </a:pPr>
              <a:t>1/8/2013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B31A2-621C-4ED4-98E8-5208542D1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534A0-43BB-42F8-A049-FA8DA766454E}" type="datetimeFigureOut">
              <a:rPr lang="en-US"/>
              <a:pPr>
                <a:defRPr/>
              </a:pPr>
              <a:t>1/8/2013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F4C64-5701-49ED-8233-6E0B94A4C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DEC82-EF92-4617-BC2B-1D4D2DF1BAEA}" type="datetimeFigureOut">
              <a:rPr lang="en-US"/>
              <a:pPr>
                <a:defRPr/>
              </a:pPr>
              <a:t>1/8/2013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B8566-C685-46A7-9F0C-2D653850C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5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6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2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3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52E3D-998B-4464-9C15-CA2FAD68798F}" type="datetimeFigureOut">
              <a:rPr lang="en-US"/>
              <a:pPr>
                <a:defRPr/>
              </a:pPr>
              <a:t>1/8/2013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673C4-FDE2-4189-8F26-9022B2908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2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2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29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D968A-5323-4B4F-8980-75479FAC5A57}" type="datetimeFigureOut">
              <a:rPr lang="en-US"/>
              <a:pPr>
                <a:defRPr/>
              </a:pPr>
              <a:t>1/8/2013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EE7D9-3CD1-44DE-B241-FABA8AD54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fld id="{9A7AAA93-FE98-4305-9840-88358EFAD68B}" type="datetimeFigureOut">
              <a:rPr lang="en-US"/>
              <a:pPr>
                <a:defRPr/>
              </a:pPr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fld id="{A164D1A8-6B66-4E2D-9651-D054D1108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73" r:id="rId8"/>
    <p:sldLayoutId id="2147483674" r:id="rId9"/>
    <p:sldLayoutId id="2147483665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44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984250" y="1752600"/>
            <a:ext cx="69596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4000" b="1">
                <a:latin typeface="Comic Sans MS" pitchFamily="66" charset="0"/>
                <a:ea typeface="Times New Roman" pitchFamily="18" charset="0"/>
                <a:cs typeface="Calibri" pitchFamily="34" charset="0"/>
              </a:rPr>
              <a:t>Common Elements </a:t>
            </a:r>
          </a:p>
          <a:p>
            <a:pPr algn="ctr"/>
            <a:r>
              <a:rPr lang="en-US" sz="4000" b="1">
                <a:latin typeface="Comic Sans MS" pitchFamily="66" charset="0"/>
                <a:ea typeface="Times New Roman" pitchFamily="18" charset="0"/>
                <a:cs typeface="Calibri" pitchFamily="34" charset="0"/>
              </a:rPr>
              <a:t>of </a:t>
            </a:r>
          </a:p>
          <a:p>
            <a:pPr algn="ctr"/>
            <a:r>
              <a:rPr lang="en-US" sz="4000" b="1">
                <a:latin typeface="Comic Sans MS" pitchFamily="66" charset="0"/>
                <a:ea typeface="Times New Roman" pitchFamily="18" charset="0"/>
                <a:cs typeface="Calibri" pitchFamily="34" charset="0"/>
              </a:rPr>
              <a:t>Quality </a:t>
            </a:r>
          </a:p>
          <a:p>
            <a:pPr algn="ctr"/>
            <a:r>
              <a:rPr lang="en-US" sz="4000" b="1">
                <a:latin typeface="Comic Sans MS" pitchFamily="66" charset="0"/>
                <a:ea typeface="Times New Roman" pitchFamily="18" charset="0"/>
                <a:cs typeface="Calibri" pitchFamily="34" charset="0"/>
              </a:rPr>
              <a:t>After-School </a:t>
            </a:r>
          </a:p>
          <a:p>
            <a:pPr algn="ctr"/>
            <a:r>
              <a:rPr lang="en-US" sz="4000" b="1">
                <a:latin typeface="Comic Sans MS" pitchFamily="66" charset="0"/>
                <a:ea typeface="Times New Roman" pitchFamily="18" charset="0"/>
                <a:cs typeface="Calibri" pitchFamily="34" charset="0"/>
              </a:rPr>
              <a:t>Programs</a:t>
            </a:r>
            <a:endParaRPr lang="en-US" sz="4000">
              <a:latin typeface="Comic Sans MS" pitchFamily="66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6400800" y="5943600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Copyrighted Preferred Visions, LLC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6400800" y="5943600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Copyrighted Preferred Visions,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752600"/>
          <a:ext cx="6096000" cy="401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794" name="TextBox 3"/>
          <p:cNvSpPr txBox="1">
            <a:spLocks noChangeArrowheads="1"/>
          </p:cNvSpPr>
          <p:nvPr/>
        </p:nvSpPr>
        <p:spPr bwMode="auto">
          <a:xfrm>
            <a:off x="1371600" y="1035050"/>
            <a:ext cx="65865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Common Elements of Afterschool Programs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6400800" y="5943600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Copyrighted Preferred Visions,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752600"/>
          <a:ext cx="6096000" cy="401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5842" name="TextBox 3"/>
          <p:cNvSpPr txBox="1">
            <a:spLocks noChangeArrowheads="1"/>
          </p:cNvSpPr>
          <p:nvPr/>
        </p:nvSpPr>
        <p:spPr bwMode="auto">
          <a:xfrm>
            <a:off x="1371600" y="1035050"/>
            <a:ext cx="65865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Common Elements of Afterschool Programs</a:t>
            </a: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6400800" y="5943600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Copyrighted Preferred Visions,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752600"/>
          <a:ext cx="6096000" cy="401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7890" name="TextBox 3"/>
          <p:cNvSpPr txBox="1">
            <a:spLocks noChangeArrowheads="1"/>
          </p:cNvSpPr>
          <p:nvPr/>
        </p:nvSpPr>
        <p:spPr bwMode="auto">
          <a:xfrm>
            <a:off x="1371600" y="1035050"/>
            <a:ext cx="65865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Common Elements of Afterschool Programs</a:t>
            </a:r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6400800" y="5943600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Copyrighted Preferred Visions,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752600"/>
          <a:ext cx="6096000" cy="401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9938" name="TextBox 3"/>
          <p:cNvSpPr txBox="1">
            <a:spLocks noChangeArrowheads="1"/>
          </p:cNvSpPr>
          <p:nvPr/>
        </p:nvSpPr>
        <p:spPr bwMode="auto">
          <a:xfrm>
            <a:off x="1371600" y="1035050"/>
            <a:ext cx="65865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Common Elements of Afterschool Programs</a:t>
            </a: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6400800" y="5943600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Copyrighted Preferred Visions,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752600"/>
          <a:ext cx="6096000" cy="401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1986" name="TextBox 3"/>
          <p:cNvSpPr txBox="1">
            <a:spLocks noChangeArrowheads="1"/>
          </p:cNvSpPr>
          <p:nvPr/>
        </p:nvSpPr>
        <p:spPr bwMode="auto">
          <a:xfrm>
            <a:off x="1371600" y="1035050"/>
            <a:ext cx="65865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Common Elements of Afterschool Programs</a:t>
            </a: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6400800" y="5943600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Copyrighted Preferred Visions,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752600"/>
          <a:ext cx="6096000" cy="401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034" name="TextBox 3"/>
          <p:cNvSpPr txBox="1">
            <a:spLocks noChangeArrowheads="1"/>
          </p:cNvSpPr>
          <p:nvPr/>
        </p:nvSpPr>
        <p:spPr bwMode="auto">
          <a:xfrm>
            <a:off x="1371600" y="1035050"/>
            <a:ext cx="65865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Common Elements of Afterschool Programs</a:t>
            </a:r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6400800" y="5943600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Copyrighted Preferred Visions,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1"/>
          <p:cNvSpPr txBox="1">
            <a:spLocks noChangeArrowheads="1"/>
          </p:cNvSpPr>
          <p:nvPr/>
        </p:nvSpPr>
        <p:spPr bwMode="auto">
          <a:xfrm>
            <a:off x="1385888" y="2514600"/>
            <a:ext cx="64008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>
                <a:latin typeface="Comic Sans MS" pitchFamily="66" charset="0"/>
              </a:rPr>
              <a:t>These characteristics of high-quality afterschool programs help ensure children’s continued growth, development, and learning throughout the </a:t>
            </a:r>
          </a:p>
          <a:p>
            <a:pPr algn="ctr"/>
            <a:r>
              <a:rPr lang="en-US" sz="3000">
                <a:latin typeface="Comic Sans MS" pitchFamily="66" charset="0"/>
              </a:rPr>
              <a:t>pre-adolescent and adolescent school years.</a:t>
            </a:r>
            <a:endParaRPr lang="en-US" sz="3000" i="1">
              <a:latin typeface="Comic Sans MS" pitchFamily="66" charset="0"/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762000" y="1219200"/>
            <a:ext cx="7696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latin typeface="Comic Sans MS" pitchFamily="66" charset="0"/>
              </a:rPr>
              <a:t>Conclusions about Common Elements </a:t>
            </a:r>
          </a:p>
          <a:p>
            <a:pPr algn="ctr"/>
            <a:r>
              <a:rPr lang="en-US" sz="3000" b="1">
                <a:latin typeface="Comic Sans MS" pitchFamily="66" charset="0"/>
              </a:rPr>
              <a:t>of Afterschool Programs</a:t>
            </a:r>
          </a:p>
        </p:txBody>
      </p:sp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6400800" y="5943600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Copyrighted Preferred Visions,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485900" y="2047875"/>
            <a:ext cx="6096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omic Sans MS" pitchFamily="66" charset="0"/>
              </a:rPr>
              <a:t>Quality after-school programs can provide safe, engaging environments that complement the school day by promoting learning to improve student outcomes.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485900" y="3810000"/>
            <a:ext cx="6096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omic Sans MS" pitchFamily="66" charset="0"/>
              </a:rPr>
              <a:t>Both practitioners and researchers have found that effective programs combine academic, enrichment, cultural, and recreational activities to guide learning and engage children and youth in wholesome activities. </a:t>
            </a: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838200" y="812800"/>
            <a:ext cx="7391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latin typeface="Comic Sans MS" pitchFamily="66" charset="0"/>
              </a:rPr>
              <a:t>What We Know About </a:t>
            </a:r>
          </a:p>
          <a:p>
            <a:pPr algn="ctr"/>
            <a:r>
              <a:rPr lang="en-US" sz="3000" b="1">
                <a:latin typeface="Comic Sans MS" pitchFamily="66" charset="0"/>
              </a:rPr>
              <a:t>Afterschool Programs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6400800" y="5943600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Copyrighted Preferred Visions,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1143000" y="1027113"/>
            <a:ext cx="6858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>
                <a:latin typeface="Comic Sans MS" pitchFamily="66" charset="0"/>
              </a:rPr>
              <a:t>Types of Activities Found in a Quality After-School Program 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204281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6400800" y="5943600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Copyrighted Preferred Visions,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1"/>
          <p:cNvSpPr txBox="1">
            <a:spLocks noChangeArrowheads="1"/>
          </p:cNvSpPr>
          <p:nvPr/>
        </p:nvSpPr>
        <p:spPr bwMode="auto">
          <a:xfrm>
            <a:off x="1143000" y="1027113"/>
            <a:ext cx="6858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>
                <a:latin typeface="Comic Sans MS" pitchFamily="66" charset="0"/>
              </a:rPr>
              <a:t>Types of Activities Found in a Quality After-School Program 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204281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6400800" y="5943600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Copyrighted Preferred Visions,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752600"/>
          <a:ext cx="6096000" cy="416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981200" y="914400"/>
            <a:ext cx="5010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mic Sans MS" pitchFamily="66" charset="0"/>
              </a:rPr>
              <a:t>Common Elements of Afterschool Programs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6400800" y="5943600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Copyrighted Preferred Visions,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752600"/>
          <a:ext cx="6096000" cy="416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981200" y="914400"/>
            <a:ext cx="5010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mic Sans MS" pitchFamily="66" charset="0"/>
              </a:rPr>
              <a:t>Common Elements of Afterschool Programs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6400800" y="5943600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Copyrighted Preferred Visions,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752600"/>
          <a:ext cx="6096000" cy="401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1371600" y="1035050"/>
            <a:ext cx="65865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Common Elements of Afterschool Programs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6400800" y="5943600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Copyrighted Preferred Visions,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752600"/>
          <a:ext cx="6096000" cy="401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9698" name="TextBox 3"/>
          <p:cNvSpPr txBox="1">
            <a:spLocks noChangeArrowheads="1"/>
          </p:cNvSpPr>
          <p:nvPr/>
        </p:nvSpPr>
        <p:spPr bwMode="auto">
          <a:xfrm>
            <a:off x="1371600" y="1035050"/>
            <a:ext cx="65865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Common Elements of Afterschool Programs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6400800" y="5943600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Copyrighted Preferred Visions,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752600"/>
          <a:ext cx="6096000" cy="401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1746" name="TextBox 3"/>
          <p:cNvSpPr txBox="1">
            <a:spLocks noChangeArrowheads="1"/>
          </p:cNvSpPr>
          <p:nvPr/>
        </p:nvSpPr>
        <p:spPr bwMode="auto">
          <a:xfrm>
            <a:off x="1371600" y="1035050"/>
            <a:ext cx="65865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Common Elements of Afterschool Programs</a:t>
            </a: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6400800" y="5943600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Copyrighted Preferred Visions,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320</TotalTime>
  <Words>583</Words>
  <Application>Microsoft Office PowerPoint</Application>
  <PresentationFormat>On-screen Show (4:3)</PresentationFormat>
  <Paragraphs>106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Pushpin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Elements of Quality After-school Programs</dc:title>
  <dc:creator>Joe Herrity</dc:creator>
  <cp:lastModifiedBy>Edmo, Jack</cp:lastModifiedBy>
  <cp:revision>19</cp:revision>
  <dcterms:created xsi:type="dcterms:W3CDTF">2011-11-14T16:40:58Z</dcterms:created>
  <dcterms:modified xsi:type="dcterms:W3CDTF">2013-01-08T16:15:24Z</dcterms:modified>
</cp:coreProperties>
</file>