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8" r:id="rId9"/>
    <p:sldId id="267" r:id="rId10"/>
    <p:sldId id="270" r:id="rId11"/>
    <p:sldId id="269" r:id="rId12"/>
    <p:sldId id="271" r:id="rId13"/>
    <p:sldId id="272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B786F-D2DE-4F5D-A660-DAE23D8C9DF4}" type="doc">
      <dgm:prSet loTypeId="urn:microsoft.com/office/officeart/2005/8/layout/hProcess9" loCatId="process" qsTypeId="urn:microsoft.com/office/officeart/2005/8/quickstyle/3d2" qsCatId="3D" csTypeId="urn:microsoft.com/office/officeart/2005/8/colors/accent0_1" csCatId="mainScheme" phldr="1"/>
      <dgm:spPr/>
    </dgm:pt>
    <dgm:pt modelId="{E72F880A-281F-4D34-A854-B28788ADC0DD}">
      <dgm:prSet phldrT="[Text]"/>
      <dgm:spPr/>
      <dgm:t>
        <a:bodyPr/>
        <a:lstStyle/>
        <a:p>
          <a:r>
            <a:rPr lang="en-US" dirty="0"/>
            <a:t>Family Engagement Tool</a:t>
          </a:r>
        </a:p>
        <a:p>
          <a:r>
            <a:rPr lang="en-US" dirty="0"/>
            <a:t>(FET)</a:t>
          </a:r>
        </a:p>
      </dgm:t>
    </dgm:pt>
    <dgm:pt modelId="{BBC4246F-77EC-4AEB-AE97-1259CE7AA0A5}" type="parTrans" cxnId="{37ED01F9-CC08-42D4-8792-E93C3C306BEE}">
      <dgm:prSet/>
      <dgm:spPr/>
      <dgm:t>
        <a:bodyPr/>
        <a:lstStyle/>
        <a:p>
          <a:endParaRPr lang="en-US"/>
        </a:p>
      </dgm:t>
    </dgm:pt>
    <dgm:pt modelId="{5984F1B0-0E33-4557-8DD5-4D948C2E593A}" type="sibTrans" cxnId="{37ED01F9-CC08-42D4-8792-E93C3C306BEE}">
      <dgm:prSet/>
      <dgm:spPr/>
      <dgm:t>
        <a:bodyPr/>
        <a:lstStyle/>
        <a:p>
          <a:endParaRPr lang="en-US"/>
        </a:p>
      </dgm:t>
    </dgm:pt>
    <dgm:pt modelId="{E9C67D4B-B431-43B8-9A6A-FBB36AF17A3E}">
      <dgm:prSet phldrT="[Text]"/>
      <dgm:spPr/>
      <dgm:t>
        <a:bodyPr/>
        <a:lstStyle/>
        <a:p>
          <a:r>
            <a:rPr lang="en-US" dirty="0"/>
            <a:t>"Next Steps"</a:t>
          </a:r>
        </a:p>
        <a:p>
          <a:r>
            <a:rPr lang="en-US" dirty="0"/>
            <a:t>Introduction to Indicators</a:t>
          </a:r>
        </a:p>
      </dgm:t>
    </dgm:pt>
    <dgm:pt modelId="{E319D2B5-7A18-4BBB-B984-9A6FD2DE884C}" type="parTrans" cxnId="{D518C1BE-123F-4253-BF65-D7999D767F3C}">
      <dgm:prSet/>
      <dgm:spPr/>
      <dgm:t>
        <a:bodyPr/>
        <a:lstStyle/>
        <a:p>
          <a:endParaRPr lang="en-US"/>
        </a:p>
      </dgm:t>
    </dgm:pt>
    <dgm:pt modelId="{F816B2A6-C2F3-4CE5-917C-278104765C83}" type="sibTrans" cxnId="{D518C1BE-123F-4253-BF65-D7999D767F3C}">
      <dgm:prSet/>
      <dgm:spPr/>
      <dgm:t>
        <a:bodyPr/>
        <a:lstStyle/>
        <a:p>
          <a:endParaRPr lang="en-US"/>
        </a:p>
      </dgm:t>
    </dgm:pt>
    <dgm:pt modelId="{1D755BB1-1AD6-4202-9F92-A9A41465C03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"Family Engagement Indicators"</a:t>
          </a:r>
        </a:p>
        <a:p>
          <a:r>
            <a:rPr lang="en-US" dirty="0"/>
            <a:t>Moving Towards Family Engagement</a:t>
          </a:r>
        </a:p>
      </dgm:t>
    </dgm:pt>
    <dgm:pt modelId="{819F3187-0D9F-431C-9F14-F5A94BA0A292}" type="parTrans" cxnId="{E7AB09E1-70A2-4DC3-9FCE-DDF3F6E276B4}">
      <dgm:prSet/>
      <dgm:spPr/>
      <dgm:t>
        <a:bodyPr/>
        <a:lstStyle/>
        <a:p>
          <a:endParaRPr lang="en-US"/>
        </a:p>
      </dgm:t>
    </dgm:pt>
    <dgm:pt modelId="{485B1CBA-C7F0-42D2-82CA-4A3253F30FB0}" type="sibTrans" cxnId="{E7AB09E1-70A2-4DC3-9FCE-DDF3F6E276B4}">
      <dgm:prSet/>
      <dgm:spPr/>
      <dgm:t>
        <a:bodyPr/>
        <a:lstStyle/>
        <a:p>
          <a:endParaRPr lang="en-US"/>
        </a:p>
      </dgm:t>
    </dgm:pt>
    <dgm:pt modelId="{B21DDA97-762D-4A19-86A7-E32F56F96268}" type="pres">
      <dgm:prSet presAssocID="{DCAB786F-D2DE-4F5D-A660-DAE23D8C9DF4}" presName="CompostProcess" presStyleCnt="0">
        <dgm:presLayoutVars>
          <dgm:dir/>
          <dgm:resizeHandles val="exact"/>
        </dgm:presLayoutVars>
      </dgm:prSet>
      <dgm:spPr/>
    </dgm:pt>
    <dgm:pt modelId="{87B478EA-A062-4DCF-A947-5F951F0DD98C}" type="pres">
      <dgm:prSet presAssocID="{DCAB786F-D2DE-4F5D-A660-DAE23D8C9DF4}" presName="arrow" presStyleLbl="bgShp" presStyleIdx="0" presStyleCnt="1"/>
      <dgm:spPr/>
    </dgm:pt>
    <dgm:pt modelId="{F2BF12E7-5132-497B-A40B-FC9DD2624338}" type="pres">
      <dgm:prSet presAssocID="{DCAB786F-D2DE-4F5D-A660-DAE23D8C9DF4}" presName="linearProcess" presStyleCnt="0"/>
      <dgm:spPr/>
    </dgm:pt>
    <dgm:pt modelId="{C39B2035-B56A-4E23-8C03-2061B8C4D172}" type="pres">
      <dgm:prSet presAssocID="{E72F880A-281F-4D34-A854-B28788ADC0D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35585-7DDF-4735-B8E3-A705B20D7D17}" type="pres">
      <dgm:prSet presAssocID="{5984F1B0-0E33-4557-8DD5-4D948C2E593A}" presName="sibTrans" presStyleCnt="0"/>
      <dgm:spPr/>
    </dgm:pt>
    <dgm:pt modelId="{3CA6D099-FB24-4A95-8718-81CD860124A3}" type="pres">
      <dgm:prSet presAssocID="{E9C67D4B-B431-43B8-9A6A-FBB36AF17A3E}" presName="textNode" presStyleLbl="node1" presStyleIdx="1" presStyleCnt="3" custLinFactNeighborX="32323" custLinFactNeighborY="-1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D78A1-2252-44E1-92C4-520CAEF72464}" type="pres">
      <dgm:prSet presAssocID="{F816B2A6-C2F3-4CE5-917C-278104765C83}" presName="sibTrans" presStyleCnt="0"/>
      <dgm:spPr/>
    </dgm:pt>
    <dgm:pt modelId="{66A8BFE8-0A90-4A82-BDF9-6C23BA95BD22}" type="pres">
      <dgm:prSet presAssocID="{1D755BB1-1AD6-4202-9F92-A9A41465C03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8C1BE-123F-4253-BF65-D7999D767F3C}" srcId="{DCAB786F-D2DE-4F5D-A660-DAE23D8C9DF4}" destId="{E9C67D4B-B431-43B8-9A6A-FBB36AF17A3E}" srcOrd="1" destOrd="0" parTransId="{E319D2B5-7A18-4BBB-B984-9A6FD2DE884C}" sibTransId="{F816B2A6-C2F3-4CE5-917C-278104765C83}"/>
    <dgm:cxn modelId="{F1F0A3B4-3EDE-4D0E-8652-5D52C25C76BF}" type="presOf" srcId="{E9C67D4B-B431-43B8-9A6A-FBB36AF17A3E}" destId="{3CA6D099-FB24-4A95-8718-81CD860124A3}" srcOrd="0" destOrd="0" presId="urn:microsoft.com/office/officeart/2005/8/layout/hProcess9"/>
    <dgm:cxn modelId="{308585A5-C09C-4E45-9D8F-E3EE12E9817A}" type="presOf" srcId="{1D755BB1-1AD6-4202-9F92-A9A41465C03F}" destId="{66A8BFE8-0A90-4A82-BDF9-6C23BA95BD22}" srcOrd="0" destOrd="0" presId="urn:microsoft.com/office/officeart/2005/8/layout/hProcess9"/>
    <dgm:cxn modelId="{80D520AC-4E72-42A2-AFFC-50994AF54109}" type="presOf" srcId="{DCAB786F-D2DE-4F5D-A660-DAE23D8C9DF4}" destId="{B21DDA97-762D-4A19-86A7-E32F56F96268}" srcOrd="0" destOrd="0" presId="urn:microsoft.com/office/officeart/2005/8/layout/hProcess9"/>
    <dgm:cxn modelId="{37ED01F9-CC08-42D4-8792-E93C3C306BEE}" srcId="{DCAB786F-D2DE-4F5D-A660-DAE23D8C9DF4}" destId="{E72F880A-281F-4D34-A854-B28788ADC0DD}" srcOrd="0" destOrd="0" parTransId="{BBC4246F-77EC-4AEB-AE97-1259CE7AA0A5}" sibTransId="{5984F1B0-0E33-4557-8DD5-4D948C2E593A}"/>
    <dgm:cxn modelId="{8BE224B1-C626-4830-974A-C9745B87DF49}" type="presOf" srcId="{E72F880A-281F-4D34-A854-B28788ADC0DD}" destId="{C39B2035-B56A-4E23-8C03-2061B8C4D172}" srcOrd="0" destOrd="0" presId="urn:microsoft.com/office/officeart/2005/8/layout/hProcess9"/>
    <dgm:cxn modelId="{E7AB09E1-70A2-4DC3-9FCE-DDF3F6E276B4}" srcId="{DCAB786F-D2DE-4F5D-A660-DAE23D8C9DF4}" destId="{1D755BB1-1AD6-4202-9F92-A9A41465C03F}" srcOrd="2" destOrd="0" parTransId="{819F3187-0D9F-431C-9F14-F5A94BA0A292}" sibTransId="{485B1CBA-C7F0-42D2-82CA-4A3253F30FB0}"/>
    <dgm:cxn modelId="{92BFF76F-9E0D-4187-B6A3-2B0CC70CF89A}" type="presParOf" srcId="{B21DDA97-762D-4A19-86A7-E32F56F96268}" destId="{87B478EA-A062-4DCF-A947-5F951F0DD98C}" srcOrd="0" destOrd="0" presId="urn:microsoft.com/office/officeart/2005/8/layout/hProcess9"/>
    <dgm:cxn modelId="{E10AF59C-E3F1-42C7-A9BE-50887AF9A899}" type="presParOf" srcId="{B21DDA97-762D-4A19-86A7-E32F56F96268}" destId="{F2BF12E7-5132-497B-A40B-FC9DD2624338}" srcOrd="1" destOrd="0" presId="urn:microsoft.com/office/officeart/2005/8/layout/hProcess9"/>
    <dgm:cxn modelId="{E12C6AFB-A472-4F3B-A95B-D34E74D6AFEE}" type="presParOf" srcId="{F2BF12E7-5132-497B-A40B-FC9DD2624338}" destId="{C39B2035-B56A-4E23-8C03-2061B8C4D172}" srcOrd="0" destOrd="0" presId="urn:microsoft.com/office/officeart/2005/8/layout/hProcess9"/>
    <dgm:cxn modelId="{2C00397A-055E-40CF-A1F4-47E2DC0067FE}" type="presParOf" srcId="{F2BF12E7-5132-497B-A40B-FC9DD2624338}" destId="{60435585-7DDF-4735-B8E3-A705B20D7D17}" srcOrd="1" destOrd="0" presId="urn:microsoft.com/office/officeart/2005/8/layout/hProcess9"/>
    <dgm:cxn modelId="{35224E8E-D694-4FFD-81CE-F507FF0E8A20}" type="presParOf" srcId="{F2BF12E7-5132-497B-A40B-FC9DD2624338}" destId="{3CA6D099-FB24-4A95-8718-81CD860124A3}" srcOrd="2" destOrd="0" presId="urn:microsoft.com/office/officeart/2005/8/layout/hProcess9"/>
    <dgm:cxn modelId="{C8B9B82C-10B1-4EB4-A053-67C84B4ADA1E}" type="presParOf" srcId="{F2BF12E7-5132-497B-A40B-FC9DD2624338}" destId="{12CD78A1-2252-44E1-92C4-520CAEF72464}" srcOrd="3" destOrd="0" presId="urn:microsoft.com/office/officeart/2005/8/layout/hProcess9"/>
    <dgm:cxn modelId="{0E14044D-DE93-4FBB-846F-E59DF0CF3D81}" type="presParOf" srcId="{F2BF12E7-5132-497B-A40B-FC9DD2624338}" destId="{66A8BFE8-0A90-4A82-BDF9-6C23BA95BD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D4D95-207D-4EED-8440-E63F6DEB7C7A}" type="doc">
      <dgm:prSet loTypeId="urn:microsoft.com/office/officeart/2005/8/layout/architecture+Icon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D846FF0-E4A3-4679-99B8-3D4B17E96F0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Continuous Improvement</a:t>
          </a:r>
          <a:endParaRPr lang="en-US" sz="2000" dirty="0"/>
        </a:p>
      </dgm:t>
    </dgm:pt>
    <dgm:pt modelId="{FD9D5771-D85D-4C5E-B26A-A4EC3F67217A}" type="parTrans" cxnId="{24019824-61D7-4CE8-8C5A-1813BD81CDC4}">
      <dgm:prSet/>
      <dgm:spPr/>
      <dgm:t>
        <a:bodyPr/>
        <a:lstStyle/>
        <a:p>
          <a:endParaRPr lang="en-US"/>
        </a:p>
      </dgm:t>
    </dgm:pt>
    <dgm:pt modelId="{2D559430-1365-4BDC-8DB2-707A6EE98E33}" type="sibTrans" cxnId="{24019824-61D7-4CE8-8C5A-1813BD81CDC4}">
      <dgm:prSet/>
      <dgm:spPr/>
      <dgm:t>
        <a:bodyPr/>
        <a:lstStyle/>
        <a:p>
          <a:endParaRPr lang="en-US"/>
        </a:p>
      </dgm:t>
    </dgm:pt>
    <dgm:pt modelId="{020B4795-389B-4921-ABB1-9D41E969343E}">
      <dgm:prSet phldrT="[Text]" custT="1"/>
      <dgm:spPr/>
      <dgm:t>
        <a:bodyPr/>
        <a:lstStyle/>
        <a:p>
          <a:r>
            <a:rPr lang="en-US" sz="2000" dirty="0" smtClean="0"/>
            <a:t>Education</a:t>
          </a:r>
          <a:endParaRPr lang="en-US" sz="2000" dirty="0"/>
        </a:p>
      </dgm:t>
    </dgm:pt>
    <dgm:pt modelId="{0C4728E4-11A8-4FBD-969A-453B7B5C89D3}" type="parTrans" cxnId="{EFDD1107-D3D9-4963-A611-30E2DBD8FEE6}">
      <dgm:prSet/>
      <dgm:spPr/>
      <dgm:t>
        <a:bodyPr/>
        <a:lstStyle/>
        <a:p>
          <a:endParaRPr lang="en-US"/>
        </a:p>
      </dgm:t>
    </dgm:pt>
    <dgm:pt modelId="{3B76AECA-0165-44BC-A8F4-D41918554CE3}" type="sibTrans" cxnId="{EFDD1107-D3D9-4963-A611-30E2DBD8FEE6}">
      <dgm:prSet/>
      <dgm:spPr/>
      <dgm:t>
        <a:bodyPr/>
        <a:lstStyle/>
        <a:p>
          <a:endParaRPr lang="en-US"/>
        </a:p>
      </dgm:t>
    </dgm:pt>
    <dgm:pt modelId="{918E221D-9F5F-419E-9DC6-B4BDDBAB3EBB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B310A4AA-7260-4CC0-8D40-1D5136317B90}" type="parTrans" cxnId="{F88AD630-64FD-4B22-9F11-89F545F33166}">
      <dgm:prSet/>
      <dgm:spPr/>
      <dgm:t>
        <a:bodyPr/>
        <a:lstStyle/>
        <a:p>
          <a:endParaRPr lang="en-US"/>
        </a:p>
      </dgm:t>
    </dgm:pt>
    <dgm:pt modelId="{08734D00-DBC9-44E0-AAE6-465E2CCD627B}" type="sibTrans" cxnId="{F88AD630-64FD-4B22-9F11-89F545F33166}">
      <dgm:prSet/>
      <dgm:spPr/>
      <dgm:t>
        <a:bodyPr/>
        <a:lstStyle/>
        <a:p>
          <a:endParaRPr lang="en-US"/>
        </a:p>
      </dgm:t>
    </dgm:pt>
    <dgm:pt modelId="{4CEA200C-E26B-4DFE-9B96-D2F704F4FF2A}">
      <dgm:prSet phldrT="[Text]"/>
      <dgm:spPr/>
      <dgm:t>
        <a:bodyPr/>
        <a:lstStyle/>
        <a:p>
          <a:r>
            <a:rPr lang="en-US" dirty="0" smtClean="0"/>
            <a:t>Goals &amp; Roles</a:t>
          </a:r>
          <a:endParaRPr lang="en-US" dirty="0"/>
        </a:p>
      </dgm:t>
    </dgm:pt>
    <dgm:pt modelId="{4DED130F-B7B9-4A2D-8F58-3D013F414382}" type="parTrans" cxnId="{D5AD67D3-B65E-4F0E-B02A-53D5F2E2719F}">
      <dgm:prSet/>
      <dgm:spPr/>
      <dgm:t>
        <a:bodyPr/>
        <a:lstStyle/>
        <a:p>
          <a:endParaRPr lang="en-US"/>
        </a:p>
      </dgm:t>
    </dgm:pt>
    <dgm:pt modelId="{3D526140-593F-4176-8189-F8D6D2A4826A}" type="sibTrans" cxnId="{D5AD67D3-B65E-4F0E-B02A-53D5F2E2719F}">
      <dgm:prSet/>
      <dgm:spPr/>
      <dgm:t>
        <a:bodyPr/>
        <a:lstStyle/>
        <a:p>
          <a:endParaRPr lang="en-US"/>
        </a:p>
      </dgm:t>
    </dgm:pt>
    <dgm:pt modelId="{0046E4BA-1D2D-43AF-A8C5-9F47405FE99D}">
      <dgm:prSet phldrT="[Text]" custT="1"/>
      <dgm:spPr/>
      <dgm:t>
        <a:bodyPr/>
        <a:lstStyle/>
        <a:p>
          <a:r>
            <a:rPr lang="en-US" sz="2000" dirty="0" smtClean="0"/>
            <a:t>Connections</a:t>
          </a:r>
          <a:endParaRPr lang="en-US" sz="2000" dirty="0"/>
        </a:p>
      </dgm:t>
    </dgm:pt>
    <dgm:pt modelId="{BC306EF1-AA8D-47F2-8C44-E1CF0FE75EA9}" type="parTrans" cxnId="{C1E6EDFA-417B-4A54-A58D-D9B5F87C8B74}">
      <dgm:prSet/>
      <dgm:spPr/>
      <dgm:t>
        <a:bodyPr/>
        <a:lstStyle/>
        <a:p>
          <a:endParaRPr lang="en-US"/>
        </a:p>
      </dgm:t>
    </dgm:pt>
    <dgm:pt modelId="{8F026628-312F-494E-81B3-E98A52A71F64}" type="sibTrans" cxnId="{C1E6EDFA-417B-4A54-A58D-D9B5F87C8B74}">
      <dgm:prSet/>
      <dgm:spPr/>
      <dgm:t>
        <a:bodyPr/>
        <a:lstStyle/>
        <a:p>
          <a:endParaRPr lang="en-US"/>
        </a:p>
      </dgm:t>
    </dgm:pt>
    <dgm:pt modelId="{95DFE3E6-CE91-42D5-921E-50DE4BDF1E1E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C09FB2AF-7291-4B62-8F5B-27D751B6D4C4}" type="parTrans" cxnId="{6D3513DF-70D3-41E1-8FE9-B8911A10747E}">
      <dgm:prSet/>
      <dgm:spPr/>
      <dgm:t>
        <a:bodyPr/>
        <a:lstStyle/>
        <a:p>
          <a:endParaRPr lang="en-US"/>
        </a:p>
      </dgm:t>
    </dgm:pt>
    <dgm:pt modelId="{FAD09D1A-6475-4148-8749-9D044998A49D}" type="sibTrans" cxnId="{6D3513DF-70D3-41E1-8FE9-B8911A10747E}">
      <dgm:prSet/>
      <dgm:spPr/>
      <dgm:t>
        <a:bodyPr/>
        <a:lstStyle/>
        <a:p>
          <a:endParaRPr lang="en-US"/>
        </a:p>
      </dgm:t>
    </dgm:pt>
    <dgm:pt modelId="{9CA1D520-BC23-4056-9104-049E61BCFFE8}" type="pres">
      <dgm:prSet presAssocID="{A8ED4D95-207D-4EED-8440-E63F6DEB7C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A4F3D8-AF49-4020-B99B-768559EC1CB1}" type="pres">
      <dgm:prSet presAssocID="{ED846FF0-E4A3-4679-99B8-3D4B17E96F03}" presName="vertOne" presStyleCnt="0"/>
      <dgm:spPr/>
      <dgm:t>
        <a:bodyPr/>
        <a:lstStyle/>
        <a:p>
          <a:endParaRPr lang="en-US"/>
        </a:p>
      </dgm:t>
    </dgm:pt>
    <dgm:pt modelId="{7F87514C-F98C-4574-81C2-98ED07D5FC0A}" type="pres">
      <dgm:prSet presAssocID="{ED846FF0-E4A3-4679-99B8-3D4B17E96F03}" presName="txOne" presStyleLbl="node0" presStyleIdx="0" presStyleCnt="1" custLinFactNeighborX="-11" custLinFactNeighborY="-39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8EA300-A155-4EAF-BF8B-4912BAF202BA}" type="pres">
      <dgm:prSet presAssocID="{ED846FF0-E4A3-4679-99B8-3D4B17E96F03}" presName="parTransOne" presStyleCnt="0"/>
      <dgm:spPr/>
      <dgm:t>
        <a:bodyPr/>
        <a:lstStyle/>
        <a:p>
          <a:endParaRPr lang="en-US"/>
        </a:p>
      </dgm:t>
    </dgm:pt>
    <dgm:pt modelId="{1D3212F0-F64A-4EDD-A0C5-604EBEC89C9B}" type="pres">
      <dgm:prSet presAssocID="{ED846FF0-E4A3-4679-99B8-3D4B17E96F03}" presName="horzOne" presStyleCnt="0"/>
      <dgm:spPr/>
      <dgm:t>
        <a:bodyPr/>
        <a:lstStyle/>
        <a:p>
          <a:endParaRPr lang="en-US"/>
        </a:p>
      </dgm:t>
    </dgm:pt>
    <dgm:pt modelId="{AC042DE8-1EFE-4AFA-BE41-165AA78130B3}" type="pres">
      <dgm:prSet presAssocID="{020B4795-389B-4921-ABB1-9D41E969343E}" presName="vertTwo" presStyleCnt="0"/>
      <dgm:spPr/>
      <dgm:t>
        <a:bodyPr/>
        <a:lstStyle/>
        <a:p>
          <a:endParaRPr lang="en-US"/>
        </a:p>
      </dgm:t>
    </dgm:pt>
    <dgm:pt modelId="{28F38815-EB25-45A9-84E4-E90AD64B777F}" type="pres">
      <dgm:prSet presAssocID="{020B4795-389B-4921-ABB1-9D41E969343E}" presName="txTwo" presStyleLbl="node2" presStyleIdx="0" presStyleCnt="2" custLinFactNeighborX="-18" custLinFactNeighborY="-18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FE86FA-5BD2-4C0F-8315-8B3B2C666515}" type="pres">
      <dgm:prSet presAssocID="{020B4795-389B-4921-ABB1-9D41E969343E}" presName="parTransTwo" presStyleCnt="0"/>
      <dgm:spPr/>
      <dgm:t>
        <a:bodyPr/>
        <a:lstStyle/>
        <a:p>
          <a:endParaRPr lang="en-US"/>
        </a:p>
      </dgm:t>
    </dgm:pt>
    <dgm:pt modelId="{9283221B-D9EC-44E8-8E7F-CF1E6E9E0BA5}" type="pres">
      <dgm:prSet presAssocID="{020B4795-389B-4921-ABB1-9D41E969343E}" presName="horzTwo" presStyleCnt="0"/>
      <dgm:spPr/>
      <dgm:t>
        <a:bodyPr/>
        <a:lstStyle/>
        <a:p>
          <a:endParaRPr lang="en-US"/>
        </a:p>
      </dgm:t>
    </dgm:pt>
    <dgm:pt modelId="{87AD8C5C-6C06-4BC9-8974-2ED6CCB0E0C8}" type="pres">
      <dgm:prSet presAssocID="{918E221D-9F5F-419E-9DC6-B4BDDBAB3EBB}" presName="vertThree" presStyleCnt="0"/>
      <dgm:spPr/>
      <dgm:t>
        <a:bodyPr/>
        <a:lstStyle/>
        <a:p>
          <a:endParaRPr lang="en-US"/>
        </a:p>
      </dgm:t>
    </dgm:pt>
    <dgm:pt modelId="{F38F85C8-5C77-4F75-AE18-6577995D9D92}" type="pres">
      <dgm:prSet presAssocID="{918E221D-9F5F-419E-9DC6-B4BDDBAB3EBB}" presName="txThree" presStyleLbl="node3" presStyleIdx="0" presStyleCnt="3" custLinFactNeighborX="-36" custLinFactNeighborY="-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8D3E8-28B5-4780-BA6C-ACA1A6696408}" type="pres">
      <dgm:prSet presAssocID="{918E221D-9F5F-419E-9DC6-B4BDDBAB3EBB}" presName="horzThree" presStyleCnt="0"/>
      <dgm:spPr/>
      <dgm:t>
        <a:bodyPr/>
        <a:lstStyle/>
        <a:p>
          <a:endParaRPr lang="en-US"/>
        </a:p>
      </dgm:t>
    </dgm:pt>
    <dgm:pt modelId="{3A99D92E-EAC1-47CC-8BF6-65F23D8CB3A5}" type="pres">
      <dgm:prSet presAssocID="{08734D00-DBC9-44E0-AAE6-465E2CCD627B}" presName="sibSpaceThree" presStyleCnt="0"/>
      <dgm:spPr/>
      <dgm:t>
        <a:bodyPr/>
        <a:lstStyle/>
        <a:p>
          <a:endParaRPr lang="en-US"/>
        </a:p>
      </dgm:t>
    </dgm:pt>
    <dgm:pt modelId="{81D3E410-450E-47A6-B83C-A7BFF656AEC9}" type="pres">
      <dgm:prSet presAssocID="{4CEA200C-E26B-4DFE-9B96-D2F704F4FF2A}" presName="vertThree" presStyleCnt="0"/>
      <dgm:spPr/>
      <dgm:t>
        <a:bodyPr/>
        <a:lstStyle/>
        <a:p>
          <a:endParaRPr lang="en-US"/>
        </a:p>
      </dgm:t>
    </dgm:pt>
    <dgm:pt modelId="{7C386213-B5FB-4689-9007-1DE3727C74D1}" type="pres">
      <dgm:prSet presAssocID="{4CEA200C-E26B-4DFE-9B96-D2F704F4FF2A}" presName="txThree" presStyleLbl="node3" presStyleIdx="1" presStyleCnt="3" custLinFactNeighborX="-1808" custLinFactNeighborY="-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D6EA2-A263-41C4-8355-E5EFF9DE45C3}" type="pres">
      <dgm:prSet presAssocID="{4CEA200C-E26B-4DFE-9B96-D2F704F4FF2A}" presName="horzThree" presStyleCnt="0"/>
      <dgm:spPr/>
      <dgm:t>
        <a:bodyPr/>
        <a:lstStyle/>
        <a:p>
          <a:endParaRPr lang="en-US"/>
        </a:p>
      </dgm:t>
    </dgm:pt>
    <dgm:pt modelId="{CA83A76A-7192-4E21-820A-E4D12C33D6C0}" type="pres">
      <dgm:prSet presAssocID="{3B76AECA-0165-44BC-A8F4-D41918554CE3}" presName="sibSpaceTwo" presStyleCnt="0"/>
      <dgm:spPr/>
      <dgm:t>
        <a:bodyPr/>
        <a:lstStyle/>
        <a:p>
          <a:endParaRPr lang="en-US"/>
        </a:p>
      </dgm:t>
    </dgm:pt>
    <dgm:pt modelId="{F03381FB-7A74-46D9-BD4F-F8701ADE3C51}" type="pres">
      <dgm:prSet presAssocID="{0046E4BA-1D2D-43AF-A8C5-9F47405FE99D}" presName="vertTwo" presStyleCnt="0"/>
      <dgm:spPr/>
      <dgm:t>
        <a:bodyPr/>
        <a:lstStyle/>
        <a:p>
          <a:endParaRPr lang="en-US"/>
        </a:p>
      </dgm:t>
    </dgm:pt>
    <dgm:pt modelId="{D714A5FF-BDAA-49F8-8B2D-74FE014537B3}" type="pres">
      <dgm:prSet presAssocID="{0046E4BA-1D2D-43AF-A8C5-9F47405FE99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49D8D-79BE-4AD9-91BA-6BC1F8882936}" type="pres">
      <dgm:prSet presAssocID="{0046E4BA-1D2D-43AF-A8C5-9F47405FE99D}" presName="parTransTwo" presStyleCnt="0"/>
      <dgm:spPr/>
      <dgm:t>
        <a:bodyPr/>
        <a:lstStyle/>
        <a:p>
          <a:endParaRPr lang="en-US"/>
        </a:p>
      </dgm:t>
    </dgm:pt>
    <dgm:pt modelId="{BB79E49A-64D5-45CB-86A7-96F5A2F8E53A}" type="pres">
      <dgm:prSet presAssocID="{0046E4BA-1D2D-43AF-A8C5-9F47405FE99D}" presName="horzTwo" presStyleCnt="0"/>
      <dgm:spPr/>
      <dgm:t>
        <a:bodyPr/>
        <a:lstStyle/>
        <a:p>
          <a:endParaRPr lang="en-US"/>
        </a:p>
      </dgm:t>
    </dgm:pt>
    <dgm:pt modelId="{83F4F0AA-CF2B-4FD2-94AF-F8B317050B47}" type="pres">
      <dgm:prSet presAssocID="{95DFE3E6-CE91-42D5-921E-50DE4BDF1E1E}" presName="vertThree" presStyleCnt="0"/>
      <dgm:spPr/>
      <dgm:t>
        <a:bodyPr/>
        <a:lstStyle/>
        <a:p>
          <a:endParaRPr lang="en-US"/>
        </a:p>
      </dgm:t>
    </dgm:pt>
    <dgm:pt modelId="{0127DF54-D2D9-4816-8E93-D4F5B60E87DE}" type="pres">
      <dgm:prSet presAssocID="{95DFE3E6-CE91-42D5-921E-50DE4BDF1E1E}" presName="txThree" presStyleLbl="node3" presStyleIdx="2" presStyleCnt="3" custLinFactNeighborX="-1582" custLinFactNeighborY="-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528515-48CA-491F-9AB9-93397148BC61}" type="pres">
      <dgm:prSet presAssocID="{95DFE3E6-CE91-42D5-921E-50DE4BDF1E1E}" presName="horzThree" presStyleCnt="0"/>
      <dgm:spPr/>
      <dgm:t>
        <a:bodyPr/>
        <a:lstStyle/>
        <a:p>
          <a:endParaRPr lang="en-US"/>
        </a:p>
      </dgm:t>
    </dgm:pt>
  </dgm:ptLst>
  <dgm:cxnLst>
    <dgm:cxn modelId="{8381BB31-AC85-4E17-8C90-A1953D95B97A}" type="presOf" srcId="{ED846FF0-E4A3-4679-99B8-3D4B17E96F03}" destId="{7F87514C-F98C-4574-81C2-98ED07D5FC0A}" srcOrd="0" destOrd="0" presId="urn:microsoft.com/office/officeart/2005/8/layout/architecture+Icon"/>
    <dgm:cxn modelId="{3E5F1BB0-91CB-4C5C-A85B-0BFE8B27B2AF}" type="presOf" srcId="{4CEA200C-E26B-4DFE-9B96-D2F704F4FF2A}" destId="{7C386213-B5FB-4689-9007-1DE3727C74D1}" srcOrd="0" destOrd="0" presId="urn:microsoft.com/office/officeart/2005/8/layout/architecture+Icon"/>
    <dgm:cxn modelId="{24019824-61D7-4CE8-8C5A-1813BD81CDC4}" srcId="{A8ED4D95-207D-4EED-8440-E63F6DEB7C7A}" destId="{ED846FF0-E4A3-4679-99B8-3D4B17E96F03}" srcOrd="0" destOrd="0" parTransId="{FD9D5771-D85D-4C5E-B26A-A4EC3F67217A}" sibTransId="{2D559430-1365-4BDC-8DB2-707A6EE98E33}"/>
    <dgm:cxn modelId="{B57568FC-D4C8-48CD-BE51-D816B20D7889}" type="presOf" srcId="{95DFE3E6-CE91-42D5-921E-50DE4BDF1E1E}" destId="{0127DF54-D2D9-4816-8E93-D4F5B60E87DE}" srcOrd="0" destOrd="0" presId="urn:microsoft.com/office/officeart/2005/8/layout/architecture+Icon"/>
    <dgm:cxn modelId="{02AEC7CB-F118-4D43-9E2B-1391EE61C7D3}" type="presOf" srcId="{918E221D-9F5F-419E-9DC6-B4BDDBAB3EBB}" destId="{F38F85C8-5C77-4F75-AE18-6577995D9D92}" srcOrd="0" destOrd="0" presId="urn:microsoft.com/office/officeart/2005/8/layout/architecture+Icon"/>
    <dgm:cxn modelId="{C1E6EDFA-417B-4A54-A58D-D9B5F87C8B74}" srcId="{ED846FF0-E4A3-4679-99B8-3D4B17E96F03}" destId="{0046E4BA-1D2D-43AF-A8C5-9F47405FE99D}" srcOrd="1" destOrd="0" parTransId="{BC306EF1-AA8D-47F2-8C44-E1CF0FE75EA9}" sibTransId="{8F026628-312F-494E-81B3-E98A52A71F64}"/>
    <dgm:cxn modelId="{EFDD1107-D3D9-4963-A611-30E2DBD8FEE6}" srcId="{ED846FF0-E4A3-4679-99B8-3D4B17E96F03}" destId="{020B4795-389B-4921-ABB1-9D41E969343E}" srcOrd="0" destOrd="0" parTransId="{0C4728E4-11A8-4FBD-969A-453B7B5C89D3}" sibTransId="{3B76AECA-0165-44BC-A8F4-D41918554CE3}"/>
    <dgm:cxn modelId="{D5AD67D3-B65E-4F0E-B02A-53D5F2E2719F}" srcId="{020B4795-389B-4921-ABB1-9D41E969343E}" destId="{4CEA200C-E26B-4DFE-9B96-D2F704F4FF2A}" srcOrd="1" destOrd="0" parTransId="{4DED130F-B7B9-4A2D-8F58-3D013F414382}" sibTransId="{3D526140-593F-4176-8189-F8D6D2A4826A}"/>
    <dgm:cxn modelId="{0ACA065B-720C-432B-8C21-C8CA3BC6F4FB}" type="presOf" srcId="{A8ED4D95-207D-4EED-8440-E63F6DEB7C7A}" destId="{9CA1D520-BC23-4056-9104-049E61BCFFE8}" srcOrd="0" destOrd="0" presId="urn:microsoft.com/office/officeart/2005/8/layout/architecture+Icon"/>
    <dgm:cxn modelId="{42F88E46-6AEE-404B-B32A-405D46A7CAF1}" type="presOf" srcId="{0046E4BA-1D2D-43AF-A8C5-9F47405FE99D}" destId="{D714A5FF-BDAA-49F8-8B2D-74FE014537B3}" srcOrd="0" destOrd="0" presId="urn:microsoft.com/office/officeart/2005/8/layout/architecture+Icon"/>
    <dgm:cxn modelId="{04DA8E28-7F3D-4573-A32B-5187AB4E49DD}" type="presOf" srcId="{020B4795-389B-4921-ABB1-9D41E969343E}" destId="{28F38815-EB25-45A9-84E4-E90AD64B777F}" srcOrd="0" destOrd="0" presId="urn:microsoft.com/office/officeart/2005/8/layout/architecture+Icon"/>
    <dgm:cxn modelId="{F88AD630-64FD-4B22-9F11-89F545F33166}" srcId="{020B4795-389B-4921-ABB1-9D41E969343E}" destId="{918E221D-9F5F-419E-9DC6-B4BDDBAB3EBB}" srcOrd="0" destOrd="0" parTransId="{B310A4AA-7260-4CC0-8D40-1D5136317B90}" sibTransId="{08734D00-DBC9-44E0-AAE6-465E2CCD627B}"/>
    <dgm:cxn modelId="{6D3513DF-70D3-41E1-8FE9-B8911A10747E}" srcId="{0046E4BA-1D2D-43AF-A8C5-9F47405FE99D}" destId="{95DFE3E6-CE91-42D5-921E-50DE4BDF1E1E}" srcOrd="0" destOrd="0" parTransId="{C09FB2AF-7291-4B62-8F5B-27D751B6D4C4}" sibTransId="{FAD09D1A-6475-4148-8749-9D044998A49D}"/>
    <dgm:cxn modelId="{4016CFFD-B459-4CCF-8407-A3F3CBF77FAA}" type="presParOf" srcId="{9CA1D520-BC23-4056-9104-049E61BCFFE8}" destId="{BCA4F3D8-AF49-4020-B99B-768559EC1CB1}" srcOrd="0" destOrd="0" presId="urn:microsoft.com/office/officeart/2005/8/layout/architecture+Icon"/>
    <dgm:cxn modelId="{475FFB33-6200-4306-9BBE-CCF5B65109AB}" type="presParOf" srcId="{BCA4F3D8-AF49-4020-B99B-768559EC1CB1}" destId="{7F87514C-F98C-4574-81C2-98ED07D5FC0A}" srcOrd="0" destOrd="0" presId="urn:microsoft.com/office/officeart/2005/8/layout/architecture+Icon"/>
    <dgm:cxn modelId="{E8E57238-8885-4607-AAA0-FC49C9BA5F6F}" type="presParOf" srcId="{BCA4F3D8-AF49-4020-B99B-768559EC1CB1}" destId="{488EA300-A155-4EAF-BF8B-4912BAF202BA}" srcOrd="1" destOrd="0" presId="urn:microsoft.com/office/officeart/2005/8/layout/architecture+Icon"/>
    <dgm:cxn modelId="{E2CFC41E-DB2A-47DC-8060-BCF441D934A0}" type="presParOf" srcId="{BCA4F3D8-AF49-4020-B99B-768559EC1CB1}" destId="{1D3212F0-F64A-4EDD-A0C5-604EBEC89C9B}" srcOrd="2" destOrd="0" presId="urn:microsoft.com/office/officeart/2005/8/layout/architecture+Icon"/>
    <dgm:cxn modelId="{5683F16F-E3B8-4F03-85F9-63B08283DC5E}" type="presParOf" srcId="{1D3212F0-F64A-4EDD-A0C5-604EBEC89C9B}" destId="{AC042DE8-1EFE-4AFA-BE41-165AA78130B3}" srcOrd="0" destOrd="0" presId="urn:microsoft.com/office/officeart/2005/8/layout/architecture+Icon"/>
    <dgm:cxn modelId="{68CB0E18-B565-40B1-8AC7-47C71275F93D}" type="presParOf" srcId="{AC042DE8-1EFE-4AFA-BE41-165AA78130B3}" destId="{28F38815-EB25-45A9-84E4-E90AD64B777F}" srcOrd="0" destOrd="0" presId="urn:microsoft.com/office/officeart/2005/8/layout/architecture+Icon"/>
    <dgm:cxn modelId="{F67B9DD8-63CC-466F-9DEF-0DC14BC179FB}" type="presParOf" srcId="{AC042DE8-1EFE-4AFA-BE41-165AA78130B3}" destId="{85FE86FA-5BD2-4C0F-8315-8B3B2C666515}" srcOrd="1" destOrd="0" presId="urn:microsoft.com/office/officeart/2005/8/layout/architecture+Icon"/>
    <dgm:cxn modelId="{F9CA0B1D-7181-45B3-A2EB-44C21DE3A5AA}" type="presParOf" srcId="{AC042DE8-1EFE-4AFA-BE41-165AA78130B3}" destId="{9283221B-D9EC-44E8-8E7F-CF1E6E9E0BA5}" srcOrd="2" destOrd="0" presId="urn:microsoft.com/office/officeart/2005/8/layout/architecture+Icon"/>
    <dgm:cxn modelId="{D1926034-7F0A-472A-BABC-AF402754819A}" type="presParOf" srcId="{9283221B-D9EC-44E8-8E7F-CF1E6E9E0BA5}" destId="{87AD8C5C-6C06-4BC9-8974-2ED6CCB0E0C8}" srcOrd="0" destOrd="0" presId="urn:microsoft.com/office/officeart/2005/8/layout/architecture+Icon"/>
    <dgm:cxn modelId="{BD36F3AA-DCB1-4EB3-87BA-064F2BC7C1F9}" type="presParOf" srcId="{87AD8C5C-6C06-4BC9-8974-2ED6CCB0E0C8}" destId="{F38F85C8-5C77-4F75-AE18-6577995D9D92}" srcOrd="0" destOrd="0" presId="urn:microsoft.com/office/officeart/2005/8/layout/architecture+Icon"/>
    <dgm:cxn modelId="{315D44DC-531D-4073-8703-420561EA3C07}" type="presParOf" srcId="{87AD8C5C-6C06-4BC9-8974-2ED6CCB0E0C8}" destId="{2258D3E8-28B5-4780-BA6C-ACA1A6696408}" srcOrd="1" destOrd="0" presId="urn:microsoft.com/office/officeart/2005/8/layout/architecture+Icon"/>
    <dgm:cxn modelId="{480C961E-808B-4538-AD8E-5F3E02240D98}" type="presParOf" srcId="{9283221B-D9EC-44E8-8E7F-CF1E6E9E0BA5}" destId="{3A99D92E-EAC1-47CC-8BF6-65F23D8CB3A5}" srcOrd="1" destOrd="0" presId="urn:microsoft.com/office/officeart/2005/8/layout/architecture+Icon"/>
    <dgm:cxn modelId="{20D32539-47B4-4512-A223-CB02CDA46525}" type="presParOf" srcId="{9283221B-D9EC-44E8-8E7F-CF1E6E9E0BA5}" destId="{81D3E410-450E-47A6-B83C-A7BFF656AEC9}" srcOrd="2" destOrd="0" presId="urn:microsoft.com/office/officeart/2005/8/layout/architecture+Icon"/>
    <dgm:cxn modelId="{03F93098-3BB7-4920-B5BD-CA35B6BB9C0B}" type="presParOf" srcId="{81D3E410-450E-47A6-B83C-A7BFF656AEC9}" destId="{7C386213-B5FB-4689-9007-1DE3727C74D1}" srcOrd="0" destOrd="0" presId="urn:microsoft.com/office/officeart/2005/8/layout/architecture+Icon"/>
    <dgm:cxn modelId="{CCEA1AD9-D5B2-4F98-A7AF-1B98C4113BA0}" type="presParOf" srcId="{81D3E410-450E-47A6-B83C-A7BFF656AEC9}" destId="{CBFD6EA2-A263-41C4-8355-E5EFF9DE45C3}" srcOrd="1" destOrd="0" presId="urn:microsoft.com/office/officeart/2005/8/layout/architecture+Icon"/>
    <dgm:cxn modelId="{D5A4A34A-F0D4-4F3F-814E-E0246A96C4A1}" type="presParOf" srcId="{1D3212F0-F64A-4EDD-A0C5-604EBEC89C9B}" destId="{CA83A76A-7192-4E21-820A-E4D12C33D6C0}" srcOrd="1" destOrd="0" presId="urn:microsoft.com/office/officeart/2005/8/layout/architecture+Icon"/>
    <dgm:cxn modelId="{A3818DB0-8DF5-418F-9121-AECC3C0B7419}" type="presParOf" srcId="{1D3212F0-F64A-4EDD-A0C5-604EBEC89C9B}" destId="{F03381FB-7A74-46D9-BD4F-F8701ADE3C51}" srcOrd="2" destOrd="0" presId="urn:microsoft.com/office/officeart/2005/8/layout/architecture+Icon"/>
    <dgm:cxn modelId="{57CCE4CA-8FD9-4247-AC40-C4E83BC94FB7}" type="presParOf" srcId="{F03381FB-7A74-46D9-BD4F-F8701ADE3C51}" destId="{D714A5FF-BDAA-49F8-8B2D-74FE014537B3}" srcOrd="0" destOrd="0" presId="urn:microsoft.com/office/officeart/2005/8/layout/architecture+Icon"/>
    <dgm:cxn modelId="{5CCB7152-9B1F-4C99-8653-D8416E3D0C8D}" type="presParOf" srcId="{F03381FB-7A74-46D9-BD4F-F8701ADE3C51}" destId="{11F49D8D-79BE-4AD9-91BA-6BC1F8882936}" srcOrd="1" destOrd="0" presId="urn:microsoft.com/office/officeart/2005/8/layout/architecture+Icon"/>
    <dgm:cxn modelId="{740B3E2E-81C9-4009-8514-5A74EF9163CF}" type="presParOf" srcId="{F03381FB-7A74-46D9-BD4F-F8701ADE3C51}" destId="{BB79E49A-64D5-45CB-86A7-96F5A2F8E53A}" srcOrd="2" destOrd="0" presId="urn:microsoft.com/office/officeart/2005/8/layout/architecture+Icon"/>
    <dgm:cxn modelId="{F210548E-1F4B-4C11-A5ED-2D01D4437E76}" type="presParOf" srcId="{BB79E49A-64D5-45CB-86A7-96F5A2F8E53A}" destId="{83F4F0AA-CF2B-4FD2-94AF-F8B317050B47}" srcOrd="0" destOrd="0" presId="urn:microsoft.com/office/officeart/2005/8/layout/architecture+Icon"/>
    <dgm:cxn modelId="{5A740C6C-EE35-4964-AC35-ED7BFEEE840F}" type="presParOf" srcId="{83F4F0AA-CF2B-4FD2-94AF-F8B317050B47}" destId="{0127DF54-D2D9-4816-8E93-D4F5B60E87DE}" srcOrd="0" destOrd="0" presId="urn:microsoft.com/office/officeart/2005/8/layout/architecture+Icon"/>
    <dgm:cxn modelId="{0BF073E6-71CF-4379-901A-54CCFE78AB07}" type="presParOf" srcId="{83F4F0AA-CF2B-4FD2-94AF-F8B317050B47}" destId="{25528515-48CA-491F-9AB9-93397148BC61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478EA-A062-4DCF-A947-5F951F0DD98C}">
      <dsp:nvSpPr>
        <dsp:cNvPr id="0" name=""/>
        <dsp:cNvSpPr/>
      </dsp:nvSpPr>
      <dsp:spPr>
        <a:xfrm>
          <a:off x="428625" y="0"/>
          <a:ext cx="4857750" cy="3810000"/>
        </a:xfrm>
        <a:prstGeom prst="rightArrow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9B2035-B56A-4E23-8C03-2061B8C4D172}">
      <dsp:nvSpPr>
        <dsp:cNvPr id="0" name=""/>
        <dsp:cNvSpPr/>
      </dsp:nvSpPr>
      <dsp:spPr>
        <a:xfrm>
          <a:off x="6139" y="1142999"/>
          <a:ext cx="1839515" cy="1524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Family Engagement Tool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(FET)</a:t>
          </a:r>
        </a:p>
      </dsp:txBody>
      <dsp:txXfrm>
        <a:off x="80535" y="1217395"/>
        <a:ext cx="1690723" cy="1375208"/>
      </dsp:txXfrm>
    </dsp:sp>
    <dsp:sp modelId="{3CA6D099-FB24-4A95-8718-81CD860124A3}">
      <dsp:nvSpPr>
        <dsp:cNvPr id="0" name=""/>
        <dsp:cNvSpPr/>
      </dsp:nvSpPr>
      <dsp:spPr>
        <a:xfrm>
          <a:off x="1967507" y="1120322"/>
          <a:ext cx="1839515" cy="1524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"Next Steps"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Introduction to Indicators</a:t>
          </a:r>
        </a:p>
      </dsp:txBody>
      <dsp:txXfrm>
        <a:off x="2041903" y="1194718"/>
        <a:ext cx="1690723" cy="1375208"/>
      </dsp:txXfrm>
    </dsp:sp>
    <dsp:sp modelId="{66A8BFE8-0A90-4A82-BDF9-6C23BA95BD22}">
      <dsp:nvSpPr>
        <dsp:cNvPr id="0" name=""/>
        <dsp:cNvSpPr/>
      </dsp:nvSpPr>
      <dsp:spPr>
        <a:xfrm>
          <a:off x="3869345" y="1142999"/>
          <a:ext cx="1839515" cy="1524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"Family Engagement Indicators"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Moving Towards Family Engagement</a:t>
          </a:r>
        </a:p>
      </dsp:txBody>
      <dsp:txXfrm>
        <a:off x="3943741" y="1217395"/>
        <a:ext cx="1690723" cy="1375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514C-F98C-4574-81C2-98ED07D5FC0A}">
      <dsp:nvSpPr>
        <dsp:cNvPr id="0" name=""/>
        <dsp:cNvSpPr/>
      </dsp:nvSpPr>
      <dsp:spPr>
        <a:xfrm>
          <a:off x="25" y="2209800"/>
          <a:ext cx="5408958" cy="10287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Continuous Improvement</a:t>
          </a:r>
          <a:endParaRPr lang="en-US" sz="2000" kern="1200" dirty="0"/>
        </a:p>
      </dsp:txBody>
      <dsp:txXfrm>
        <a:off x="30156" y="2239931"/>
        <a:ext cx="5348696" cy="968475"/>
      </dsp:txXfrm>
    </dsp:sp>
    <dsp:sp modelId="{28F38815-EB25-45A9-84E4-E90AD64B777F}">
      <dsp:nvSpPr>
        <dsp:cNvPr id="0" name=""/>
        <dsp:cNvSpPr/>
      </dsp:nvSpPr>
      <dsp:spPr>
        <a:xfrm>
          <a:off x="0" y="1106753"/>
          <a:ext cx="3533299" cy="1028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000" kern="1200" dirty="0"/>
        </a:p>
      </dsp:txBody>
      <dsp:txXfrm>
        <a:off x="30131" y="1136884"/>
        <a:ext cx="3473037" cy="968475"/>
      </dsp:txXfrm>
    </dsp:sp>
    <dsp:sp modelId="{F38F85C8-5C77-4F75-AE18-6577995D9D92}">
      <dsp:nvSpPr>
        <dsp:cNvPr id="0" name=""/>
        <dsp:cNvSpPr/>
      </dsp:nvSpPr>
      <dsp:spPr>
        <a:xfrm>
          <a:off x="0" y="0"/>
          <a:ext cx="1730312" cy="1028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</a:t>
          </a:r>
          <a:endParaRPr lang="en-US" sz="1800" kern="1200" dirty="0"/>
        </a:p>
      </dsp:txBody>
      <dsp:txXfrm>
        <a:off x="30131" y="30131"/>
        <a:ext cx="1670050" cy="968475"/>
      </dsp:txXfrm>
    </dsp:sp>
    <dsp:sp modelId="{7C386213-B5FB-4689-9007-1DE3727C74D1}">
      <dsp:nvSpPr>
        <dsp:cNvPr id="0" name=""/>
        <dsp:cNvSpPr/>
      </dsp:nvSpPr>
      <dsp:spPr>
        <a:xfrm>
          <a:off x="1772322" y="0"/>
          <a:ext cx="1730312" cy="1028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Goals &amp; Roles</a:t>
          </a:r>
          <a:endParaRPr lang="en-US" sz="1800" kern="1200" dirty="0"/>
        </a:p>
      </dsp:txBody>
      <dsp:txXfrm>
        <a:off x="1802453" y="30131"/>
        <a:ext cx="1670050" cy="968475"/>
      </dsp:txXfrm>
    </dsp:sp>
    <dsp:sp modelId="{D714A5FF-BDAA-49F8-8B2D-74FE014537B3}">
      <dsp:nvSpPr>
        <dsp:cNvPr id="0" name=""/>
        <dsp:cNvSpPr/>
      </dsp:nvSpPr>
      <dsp:spPr>
        <a:xfrm>
          <a:off x="3679266" y="1123931"/>
          <a:ext cx="1730312" cy="1028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Connections</a:t>
          </a:r>
          <a:endParaRPr lang="en-US" sz="2000" kern="1200" dirty="0"/>
        </a:p>
      </dsp:txBody>
      <dsp:txXfrm>
        <a:off x="3709397" y="1154062"/>
        <a:ext cx="1670050" cy="968475"/>
      </dsp:txXfrm>
    </dsp:sp>
    <dsp:sp modelId="{0127DF54-D2D9-4816-8E93-D4F5B60E87DE}">
      <dsp:nvSpPr>
        <dsp:cNvPr id="0" name=""/>
        <dsp:cNvSpPr/>
      </dsp:nvSpPr>
      <dsp:spPr>
        <a:xfrm>
          <a:off x="3651892" y="0"/>
          <a:ext cx="1730312" cy="1028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3682023" y="30131"/>
        <a:ext cx="1670050" cy="96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87EC0-CDB0-43BA-8BE4-57E19E24BE14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8C77-C192-4749-9D03-CD370A5F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981199"/>
          </a:xfrm>
        </p:spPr>
        <p:txBody>
          <a:bodyPr>
            <a:noAutofit/>
          </a:bodyPr>
          <a:lstStyle/>
          <a:p>
            <a:r>
              <a:rPr lang="en-US" dirty="0" smtClean="0"/>
              <a:t>Family Engagement Indicators: Moving Towards Family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4836456" cy="16213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BIE FAMILY ENGAGEMENT</a:t>
            </a:r>
          </a:p>
          <a:p>
            <a:r>
              <a:rPr lang="en-US" sz="2200" dirty="0" smtClean="0"/>
              <a:t>&lt;ENTER DATE&gt;</a:t>
            </a:r>
          </a:p>
          <a:p>
            <a:r>
              <a:rPr lang="en-US" sz="2200" dirty="0" smtClean="0"/>
              <a:t>Facilitated by: &lt;ENTER NAME</a:t>
            </a:r>
            <a:r>
              <a:rPr lang="en-US" sz="2200" dirty="0" smtClean="0"/>
              <a:t>&gt;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Assessing Indicators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7" descr="C:\Users\Valerie.Todacheene\AppData\Local\Microsoft\Windows\Temporary Internet Files\Content.IE5\08H6OGDR\MP900442177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2924" r="14815" b="13706"/>
          <a:stretch/>
        </p:blipFill>
        <p:spPr bwMode="auto">
          <a:xfrm rot="20435730">
            <a:off x="706830" y="3650691"/>
            <a:ext cx="2111921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28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Log into your </a:t>
            </a:r>
            <a:r>
              <a:rPr lang="en-US" dirty="0" err="1" smtClean="0"/>
              <a:t>Indistar</a:t>
            </a:r>
            <a:r>
              <a:rPr lang="en-US" dirty="0" smtClean="0"/>
              <a:t> Account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9314" t="9608" r="56942" b="33919"/>
          <a:stretch/>
        </p:blipFill>
        <p:spPr bwMode="auto">
          <a:xfrm>
            <a:off x="2209800" y="2126166"/>
            <a:ext cx="57912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4648200"/>
            <a:ext cx="838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8900" y="5410200"/>
            <a:ext cx="587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here to get to Family Engagement Indicators Dashboard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71800" y="5079380"/>
            <a:ext cx="6477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8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8461" t="10256" r="58462" b="26838"/>
          <a:stretch/>
        </p:blipFill>
        <p:spPr bwMode="auto">
          <a:xfrm>
            <a:off x="1447800" y="1241502"/>
            <a:ext cx="6172200" cy="4956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81412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114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" y="3905250"/>
            <a:ext cx="13716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1" y="2590800"/>
            <a:ext cx="112783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6757" y="1857348"/>
            <a:ext cx="1981200" cy="568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2108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2557" y="2056729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029200" y="3429000"/>
            <a:ext cx="25146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31122" y="28252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7801" y="369536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3957" y="4343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7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9575" t="28778" r="71750" b="55671"/>
          <a:stretch/>
        </p:blipFill>
        <p:spPr bwMode="auto">
          <a:xfrm>
            <a:off x="2057400" y="1066800"/>
            <a:ext cx="4953000" cy="1710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082290"/>
            <a:ext cx="6752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/>
              <a:t> </a:t>
            </a:r>
            <a:r>
              <a:rPr lang="en-US" dirty="0" smtClean="0"/>
              <a:t> Print Worksheets on the Indicator for the Team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Assess one Indicator from each of the five building blocks.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Shared Leadership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Goals &amp; Roles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Communication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Education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Connection</a:t>
            </a:r>
            <a:r>
              <a:rPr lang="en-US" dirty="0"/>
              <a:t>	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Refer to your Family Engagement Indicator Hand-out to select indicator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Your School Community Council or Family Engagement Team should work on these indicators with you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Once completed submitted to Process Manager to enter into Native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5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8461" t="10256" r="58462" b="26838"/>
          <a:stretch/>
        </p:blipFill>
        <p:spPr bwMode="auto">
          <a:xfrm>
            <a:off x="1447800" y="1241502"/>
            <a:ext cx="6172200" cy="4956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81412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114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72200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2108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1122" y="28252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2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Trainings for </a:t>
            </a:r>
            <a:r>
              <a:rPr lang="en-US" dirty="0" smtClean="0"/>
              <a:t>Family Engagement Indicators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&lt;ENTER DATE&gt;, Assessing Indicators</a:t>
            </a:r>
          </a:p>
          <a:p>
            <a:pPr lvl="1"/>
            <a:r>
              <a:rPr lang="en-US" dirty="0" smtClean="0"/>
              <a:t>&lt;ENTER DATE&gt;, Planning Indicators</a:t>
            </a:r>
          </a:p>
          <a:p>
            <a:pPr lvl="1"/>
            <a:r>
              <a:rPr lang="en-US" dirty="0" smtClean="0"/>
              <a:t>&lt;ENTER DATE&gt;, Monitoring Indicators</a:t>
            </a:r>
          </a:p>
          <a:p>
            <a:pPr lvl="1"/>
            <a:r>
              <a:rPr lang="en-US" dirty="0" smtClean="0"/>
              <a:t>&lt;ENTER DATE&gt;, Debriefing on Training</a:t>
            </a:r>
          </a:p>
        </p:txBody>
      </p:sp>
      <p:pic>
        <p:nvPicPr>
          <p:cNvPr id="5" name="Picture 4" descr="C:\Users\Valerie.Todacheene\AppData\Local\Microsoft\Windows\Temporary Internet Files\Content.IE5\08H6OGDR\MP900442177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2924" r="14815" b="13706"/>
          <a:stretch/>
        </p:blipFill>
        <p:spPr bwMode="auto">
          <a:xfrm rot="20435730">
            <a:off x="5736031" y="4260292"/>
            <a:ext cx="2111921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3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696200" cy="4525963"/>
          </a:xfrm>
        </p:spPr>
        <p:txBody>
          <a:bodyPr/>
          <a:lstStyle/>
          <a:p>
            <a:pPr lvl="1"/>
            <a:r>
              <a:rPr lang="en-US" dirty="0" smtClean="0"/>
              <a:t>&lt;ENTER DATE&gt;, </a:t>
            </a:r>
            <a:r>
              <a:rPr lang="en-US" dirty="0"/>
              <a:t>Assessing Indicators</a:t>
            </a:r>
          </a:p>
          <a:p>
            <a:pPr lvl="1"/>
            <a:r>
              <a:rPr lang="en-US" dirty="0" smtClean="0"/>
              <a:t>&lt;ENTER DATE&gt;, </a:t>
            </a:r>
            <a:r>
              <a:rPr lang="en-US" dirty="0"/>
              <a:t>Planning Indicators</a:t>
            </a:r>
          </a:p>
          <a:p>
            <a:pPr lvl="1"/>
            <a:r>
              <a:rPr lang="en-US" dirty="0" smtClean="0"/>
              <a:t>&lt;ENTER DATE&gt;, </a:t>
            </a:r>
            <a:r>
              <a:rPr lang="en-US" dirty="0"/>
              <a:t>Monitoring </a:t>
            </a:r>
            <a:r>
              <a:rPr lang="en-US" dirty="0" smtClean="0"/>
              <a:t>Indicators</a:t>
            </a:r>
            <a:endParaRPr lang="en-US" dirty="0"/>
          </a:p>
        </p:txBody>
      </p:sp>
      <p:pic>
        <p:nvPicPr>
          <p:cNvPr id="5" name="Picture 4" descr="C:\Users\Valerie.Todacheene\AppData\Local\Microsoft\Windows\Temporary Internet Files\Content.IE5\08H6OGDR\MP900442177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2924" r="14815" b="13706"/>
          <a:stretch/>
        </p:blipFill>
        <p:spPr bwMode="auto">
          <a:xfrm rot="20435730">
            <a:off x="5736031" y="4260292"/>
            <a:ext cx="2111921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4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&lt;ENTER FACILITATOR NAME&gt;</a:t>
            </a:r>
          </a:p>
          <a:p>
            <a:pPr marL="114300" indent="0" algn="ctr">
              <a:buNone/>
            </a:pPr>
            <a:r>
              <a:rPr lang="en-US" sz="3600" dirty="0" smtClean="0"/>
              <a:t>&lt;ENTER FACILITATOR TITLE&gt;</a:t>
            </a:r>
          </a:p>
          <a:p>
            <a:pPr marL="114300" indent="0" algn="ctr">
              <a:buNone/>
            </a:pPr>
            <a:r>
              <a:rPr lang="en-US" sz="3600" dirty="0"/>
              <a:t>&lt;ENTER </a:t>
            </a:r>
            <a:r>
              <a:rPr lang="en-US" sz="3600" dirty="0" smtClean="0"/>
              <a:t>EMAIL&gt;</a:t>
            </a:r>
            <a:endParaRPr lang="en-US" sz="3600" dirty="0"/>
          </a:p>
          <a:p>
            <a:pPr marL="114300" indent="0" algn="ctr">
              <a:buNone/>
            </a:pPr>
            <a:r>
              <a:rPr lang="en-US" sz="3600" dirty="0"/>
              <a:t>&lt;ENTER </a:t>
            </a:r>
            <a:r>
              <a:rPr lang="en-US" sz="3600" dirty="0" smtClean="0"/>
              <a:t>PHONE NUMBER&gt;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741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BIE &amp; Family Engagement</a:t>
            </a:r>
          </a:p>
          <a:p>
            <a:r>
              <a:rPr lang="en-US" dirty="0" smtClean="0"/>
              <a:t>Family Engagement Indicators</a:t>
            </a:r>
          </a:p>
          <a:p>
            <a:r>
              <a:rPr lang="en-US" dirty="0" smtClean="0"/>
              <a:t>Dashboard Overview</a:t>
            </a:r>
          </a:p>
          <a:p>
            <a:r>
              <a:rPr lang="en-US" dirty="0" smtClean="0"/>
              <a:t>Assessing Indicators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BIE &amp; FAMILY ENGAGEMENT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1593727"/>
              </p:ext>
            </p:extLst>
          </p:nvPr>
        </p:nvGraphicFramePr>
        <p:xfrm>
          <a:off x="1447800" y="1600200"/>
          <a:ext cx="5715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55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the Academic Development Institute</a:t>
            </a:r>
          </a:p>
          <a:p>
            <a:r>
              <a:rPr lang="en-US" dirty="0" smtClean="0"/>
              <a:t>68 Indicators (Refer to attached School Indicators)</a:t>
            </a:r>
          </a:p>
          <a:p>
            <a:r>
              <a:rPr lang="en-US" dirty="0" smtClean="0"/>
              <a:t>Shared Leadership, Goals &amp; Roles, Communication, Education, Connection</a:t>
            </a:r>
          </a:p>
          <a:p>
            <a:r>
              <a:rPr lang="en-US" dirty="0" smtClean="0"/>
              <a:t>Develop a Comprehensive Plan to work with Parent(s) &amp;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0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Family Engagement Building 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According to Redding, “school community is built and continuously strengthened with the six building blocks” (p. 16, 2011, Redding, Murphy, Sheley, </a:t>
            </a:r>
            <a:r>
              <a:rPr lang="en-US" sz="2400" i="1" dirty="0"/>
              <a:t>Handbook on Family &amp; Community Engagement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1185834"/>
              </p:ext>
            </p:extLst>
          </p:nvPr>
        </p:nvGraphicFramePr>
        <p:xfrm>
          <a:off x="1981200" y="2667000"/>
          <a:ext cx="5410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3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Engagement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Shared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Leadership</a:t>
            </a:r>
          </a:p>
          <a:p>
            <a:pPr lvl="1"/>
            <a:r>
              <a:rPr lang="en-US" sz="1900" dirty="0" smtClean="0"/>
              <a:t>How are parents involved in the decision making of your school?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Goals 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Roles/Policies</a:t>
            </a:r>
          </a:p>
          <a:p>
            <a:pPr lvl="1"/>
            <a:r>
              <a:rPr lang="en-US" sz="1900" dirty="0" smtClean="0"/>
              <a:t>What are your school’s key documents that incorporates the school community’s roles?</a:t>
            </a:r>
          </a:p>
          <a:p>
            <a:pPr lvl="1"/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Communication</a:t>
            </a:r>
          </a:p>
          <a:p>
            <a:pPr lvl="1"/>
            <a:r>
              <a:rPr lang="en-US" sz="1900" dirty="0" smtClean="0"/>
              <a:t>Clear, concise, consistent communication between the school and school community</a:t>
            </a:r>
          </a:p>
          <a:p>
            <a:pPr lvl="1"/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Education</a:t>
            </a:r>
          </a:p>
          <a:p>
            <a:pPr lvl="1"/>
            <a:r>
              <a:rPr lang="en-US" sz="1900" dirty="0" smtClean="0"/>
              <a:t>How does the school provide learning opportunities between the school staff and parents to maximize student learning?</a:t>
            </a:r>
          </a:p>
          <a:p>
            <a:pPr lvl="1"/>
            <a:endParaRPr lang="en-US" sz="1900" dirty="0" smtClean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Connections</a:t>
            </a:r>
          </a:p>
          <a:p>
            <a:pPr lvl="1"/>
            <a:r>
              <a:rPr lang="en-US" sz="1900" dirty="0" smtClean="0"/>
              <a:t>How does school increase sense of community and connectedness between school and parents/community?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Indicators your school will work on from each of the Building Blocks (refer to indicator handout)</a:t>
            </a:r>
          </a:p>
          <a:p>
            <a:r>
              <a:rPr lang="en-US" dirty="0" smtClean="0"/>
              <a:t>Assess, Plan, Monitor</a:t>
            </a:r>
          </a:p>
        </p:txBody>
      </p:sp>
    </p:spTree>
    <p:extLst>
      <p:ext uri="{BB962C8B-B14F-4D97-AF65-F5344CB8AC3E}">
        <p14:creationId xmlns:p14="http://schemas.microsoft.com/office/powerpoint/2010/main" val="73734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ENGAGEMENT INDICATORS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3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Log into your </a:t>
            </a:r>
            <a:r>
              <a:rPr lang="en-US" dirty="0" err="1" smtClean="0"/>
              <a:t>Indistar</a:t>
            </a:r>
            <a:r>
              <a:rPr lang="en-US" dirty="0" smtClean="0"/>
              <a:t> Account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052" t="20171" r="61410" b="32991"/>
          <a:stretch/>
        </p:blipFill>
        <p:spPr bwMode="auto">
          <a:xfrm>
            <a:off x="1295400" y="2362200"/>
            <a:ext cx="57912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0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413</Words>
  <Application>Microsoft Office PowerPoint</Application>
  <PresentationFormat>On-screen Show (4:3)</PresentationFormat>
  <Paragraphs>105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Family Engagement Indicators: Moving Towards Family Engagement</vt:lpstr>
      <vt:lpstr>AGENDA</vt:lpstr>
      <vt:lpstr>BIE &amp; FAMILY ENGAGEMENT</vt:lpstr>
      <vt:lpstr>Family Engagement Indicators</vt:lpstr>
      <vt:lpstr>Family Engagement Building Blocks</vt:lpstr>
      <vt:lpstr>Family Engagement Building Blocks</vt:lpstr>
      <vt:lpstr>Family Engagement Planning</vt:lpstr>
      <vt:lpstr>FAMILY ENGAGEMENT INDICATORS</vt:lpstr>
      <vt:lpstr>Family Engagement Dashboard</vt:lpstr>
      <vt:lpstr>Family Engagement Dashboard</vt:lpstr>
      <vt:lpstr>Family Engagement Dashboard</vt:lpstr>
      <vt:lpstr>Assessing Indicators</vt:lpstr>
      <vt:lpstr>Family Engagement Dashboard</vt:lpstr>
      <vt:lpstr>Trainings for Family Engagement Indicators</vt:lpstr>
      <vt:lpstr>Assignments</vt:lpstr>
      <vt:lpstr>Questions?</vt:lpstr>
    </vt:vector>
  </TitlesOfParts>
  <Company>BIE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 Indicators: Moving Towards Family Engagement</dc:title>
  <dc:creator>Todacheene, Valerie</dc:creator>
  <cp:lastModifiedBy>Todacheene, Valerie</cp:lastModifiedBy>
  <cp:revision>24</cp:revision>
  <cp:lastPrinted>2012-09-24T19:20:55Z</cp:lastPrinted>
  <dcterms:created xsi:type="dcterms:W3CDTF">2012-09-24T17:07:10Z</dcterms:created>
  <dcterms:modified xsi:type="dcterms:W3CDTF">2013-06-28T18:49:35Z</dcterms:modified>
</cp:coreProperties>
</file>