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62" r:id="rId3"/>
    <p:sldId id="281" r:id="rId4"/>
    <p:sldId id="276" r:id="rId5"/>
    <p:sldId id="277" r:id="rId6"/>
    <p:sldId id="282" r:id="rId7"/>
    <p:sldId id="283" r:id="rId8"/>
    <p:sldId id="284" r:id="rId9"/>
    <p:sldId id="274" r:id="rId10"/>
    <p:sldId id="275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472" autoAdjust="0"/>
  </p:normalViewPr>
  <p:slideViewPr>
    <p:cSldViewPr>
      <p:cViewPr varScale="1">
        <p:scale>
          <a:sx n="122" d="100"/>
          <a:sy n="122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/>
      <dgm:t>
        <a:bodyPr/>
        <a:lstStyle/>
        <a:p>
          <a:r>
            <a:rPr lang="en-US" dirty="0" smtClean="0"/>
            <a:t>What are things that will promote or hinder this from happening? (Resources and Barriers)</a:t>
          </a:r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r>
            <a:rPr lang="en-US" dirty="0" smtClean="0"/>
            <a:t>What needs to be done to make this happen?</a:t>
          </a:r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r>
            <a:rPr lang="en-US" dirty="0" smtClean="0"/>
            <a:t>The results of activities</a:t>
          </a:r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/>
      <dgm:t>
        <a:bodyPr/>
        <a:lstStyle/>
        <a:p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800580EA-731F-4FC2-84F3-C0ACA611F1F7}">
      <dgm:prSet phldrT="[Text]"/>
      <dgm:spPr/>
      <dgm:t>
        <a:bodyPr/>
        <a:lstStyle/>
        <a:p>
          <a:endParaRPr lang="en-US" dirty="0"/>
        </a:p>
      </dgm:t>
    </dgm:pt>
    <dgm:pt modelId="{304227FB-2971-4F1E-9A75-EE18E01E13C0}" type="parTrans" cxnId="{43A33251-0737-4559-A315-3128C1C5E903}">
      <dgm:prSet/>
      <dgm:spPr/>
      <dgm:t>
        <a:bodyPr/>
        <a:lstStyle/>
        <a:p>
          <a:endParaRPr lang="en-US"/>
        </a:p>
      </dgm:t>
    </dgm:pt>
    <dgm:pt modelId="{41113DC9-395B-4468-ACF3-958B0C63DC05}" type="sibTrans" cxnId="{43A33251-0737-4559-A315-3128C1C5E903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/>
      <dgm:spPr/>
      <dgm:t>
        <a:bodyPr/>
        <a:lstStyle/>
        <a:p>
          <a:r>
            <a:rPr lang="en-US" dirty="0" smtClean="0"/>
            <a:t>What kinds of things occur once program begins? (evidence)</a:t>
          </a:r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r>
            <a:rPr lang="en-US" dirty="0" smtClean="0"/>
            <a:t>Changes occur?</a:t>
          </a:r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9B81C570-88E2-4EF9-8983-34907921E14A}" type="pres">
      <dgm:prSet presAssocID="{0DE99B16-9693-417A-B1E8-41107644B3F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B5E81D2-2C36-413A-AF49-A8A53E931856}" type="pres">
      <dgm:prSet presAssocID="{C392C5C6-1319-4E9D-A0B2-8DDE3A3F88F8}" presName="composite" presStyleCnt="0"/>
      <dgm:spPr/>
    </dgm:pt>
    <dgm:pt modelId="{7678F894-232E-4E33-8122-BCD087D01E76}" type="pres">
      <dgm:prSet presAssocID="{C392C5C6-1319-4E9D-A0B2-8DDE3A3F88F8}" presName="LShape" presStyleLbl="alignNode1" presStyleIdx="0" presStyleCnt="9"/>
      <dgm:spPr/>
    </dgm:pt>
    <dgm:pt modelId="{4B8689C4-9ADA-41CA-ABD1-29CF76E2E824}" type="pres">
      <dgm:prSet presAssocID="{C392C5C6-1319-4E9D-A0B2-8DDE3A3F88F8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E9A92-7D2E-49AE-BCB7-12095B2ADDC9}" type="pres">
      <dgm:prSet presAssocID="{C392C5C6-1319-4E9D-A0B2-8DDE3A3F88F8}" presName="Triangle" presStyleLbl="alignNode1" presStyleIdx="1" presStyleCnt="9"/>
      <dgm:spPr/>
    </dgm:pt>
    <dgm:pt modelId="{7B81227F-87CE-496C-B49E-05BD4FD04F71}" type="pres">
      <dgm:prSet presAssocID="{D4D4621C-C703-47F0-B8B5-6A590AA78BF4}" presName="sibTrans" presStyleCnt="0"/>
      <dgm:spPr/>
    </dgm:pt>
    <dgm:pt modelId="{05F30527-500B-4749-A760-CF6E2637484C}" type="pres">
      <dgm:prSet presAssocID="{D4D4621C-C703-47F0-B8B5-6A590AA78BF4}" presName="space" presStyleCnt="0"/>
      <dgm:spPr/>
    </dgm:pt>
    <dgm:pt modelId="{38F77C5E-A0E9-4882-BDFA-6C3B78D2F156}" type="pres">
      <dgm:prSet presAssocID="{F5567248-E3E3-44E4-9312-6BBFABCB74A5}" presName="composite" presStyleCnt="0"/>
      <dgm:spPr/>
    </dgm:pt>
    <dgm:pt modelId="{74783361-A5CE-4ADB-8365-DAFA79472C63}" type="pres">
      <dgm:prSet presAssocID="{F5567248-E3E3-44E4-9312-6BBFABCB74A5}" presName="LShape" presStyleLbl="alignNode1" presStyleIdx="2" presStyleCnt="9"/>
      <dgm:spPr/>
    </dgm:pt>
    <dgm:pt modelId="{56FD7106-3F8B-4514-89CA-9F2657887A24}" type="pres">
      <dgm:prSet presAssocID="{F5567248-E3E3-44E4-9312-6BBFABCB74A5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BCCEF-C8B2-4049-90DE-A07465DD9902}" type="pres">
      <dgm:prSet presAssocID="{F5567248-E3E3-44E4-9312-6BBFABCB74A5}" presName="Triangle" presStyleLbl="alignNode1" presStyleIdx="3" presStyleCnt="9"/>
      <dgm:spPr/>
    </dgm:pt>
    <dgm:pt modelId="{68159D6B-19C1-43D5-9628-E6E6DE5EA38D}" type="pres">
      <dgm:prSet presAssocID="{D0E3F868-B1AF-4FBF-9A82-33FA09799E33}" presName="sibTrans" presStyleCnt="0"/>
      <dgm:spPr/>
    </dgm:pt>
    <dgm:pt modelId="{A0193715-B43E-4FAC-8CCB-65DB0622DEB5}" type="pres">
      <dgm:prSet presAssocID="{D0E3F868-B1AF-4FBF-9A82-33FA09799E33}" presName="space" presStyleCnt="0"/>
      <dgm:spPr/>
    </dgm:pt>
    <dgm:pt modelId="{F65A6112-17ED-423F-8F52-CFE7E5A57B9D}" type="pres">
      <dgm:prSet presAssocID="{E6819474-1F71-4FE9-9996-6B19BFB4F8D7}" presName="composite" presStyleCnt="0"/>
      <dgm:spPr/>
    </dgm:pt>
    <dgm:pt modelId="{1924EB4B-B4E9-472D-A21B-F01B02E4B0C4}" type="pres">
      <dgm:prSet presAssocID="{E6819474-1F71-4FE9-9996-6B19BFB4F8D7}" presName="LShape" presStyleLbl="alignNode1" presStyleIdx="4" presStyleCnt="9"/>
      <dgm:spPr/>
    </dgm:pt>
    <dgm:pt modelId="{149C9EB6-7A21-4F8A-9F5F-C80244559D86}" type="pres">
      <dgm:prSet presAssocID="{E6819474-1F71-4FE9-9996-6B19BFB4F8D7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9FD629-E867-44F3-B3BF-E70FD47381F3}" type="pres">
      <dgm:prSet presAssocID="{E6819474-1F71-4FE9-9996-6B19BFB4F8D7}" presName="Triangle" presStyleLbl="alignNode1" presStyleIdx="5" presStyleCnt="9"/>
      <dgm:spPr/>
    </dgm:pt>
    <dgm:pt modelId="{F5195493-083B-4852-A385-410A7B25ACA8}" type="pres">
      <dgm:prSet presAssocID="{78046718-61D9-4568-8A44-6181D976169D}" presName="sibTrans" presStyleCnt="0"/>
      <dgm:spPr/>
    </dgm:pt>
    <dgm:pt modelId="{B3CFDED8-2F75-4D88-AD79-6FED7B6ECC5A}" type="pres">
      <dgm:prSet presAssocID="{78046718-61D9-4568-8A44-6181D976169D}" presName="space" presStyleCnt="0"/>
      <dgm:spPr/>
    </dgm:pt>
    <dgm:pt modelId="{F3387D2E-AD31-419A-97AA-DA7929C8931F}" type="pres">
      <dgm:prSet presAssocID="{CC24936E-D998-4F17-9539-BB833E803D30}" presName="composite" presStyleCnt="0"/>
      <dgm:spPr/>
    </dgm:pt>
    <dgm:pt modelId="{D5A8A459-5A91-429E-9FEB-45FD6D355F3F}" type="pres">
      <dgm:prSet presAssocID="{CC24936E-D998-4F17-9539-BB833E803D30}" presName="LShape" presStyleLbl="alignNode1" presStyleIdx="6" presStyleCnt="9"/>
      <dgm:spPr/>
    </dgm:pt>
    <dgm:pt modelId="{EFC4D3B2-B32B-4025-870B-7F4D6E345D0A}" type="pres">
      <dgm:prSet presAssocID="{CC24936E-D998-4F17-9539-BB833E803D30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4F8F19-F93E-4F97-B5C7-49C1DF5622F3}" type="pres">
      <dgm:prSet presAssocID="{CC24936E-D998-4F17-9539-BB833E803D30}" presName="Triangle" presStyleLbl="alignNode1" presStyleIdx="7" presStyleCnt="9"/>
      <dgm:spPr/>
    </dgm:pt>
    <dgm:pt modelId="{47D5179B-2CBC-4B19-B5EB-6AF4EE898974}" type="pres">
      <dgm:prSet presAssocID="{7DD4D308-E842-42A2-919F-A3D995D19659}" presName="sibTrans" presStyleCnt="0"/>
      <dgm:spPr/>
    </dgm:pt>
    <dgm:pt modelId="{A13594A5-4E5A-4974-84E9-54EEB5961E44}" type="pres">
      <dgm:prSet presAssocID="{7DD4D308-E842-42A2-919F-A3D995D19659}" presName="space" presStyleCnt="0"/>
      <dgm:spPr/>
    </dgm:pt>
    <dgm:pt modelId="{BFA23C2E-A3DD-41E8-BEDB-09800C9F5F67}" type="pres">
      <dgm:prSet presAssocID="{19867A9C-5092-4673-A65C-8D82C61F3A8C}" presName="composite" presStyleCnt="0"/>
      <dgm:spPr/>
    </dgm:pt>
    <dgm:pt modelId="{B399C108-170B-408D-AA27-4566C5D2EF39}" type="pres">
      <dgm:prSet presAssocID="{19867A9C-5092-4673-A65C-8D82C61F3A8C}" presName="LShape" presStyleLbl="alignNode1" presStyleIdx="8" presStyleCnt="9"/>
      <dgm:spPr/>
    </dgm:pt>
    <dgm:pt modelId="{17AFF479-05B5-4209-A8CD-84872B7FE761}" type="pres">
      <dgm:prSet presAssocID="{19867A9C-5092-4673-A65C-8D82C61F3A8C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A33251-0737-4559-A315-3128C1C5E903}" srcId="{E6819474-1F71-4FE9-9996-6B19BFB4F8D7}" destId="{800580EA-731F-4FC2-84F3-C0ACA611F1F7}" srcOrd="1" destOrd="0" parTransId="{304227FB-2971-4F1E-9A75-EE18E01E13C0}" sibTransId="{41113DC9-395B-4468-ACF3-958B0C63DC05}"/>
    <dgm:cxn modelId="{8016DB45-B135-47B2-B720-42D8BA7D9ACE}" type="presOf" srcId="{4F5EBABD-6AA9-4A47-9A45-322D709C7491}" destId="{17AFF479-05B5-4209-A8CD-84872B7FE761}" srcOrd="0" destOrd="2" presId="urn:microsoft.com/office/officeart/2009/3/layout/StepUpProcess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BEDAAD4A-D39D-431A-972F-E7FFC41904B7}" type="presOf" srcId="{C392C5C6-1319-4E9D-A0B2-8DDE3A3F88F8}" destId="{4B8689C4-9ADA-41CA-ABD1-29CF76E2E824}" srcOrd="0" destOrd="0" presId="urn:microsoft.com/office/officeart/2009/3/layout/StepUpProcess"/>
    <dgm:cxn modelId="{703AC739-7BCA-45E0-841B-1C1546941CA3}" type="presOf" srcId="{FAD470AF-8DEB-4223-812B-73D342215555}" destId="{4B8689C4-9ADA-41CA-ABD1-29CF76E2E824}" srcOrd="0" destOrd="1" presId="urn:microsoft.com/office/officeart/2009/3/layout/StepUpProcess"/>
    <dgm:cxn modelId="{1F052CDD-F692-4CFA-B056-989FFAC8410B}" type="presOf" srcId="{5B8D3EDA-AF04-4691-9495-858F44E40DFA}" destId="{149C9EB6-7A21-4F8A-9F5F-C80244559D86}" srcOrd="0" destOrd="1" presId="urn:microsoft.com/office/officeart/2009/3/layout/StepUpProcess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0F607D16-793B-42D2-BB88-09A213F66AFD}" type="presOf" srcId="{800580EA-731F-4FC2-84F3-C0ACA611F1F7}" destId="{149C9EB6-7A21-4F8A-9F5F-C80244559D86}" srcOrd="0" destOrd="2" presId="urn:microsoft.com/office/officeart/2009/3/layout/StepUpProcess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89E57428-A1B4-4457-84F6-7D1AE4645842}" type="presOf" srcId="{627B43E2-5808-4D5A-9F08-B9BA7E57F487}" destId="{17AFF479-05B5-4209-A8CD-84872B7FE761}" srcOrd="0" destOrd="1" presId="urn:microsoft.com/office/officeart/2009/3/layout/StepUpProcess"/>
    <dgm:cxn modelId="{A53E99AE-12C6-4CD7-9FC5-7C50E2B385AA}" type="presOf" srcId="{4D98D936-BC34-4E36-A3F2-B8A83C2E9AD3}" destId="{EFC4D3B2-B32B-4025-870B-7F4D6E345D0A}" srcOrd="0" destOrd="1" presId="urn:microsoft.com/office/officeart/2009/3/layout/StepUpProcess"/>
    <dgm:cxn modelId="{477E0438-47EE-4BC9-820F-41325B65D0E3}" type="presOf" srcId="{19867A9C-5092-4673-A65C-8D82C61F3A8C}" destId="{17AFF479-05B5-4209-A8CD-84872B7FE761}" srcOrd="0" destOrd="0" presId="urn:microsoft.com/office/officeart/2009/3/layout/StepUpProcess"/>
    <dgm:cxn modelId="{FCFE7594-B55F-4223-801E-69F73C4D20E2}" type="presOf" srcId="{CC24936E-D998-4F17-9539-BB833E803D30}" destId="{EFC4D3B2-B32B-4025-870B-7F4D6E345D0A}" srcOrd="0" destOrd="0" presId="urn:microsoft.com/office/officeart/2009/3/layout/StepUpProcess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8924151D-1761-4B6F-8F96-EE4EC257D60D}" type="presOf" srcId="{E4C24B99-4DC5-4A5C-9F2D-5FF1E2891058}" destId="{56FD7106-3F8B-4514-89CA-9F2657887A24}" srcOrd="0" destOrd="1" presId="urn:microsoft.com/office/officeart/2009/3/layout/StepUpProcess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140D16B2-1B2D-4A27-80B9-C75092119443}" type="presOf" srcId="{E6819474-1F71-4FE9-9996-6B19BFB4F8D7}" destId="{149C9EB6-7A21-4F8A-9F5F-C80244559D86}" srcOrd="0" destOrd="0" presId="urn:microsoft.com/office/officeart/2009/3/layout/StepUpProcess"/>
    <dgm:cxn modelId="{B32107CD-F571-4A0F-99A5-210C6BF1E015}" type="presOf" srcId="{F5567248-E3E3-44E4-9312-6BBFABCB74A5}" destId="{56FD7106-3F8B-4514-89CA-9F2657887A24}" srcOrd="0" destOrd="0" presId="urn:microsoft.com/office/officeart/2009/3/layout/StepUpProcess"/>
    <dgm:cxn modelId="{16D4F450-5476-410B-B547-F72D4A85D346}" type="presOf" srcId="{DF0DC069-C5A1-43F6-AC9C-16E061AC43E6}" destId="{4B8689C4-9ADA-41CA-ABD1-29CF76E2E824}" srcOrd="0" destOrd="2" presId="urn:microsoft.com/office/officeart/2009/3/layout/StepUpProcess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38E0496F-EACC-4EF2-AA3C-D8DDF797A64E}" type="presOf" srcId="{0DE99B16-9693-417A-B1E8-41107644B3F4}" destId="{9B81C570-88E2-4EF9-8983-34907921E14A}" srcOrd="0" destOrd="0" presId="urn:microsoft.com/office/officeart/2009/3/layout/StepUpProcess"/>
    <dgm:cxn modelId="{B617A454-76C0-4D60-AB51-73A3A6D958EA}" type="presParOf" srcId="{9B81C570-88E2-4EF9-8983-34907921E14A}" destId="{2B5E81D2-2C36-413A-AF49-A8A53E931856}" srcOrd="0" destOrd="0" presId="urn:microsoft.com/office/officeart/2009/3/layout/StepUpProcess"/>
    <dgm:cxn modelId="{03E312B6-4F50-4E10-86B3-254D3B84B4DF}" type="presParOf" srcId="{2B5E81D2-2C36-413A-AF49-A8A53E931856}" destId="{7678F894-232E-4E33-8122-BCD087D01E76}" srcOrd="0" destOrd="0" presId="urn:microsoft.com/office/officeart/2009/3/layout/StepUpProcess"/>
    <dgm:cxn modelId="{E091C090-76C4-445E-BFB8-5B42DCB7D6CF}" type="presParOf" srcId="{2B5E81D2-2C36-413A-AF49-A8A53E931856}" destId="{4B8689C4-9ADA-41CA-ABD1-29CF76E2E824}" srcOrd="1" destOrd="0" presId="urn:microsoft.com/office/officeart/2009/3/layout/StepUpProcess"/>
    <dgm:cxn modelId="{B7F2F922-B582-43BE-AE45-68F244743448}" type="presParOf" srcId="{2B5E81D2-2C36-413A-AF49-A8A53E931856}" destId="{941E9A92-7D2E-49AE-BCB7-12095B2ADDC9}" srcOrd="2" destOrd="0" presId="urn:microsoft.com/office/officeart/2009/3/layout/StepUpProcess"/>
    <dgm:cxn modelId="{A011C61A-3402-4066-B506-BAD8C95CD45B}" type="presParOf" srcId="{9B81C570-88E2-4EF9-8983-34907921E14A}" destId="{7B81227F-87CE-496C-B49E-05BD4FD04F71}" srcOrd="1" destOrd="0" presId="urn:microsoft.com/office/officeart/2009/3/layout/StepUpProcess"/>
    <dgm:cxn modelId="{4283704B-2160-46A3-8B16-1B2A697C5BEC}" type="presParOf" srcId="{7B81227F-87CE-496C-B49E-05BD4FD04F71}" destId="{05F30527-500B-4749-A760-CF6E2637484C}" srcOrd="0" destOrd="0" presId="urn:microsoft.com/office/officeart/2009/3/layout/StepUpProcess"/>
    <dgm:cxn modelId="{CD752185-FB95-4D4F-BCB8-A3F2E1552647}" type="presParOf" srcId="{9B81C570-88E2-4EF9-8983-34907921E14A}" destId="{38F77C5E-A0E9-4882-BDFA-6C3B78D2F156}" srcOrd="2" destOrd="0" presId="urn:microsoft.com/office/officeart/2009/3/layout/StepUpProcess"/>
    <dgm:cxn modelId="{D19B5DB8-9C69-412E-8F3F-C2F597B9BCE8}" type="presParOf" srcId="{38F77C5E-A0E9-4882-BDFA-6C3B78D2F156}" destId="{74783361-A5CE-4ADB-8365-DAFA79472C63}" srcOrd="0" destOrd="0" presId="urn:microsoft.com/office/officeart/2009/3/layout/StepUpProcess"/>
    <dgm:cxn modelId="{57D71D8D-ED21-4969-B951-0F92FB10CA63}" type="presParOf" srcId="{38F77C5E-A0E9-4882-BDFA-6C3B78D2F156}" destId="{56FD7106-3F8B-4514-89CA-9F2657887A24}" srcOrd="1" destOrd="0" presId="urn:microsoft.com/office/officeart/2009/3/layout/StepUpProcess"/>
    <dgm:cxn modelId="{0C64286F-96C4-4598-84E0-67452666F323}" type="presParOf" srcId="{38F77C5E-A0E9-4882-BDFA-6C3B78D2F156}" destId="{943BCCEF-C8B2-4049-90DE-A07465DD9902}" srcOrd="2" destOrd="0" presId="urn:microsoft.com/office/officeart/2009/3/layout/StepUpProcess"/>
    <dgm:cxn modelId="{2D1C01C8-75E2-4C46-86DA-358BE072C3F9}" type="presParOf" srcId="{9B81C570-88E2-4EF9-8983-34907921E14A}" destId="{68159D6B-19C1-43D5-9628-E6E6DE5EA38D}" srcOrd="3" destOrd="0" presId="urn:microsoft.com/office/officeart/2009/3/layout/StepUpProcess"/>
    <dgm:cxn modelId="{4D1E4562-FD04-424C-897A-351B3CAAD74F}" type="presParOf" srcId="{68159D6B-19C1-43D5-9628-E6E6DE5EA38D}" destId="{A0193715-B43E-4FAC-8CCB-65DB0622DEB5}" srcOrd="0" destOrd="0" presId="urn:microsoft.com/office/officeart/2009/3/layout/StepUpProcess"/>
    <dgm:cxn modelId="{78DEC9A9-1B04-45DF-BF33-CD1A28B96AE8}" type="presParOf" srcId="{9B81C570-88E2-4EF9-8983-34907921E14A}" destId="{F65A6112-17ED-423F-8F52-CFE7E5A57B9D}" srcOrd="4" destOrd="0" presId="urn:microsoft.com/office/officeart/2009/3/layout/StepUpProcess"/>
    <dgm:cxn modelId="{A268CBB3-709F-48D9-BAD3-554AB985DFD3}" type="presParOf" srcId="{F65A6112-17ED-423F-8F52-CFE7E5A57B9D}" destId="{1924EB4B-B4E9-472D-A21B-F01B02E4B0C4}" srcOrd="0" destOrd="0" presId="urn:microsoft.com/office/officeart/2009/3/layout/StepUpProcess"/>
    <dgm:cxn modelId="{9FF58539-A57F-4100-9A78-2232B0208F47}" type="presParOf" srcId="{F65A6112-17ED-423F-8F52-CFE7E5A57B9D}" destId="{149C9EB6-7A21-4F8A-9F5F-C80244559D86}" srcOrd="1" destOrd="0" presId="urn:microsoft.com/office/officeart/2009/3/layout/StepUpProcess"/>
    <dgm:cxn modelId="{87B82D78-9DB3-4E80-AE5D-FC1AF11AC67B}" type="presParOf" srcId="{F65A6112-17ED-423F-8F52-CFE7E5A57B9D}" destId="{B89FD629-E867-44F3-B3BF-E70FD47381F3}" srcOrd="2" destOrd="0" presId="urn:microsoft.com/office/officeart/2009/3/layout/StepUpProcess"/>
    <dgm:cxn modelId="{B10C1D44-98AD-4F68-9B53-B1C8C37BAF46}" type="presParOf" srcId="{9B81C570-88E2-4EF9-8983-34907921E14A}" destId="{F5195493-083B-4852-A385-410A7B25ACA8}" srcOrd="5" destOrd="0" presId="urn:microsoft.com/office/officeart/2009/3/layout/StepUpProcess"/>
    <dgm:cxn modelId="{AE02B03A-B5FA-49F6-8C20-9395CDA88A4F}" type="presParOf" srcId="{F5195493-083B-4852-A385-410A7B25ACA8}" destId="{B3CFDED8-2F75-4D88-AD79-6FED7B6ECC5A}" srcOrd="0" destOrd="0" presId="urn:microsoft.com/office/officeart/2009/3/layout/StepUpProcess"/>
    <dgm:cxn modelId="{6B402D4A-DCD7-4B5D-B370-0E4A405B9F14}" type="presParOf" srcId="{9B81C570-88E2-4EF9-8983-34907921E14A}" destId="{F3387D2E-AD31-419A-97AA-DA7929C8931F}" srcOrd="6" destOrd="0" presId="urn:microsoft.com/office/officeart/2009/3/layout/StepUpProcess"/>
    <dgm:cxn modelId="{D660C061-C41B-4F07-9736-FEA2ACF018F9}" type="presParOf" srcId="{F3387D2E-AD31-419A-97AA-DA7929C8931F}" destId="{D5A8A459-5A91-429E-9FEB-45FD6D355F3F}" srcOrd="0" destOrd="0" presId="urn:microsoft.com/office/officeart/2009/3/layout/StepUpProcess"/>
    <dgm:cxn modelId="{78D3770C-9C91-43DA-8DBD-69642D802698}" type="presParOf" srcId="{F3387D2E-AD31-419A-97AA-DA7929C8931F}" destId="{EFC4D3B2-B32B-4025-870B-7F4D6E345D0A}" srcOrd="1" destOrd="0" presId="urn:microsoft.com/office/officeart/2009/3/layout/StepUpProcess"/>
    <dgm:cxn modelId="{8F0B923F-A35C-4CD0-838A-962A7C79B9C4}" type="presParOf" srcId="{F3387D2E-AD31-419A-97AA-DA7929C8931F}" destId="{934F8F19-F93E-4F97-B5C7-49C1DF5622F3}" srcOrd="2" destOrd="0" presId="urn:microsoft.com/office/officeart/2009/3/layout/StepUpProcess"/>
    <dgm:cxn modelId="{330F27F9-B7EE-4CE5-A969-B7DED4525534}" type="presParOf" srcId="{9B81C570-88E2-4EF9-8983-34907921E14A}" destId="{47D5179B-2CBC-4B19-B5EB-6AF4EE898974}" srcOrd="7" destOrd="0" presId="urn:microsoft.com/office/officeart/2009/3/layout/StepUpProcess"/>
    <dgm:cxn modelId="{19031358-6AE7-4553-BCE9-3755A0145F6A}" type="presParOf" srcId="{47D5179B-2CBC-4B19-B5EB-6AF4EE898974}" destId="{A13594A5-4E5A-4974-84E9-54EEB5961E44}" srcOrd="0" destOrd="0" presId="urn:microsoft.com/office/officeart/2009/3/layout/StepUpProcess"/>
    <dgm:cxn modelId="{18D2D1C0-465C-4559-B844-96735BFE00AB}" type="presParOf" srcId="{9B81C570-88E2-4EF9-8983-34907921E14A}" destId="{BFA23C2E-A3DD-41E8-BEDB-09800C9F5F67}" srcOrd="8" destOrd="0" presId="urn:microsoft.com/office/officeart/2009/3/layout/StepUpProcess"/>
    <dgm:cxn modelId="{7E486C3C-7E38-43C1-8AD9-71BCB5068C7E}" type="presParOf" srcId="{BFA23C2E-A3DD-41E8-BEDB-09800C9F5F67}" destId="{B399C108-170B-408D-AA27-4566C5D2EF39}" srcOrd="0" destOrd="0" presId="urn:microsoft.com/office/officeart/2009/3/layout/StepUpProcess"/>
    <dgm:cxn modelId="{E9965E2E-403D-4A6C-83BD-6444F9F3A0FA}" type="presParOf" srcId="{BFA23C2E-A3DD-41E8-BEDB-09800C9F5F67}" destId="{17AFF479-05B5-4209-A8CD-84872B7FE76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/>
      <dgm:t>
        <a:bodyPr/>
        <a:lstStyle/>
        <a:p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/>
      <dgm:t>
        <a:bodyPr/>
        <a:lstStyle/>
        <a:p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INDICATORS OF EFFECTIVE PRACTICE</a:t>
          </a:r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 dirty="0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DB4FBEBA-7A67-4F15-8F8D-D3C8D3BBF9A1}" type="pres">
      <dgm:prSet presAssocID="{0DE99B16-9693-417A-B1E8-41107644B3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F146F-22AB-4C87-A48E-61CF106A1317}" type="pres">
      <dgm:prSet presAssocID="{C392C5C6-1319-4E9D-A0B2-8DDE3A3F88F8}" presName="composite" presStyleCnt="0"/>
      <dgm:spPr/>
    </dgm:pt>
    <dgm:pt modelId="{4A45D4C1-6E74-4FD6-941D-1912689BB546}" type="pres">
      <dgm:prSet presAssocID="{C392C5C6-1319-4E9D-A0B2-8DDE3A3F88F8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FDAF2-E894-4519-894A-C2B09A3BDBF8}" type="pres">
      <dgm:prSet presAssocID="{C392C5C6-1319-4E9D-A0B2-8DDE3A3F88F8}" presName="parSh" presStyleLbl="node1" presStyleIdx="0" presStyleCnt="5"/>
      <dgm:spPr/>
      <dgm:t>
        <a:bodyPr/>
        <a:lstStyle/>
        <a:p>
          <a:endParaRPr lang="en-US"/>
        </a:p>
      </dgm:t>
    </dgm:pt>
    <dgm:pt modelId="{2761E2C7-0F7C-41B5-8746-B15D7CD3845C}" type="pres">
      <dgm:prSet presAssocID="{C392C5C6-1319-4E9D-A0B2-8DDE3A3F88F8}" presName="desTx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8187B-021D-476C-BF01-2BAF4D2F208A}" type="pres">
      <dgm:prSet presAssocID="{D4D4621C-C703-47F0-B8B5-6A590AA78BF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2E9520E-253B-4B3D-9B25-710447F894B2}" type="pres">
      <dgm:prSet presAssocID="{D4D4621C-C703-47F0-B8B5-6A590AA78BF4}" presName="connTx" presStyleLbl="sibTrans2D1" presStyleIdx="0" presStyleCnt="4"/>
      <dgm:spPr/>
      <dgm:t>
        <a:bodyPr/>
        <a:lstStyle/>
        <a:p>
          <a:endParaRPr lang="en-US"/>
        </a:p>
      </dgm:t>
    </dgm:pt>
    <dgm:pt modelId="{931AB89F-E7AA-4A49-81C5-0C5513C006B7}" type="pres">
      <dgm:prSet presAssocID="{F5567248-E3E3-44E4-9312-6BBFABCB74A5}" presName="composite" presStyleCnt="0"/>
      <dgm:spPr/>
    </dgm:pt>
    <dgm:pt modelId="{EA585E86-93B2-4042-9407-B094A6523D35}" type="pres">
      <dgm:prSet presAssocID="{F5567248-E3E3-44E4-9312-6BBFABCB74A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EC4773-A7EC-44B0-A70B-729345F160E4}" type="pres">
      <dgm:prSet presAssocID="{F5567248-E3E3-44E4-9312-6BBFABCB74A5}" presName="parSh" presStyleLbl="node1" presStyleIdx="1" presStyleCnt="5"/>
      <dgm:spPr/>
      <dgm:t>
        <a:bodyPr/>
        <a:lstStyle/>
        <a:p>
          <a:endParaRPr lang="en-US"/>
        </a:p>
      </dgm:t>
    </dgm:pt>
    <dgm:pt modelId="{EA2A4D6C-A5FC-4808-8F17-DBA36DE26B68}" type="pres">
      <dgm:prSet presAssocID="{F5567248-E3E3-44E4-9312-6BBFABCB74A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960BC-7580-4005-BED7-B0CBEC138EA0}" type="pres">
      <dgm:prSet presAssocID="{D0E3F868-B1AF-4FBF-9A82-33FA09799E3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245221D-2B49-485C-A5E7-9F617CAD3FFD}" type="pres">
      <dgm:prSet presAssocID="{D0E3F868-B1AF-4FBF-9A82-33FA09799E33}" presName="connTx" presStyleLbl="sibTrans2D1" presStyleIdx="1" presStyleCnt="4"/>
      <dgm:spPr/>
      <dgm:t>
        <a:bodyPr/>
        <a:lstStyle/>
        <a:p>
          <a:endParaRPr lang="en-US"/>
        </a:p>
      </dgm:t>
    </dgm:pt>
    <dgm:pt modelId="{05AF620B-E5F4-42C3-B787-04B8C3975475}" type="pres">
      <dgm:prSet presAssocID="{E6819474-1F71-4FE9-9996-6B19BFB4F8D7}" presName="composite" presStyleCnt="0"/>
      <dgm:spPr/>
    </dgm:pt>
    <dgm:pt modelId="{E1F7187D-D368-449C-8D33-CD94196CEFF0}" type="pres">
      <dgm:prSet presAssocID="{E6819474-1F71-4FE9-9996-6B19BFB4F8D7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68F68-07B1-4E58-9150-647DD3981D45}" type="pres">
      <dgm:prSet presAssocID="{E6819474-1F71-4FE9-9996-6B19BFB4F8D7}" presName="parSh" presStyleLbl="node1" presStyleIdx="2" presStyleCnt="5"/>
      <dgm:spPr/>
      <dgm:t>
        <a:bodyPr/>
        <a:lstStyle/>
        <a:p>
          <a:endParaRPr lang="en-US"/>
        </a:p>
      </dgm:t>
    </dgm:pt>
    <dgm:pt modelId="{046C98CD-2D6C-4497-A53B-1A9149DB6C4C}" type="pres">
      <dgm:prSet presAssocID="{E6819474-1F71-4FE9-9996-6B19BFB4F8D7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20BCC-34F7-4A4F-8602-52A5E506D942}" type="pres">
      <dgm:prSet presAssocID="{78046718-61D9-4568-8A44-6181D976169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DB499472-C10A-4DAB-99E3-218D3AECEDBA}" type="pres">
      <dgm:prSet presAssocID="{78046718-61D9-4568-8A44-6181D976169D}" presName="connTx" presStyleLbl="sibTrans2D1" presStyleIdx="2" presStyleCnt="4"/>
      <dgm:spPr/>
      <dgm:t>
        <a:bodyPr/>
        <a:lstStyle/>
        <a:p>
          <a:endParaRPr lang="en-US"/>
        </a:p>
      </dgm:t>
    </dgm:pt>
    <dgm:pt modelId="{4C3369B8-0513-4507-96B5-2E33D6ADE3CD}" type="pres">
      <dgm:prSet presAssocID="{CC24936E-D998-4F17-9539-BB833E803D30}" presName="composite" presStyleCnt="0"/>
      <dgm:spPr/>
    </dgm:pt>
    <dgm:pt modelId="{65459F16-C832-4CDA-8996-64159C506AA8}" type="pres">
      <dgm:prSet presAssocID="{CC24936E-D998-4F17-9539-BB833E803D30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5FC43-796E-4090-B159-D33F4B063E18}" type="pres">
      <dgm:prSet presAssocID="{CC24936E-D998-4F17-9539-BB833E803D30}" presName="parSh" presStyleLbl="node1" presStyleIdx="3" presStyleCnt="5"/>
      <dgm:spPr/>
      <dgm:t>
        <a:bodyPr/>
        <a:lstStyle/>
        <a:p>
          <a:endParaRPr lang="en-US"/>
        </a:p>
      </dgm:t>
    </dgm:pt>
    <dgm:pt modelId="{3A864758-1AC6-4350-99C5-5342ACC3CE3F}" type="pres">
      <dgm:prSet presAssocID="{CC24936E-D998-4F17-9539-BB833E803D30}" presName="desTx" presStyleLbl="fgAcc1" presStyleIdx="3" presStyleCnt="5" custLinFactNeighborX="-3162" custLinFactNeighborY="-5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2F6F1-61F7-4FB7-8B01-3EB7298551AD}" type="pres">
      <dgm:prSet presAssocID="{7DD4D308-E842-42A2-919F-A3D995D1965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9BE23E2-A2DA-438C-980C-BBE110357A58}" type="pres">
      <dgm:prSet presAssocID="{7DD4D308-E842-42A2-919F-A3D995D19659}" presName="connTx" presStyleLbl="sibTrans2D1" presStyleIdx="3" presStyleCnt="4"/>
      <dgm:spPr/>
      <dgm:t>
        <a:bodyPr/>
        <a:lstStyle/>
        <a:p>
          <a:endParaRPr lang="en-US"/>
        </a:p>
      </dgm:t>
    </dgm:pt>
    <dgm:pt modelId="{488204A5-1F84-4B22-AFCC-24A85868CC0E}" type="pres">
      <dgm:prSet presAssocID="{19867A9C-5092-4673-A65C-8D82C61F3A8C}" presName="composite" presStyleCnt="0"/>
      <dgm:spPr/>
    </dgm:pt>
    <dgm:pt modelId="{85A2F219-D94D-4D53-8196-838B51FF4DB6}" type="pres">
      <dgm:prSet presAssocID="{19867A9C-5092-4673-A65C-8D82C61F3A8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71F49-2E90-4BA7-AD8E-D60F8D33199A}" type="pres">
      <dgm:prSet presAssocID="{19867A9C-5092-4673-A65C-8D82C61F3A8C}" presName="parSh" presStyleLbl="node1" presStyleIdx="4" presStyleCnt="5"/>
      <dgm:spPr/>
      <dgm:t>
        <a:bodyPr/>
        <a:lstStyle/>
        <a:p>
          <a:endParaRPr lang="en-US"/>
        </a:p>
      </dgm:t>
    </dgm:pt>
    <dgm:pt modelId="{41E73906-2457-4631-9125-16459222633C}" type="pres">
      <dgm:prSet presAssocID="{19867A9C-5092-4673-A65C-8D82C61F3A8C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09D030-434C-4200-810E-B311A3DB5CEE}" type="presOf" srcId="{4D98D936-BC34-4E36-A3F2-B8A83C2E9AD3}" destId="{3A864758-1AC6-4350-99C5-5342ACC3CE3F}" srcOrd="0" destOrd="0" presId="urn:microsoft.com/office/officeart/2005/8/layout/process3"/>
    <dgm:cxn modelId="{991B93F5-213C-493A-8E3C-056554878633}" type="presOf" srcId="{D4D4621C-C703-47F0-B8B5-6A590AA78BF4}" destId="{0EB8187B-021D-476C-BF01-2BAF4D2F208A}" srcOrd="0" destOrd="0" presId="urn:microsoft.com/office/officeart/2005/8/layout/process3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83131AD1-29BD-412F-AD83-3F49C67D3296}" type="presOf" srcId="{F5567248-E3E3-44E4-9312-6BBFABCB74A5}" destId="{F8EC4773-A7EC-44B0-A70B-729345F160E4}" srcOrd="1" destOrd="0" presId="urn:microsoft.com/office/officeart/2005/8/layout/process3"/>
    <dgm:cxn modelId="{E952CD11-6AC0-4116-B4E4-1D6325E266B0}" type="presOf" srcId="{627B43E2-5808-4D5A-9F08-B9BA7E57F487}" destId="{41E73906-2457-4631-9125-16459222633C}" srcOrd="0" destOrd="0" presId="urn:microsoft.com/office/officeart/2005/8/layout/process3"/>
    <dgm:cxn modelId="{AF4E340C-EBC1-456A-941E-564680D1D411}" type="presOf" srcId="{19867A9C-5092-4673-A65C-8D82C61F3A8C}" destId="{5D171F49-2E90-4BA7-AD8E-D60F8D33199A}" srcOrd="1" destOrd="0" presId="urn:microsoft.com/office/officeart/2005/8/layout/process3"/>
    <dgm:cxn modelId="{C9668A6C-4106-4ACB-B869-891334D37F65}" type="presOf" srcId="{D0E3F868-B1AF-4FBF-9A82-33FA09799E33}" destId="{B1A960BC-7580-4005-BED7-B0CBEC138EA0}" srcOrd="0" destOrd="0" presId="urn:microsoft.com/office/officeart/2005/8/layout/process3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AEC8DCFB-F3B4-41C5-8387-0F6A2B499E6A}" type="presOf" srcId="{F5567248-E3E3-44E4-9312-6BBFABCB74A5}" destId="{EA585E86-93B2-4042-9407-B094A6523D35}" srcOrd="0" destOrd="0" presId="urn:microsoft.com/office/officeart/2005/8/layout/process3"/>
    <dgm:cxn modelId="{4E94B743-033E-4AF8-9203-C6319482CAB1}" type="presOf" srcId="{E6819474-1F71-4FE9-9996-6B19BFB4F8D7}" destId="{1E568F68-07B1-4E58-9150-647DD3981D45}" srcOrd="1" destOrd="0" presId="urn:microsoft.com/office/officeart/2005/8/layout/process3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3BBCB91A-A242-4B2E-9030-98CA04D28451}" type="presOf" srcId="{7DD4D308-E842-42A2-919F-A3D995D19659}" destId="{09BE23E2-A2DA-438C-980C-BBE110357A58}" srcOrd="1" destOrd="0" presId="urn:microsoft.com/office/officeart/2005/8/layout/process3"/>
    <dgm:cxn modelId="{4474D611-DE1E-4360-8833-88FF596057B4}" type="presOf" srcId="{C392C5C6-1319-4E9D-A0B2-8DDE3A3F88F8}" destId="{7C4FDAF2-E894-4519-894A-C2B09A3BDBF8}" srcOrd="1" destOrd="0" presId="urn:microsoft.com/office/officeart/2005/8/layout/process3"/>
    <dgm:cxn modelId="{657A72CE-CCDC-4B9F-BA3F-20AAEE21DB3A}" type="presOf" srcId="{FAD470AF-8DEB-4223-812B-73D342215555}" destId="{2761E2C7-0F7C-41B5-8746-B15D7CD3845C}" srcOrd="0" destOrd="0" presId="urn:microsoft.com/office/officeart/2005/8/layout/process3"/>
    <dgm:cxn modelId="{890EB951-4106-492B-8278-FCE42443F5F9}" type="presOf" srcId="{5B8D3EDA-AF04-4691-9495-858F44E40DFA}" destId="{046C98CD-2D6C-4497-A53B-1A9149DB6C4C}" srcOrd="0" destOrd="0" presId="urn:microsoft.com/office/officeart/2005/8/layout/process3"/>
    <dgm:cxn modelId="{FDAC161E-4CD6-4051-8EF3-4654ABAF8EF2}" type="presOf" srcId="{DF0DC069-C5A1-43F6-AC9C-16E061AC43E6}" destId="{2761E2C7-0F7C-41B5-8746-B15D7CD3845C}" srcOrd="0" destOrd="1" presId="urn:microsoft.com/office/officeart/2005/8/layout/process3"/>
    <dgm:cxn modelId="{00CB538C-C98E-41DB-B411-880C3B84024F}" type="presOf" srcId="{E4C24B99-4DC5-4A5C-9F2D-5FF1E2891058}" destId="{EA2A4D6C-A5FC-4808-8F17-DBA36DE26B68}" srcOrd="0" destOrd="0" presId="urn:microsoft.com/office/officeart/2005/8/layout/process3"/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9269BBE3-CAF9-4906-823B-C598A1E86C3F}" type="presOf" srcId="{7DD4D308-E842-42A2-919F-A3D995D19659}" destId="{61F2F6F1-61F7-4FB7-8B01-3EB7298551AD}" srcOrd="0" destOrd="0" presId="urn:microsoft.com/office/officeart/2005/8/layout/process3"/>
    <dgm:cxn modelId="{C46E14BA-C075-46E2-B7CC-DE260EDE6FA4}" type="presOf" srcId="{D0E3F868-B1AF-4FBF-9A82-33FA09799E33}" destId="{6245221D-2B49-485C-A5E7-9F617CAD3FFD}" srcOrd="1" destOrd="0" presId="urn:microsoft.com/office/officeart/2005/8/layout/process3"/>
    <dgm:cxn modelId="{FE446C52-86A0-4010-A0C2-CB8E59B46E1B}" type="presOf" srcId="{C392C5C6-1319-4E9D-A0B2-8DDE3A3F88F8}" destId="{4A45D4C1-6E74-4FD6-941D-1912689BB546}" srcOrd="0" destOrd="0" presId="urn:microsoft.com/office/officeart/2005/8/layout/process3"/>
    <dgm:cxn modelId="{6C26EBAA-CBBA-4980-85B0-8EBF0DD7FBEF}" type="presOf" srcId="{4F5EBABD-6AA9-4A47-9A45-322D709C7491}" destId="{41E73906-2457-4631-9125-16459222633C}" srcOrd="0" destOrd="1" presId="urn:microsoft.com/office/officeart/2005/8/layout/process3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2134BB38-67BE-4003-AF84-AAFA5BFAE83B}" type="presOf" srcId="{D4D4621C-C703-47F0-B8B5-6A590AA78BF4}" destId="{32E9520E-253B-4B3D-9B25-710447F894B2}" srcOrd="1" destOrd="0" presId="urn:microsoft.com/office/officeart/2005/8/layout/process3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38E0AAE8-DFB4-409E-9631-4E80305C8DED}" type="presOf" srcId="{CC24936E-D998-4F17-9539-BB833E803D30}" destId="{65459F16-C832-4CDA-8996-64159C506AA8}" srcOrd="0" destOrd="0" presId="urn:microsoft.com/office/officeart/2005/8/layout/process3"/>
    <dgm:cxn modelId="{C1D4BE59-D7FF-49F1-B781-83167E461617}" type="presOf" srcId="{0DE99B16-9693-417A-B1E8-41107644B3F4}" destId="{DB4FBEBA-7A67-4F15-8F8D-D3C8D3BBF9A1}" srcOrd="0" destOrd="0" presId="urn:microsoft.com/office/officeart/2005/8/layout/process3"/>
    <dgm:cxn modelId="{1D0163AA-5ABB-4AAD-9241-FB876E901960}" type="presOf" srcId="{78046718-61D9-4568-8A44-6181D976169D}" destId="{35E20BCC-34F7-4A4F-8602-52A5E506D942}" srcOrd="0" destOrd="0" presId="urn:microsoft.com/office/officeart/2005/8/layout/process3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6E04145B-39E3-41F8-BD69-C6CBCC4B6745}" type="presOf" srcId="{E6819474-1F71-4FE9-9996-6B19BFB4F8D7}" destId="{E1F7187D-D368-449C-8D33-CD94196CEFF0}" srcOrd="0" destOrd="0" presId="urn:microsoft.com/office/officeart/2005/8/layout/process3"/>
    <dgm:cxn modelId="{B595AD15-62B1-4EA1-8C46-7BBF9CA28B78}" type="presOf" srcId="{19867A9C-5092-4673-A65C-8D82C61F3A8C}" destId="{85A2F219-D94D-4D53-8196-838B51FF4DB6}" srcOrd="0" destOrd="0" presId="urn:microsoft.com/office/officeart/2005/8/layout/process3"/>
    <dgm:cxn modelId="{ED322EE4-BD7C-4FCD-B217-C4C49883B312}" type="presOf" srcId="{CC24936E-D998-4F17-9539-BB833E803D30}" destId="{9A45FC43-796E-4090-B159-D33F4B063E18}" srcOrd="1" destOrd="0" presId="urn:microsoft.com/office/officeart/2005/8/layout/process3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E3FE7A21-9DFD-4A55-9999-6D135F6CE393}" type="presOf" srcId="{78046718-61D9-4568-8A44-6181D976169D}" destId="{DB499472-C10A-4DAB-99E3-218D3AECEDBA}" srcOrd="1" destOrd="0" presId="urn:microsoft.com/office/officeart/2005/8/layout/process3"/>
    <dgm:cxn modelId="{EA91AD52-182B-4C50-8DE8-9A8B1FAAD009}" type="presParOf" srcId="{DB4FBEBA-7A67-4F15-8F8D-D3C8D3BBF9A1}" destId="{237F146F-22AB-4C87-A48E-61CF106A1317}" srcOrd="0" destOrd="0" presId="urn:microsoft.com/office/officeart/2005/8/layout/process3"/>
    <dgm:cxn modelId="{634DB12B-5A7B-42C5-89EE-EC6FA79EFB73}" type="presParOf" srcId="{237F146F-22AB-4C87-A48E-61CF106A1317}" destId="{4A45D4C1-6E74-4FD6-941D-1912689BB546}" srcOrd="0" destOrd="0" presId="urn:microsoft.com/office/officeart/2005/8/layout/process3"/>
    <dgm:cxn modelId="{4BBE8C5D-C92A-42A5-8DC7-50A2E15C15F6}" type="presParOf" srcId="{237F146F-22AB-4C87-A48E-61CF106A1317}" destId="{7C4FDAF2-E894-4519-894A-C2B09A3BDBF8}" srcOrd="1" destOrd="0" presId="urn:microsoft.com/office/officeart/2005/8/layout/process3"/>
    <dgm:cxn modelId="{1B5581FB-1F30-4CC8-8B97-CB0004780A68}" type="presParOf" srcId="{237F146F-22AB-4C87-A48E-61CF106A1317}" destId="{2761E2C7-0F7C-41B5-8746-B15D7CD3845C}" srcOrd="2" destOrd="0" presId="urn:microsoft.com/office/officeart/2005/8/layout/process3"/>
    <dgm:cxn modelId="{B6A1DAC7-0B7C-4E82-BD96-97C7D5BFE125}" type="presParOf" srcId="{DB4FBEBA-7A67-4F15-8F8D-D3C8D3BBF9A1}" destId="{0EB8187B-021D-476C-BF01-2BAF4D2F208A}" srcOrd="1" destOrd="0" presId="urn:microsoft.com/office/officeart/2005/8/layout/process3"/>
    <dgm:cxn modelId="{40F68A0D-E5B4-420F-A044-00B3E06D0AC7}" type="presParOf" srcId="{0EB8187B-021D-476C-BF01-2BAF4D2F208A}" destId="{32E9520E-253B-4B3D-9B25-710447F894B2}" srcOrd="0" destOrd="0" presId="urn:microsoft.com/office/officeart/2005/8/layout/process3"/>
    <dgm:cxn modelId="{2513ED17-6785-4C2D-A5F6-2D9B32A7AB2D}" type="presParOf" srcId="{DB4FBEBA-7A67-4F15-8F8D-D3C8D3BBF9A1}" destId="{931AB89F-E7AA-4A49-81C5-0C5513C006B7}" srcOrd="2" destOrd="0" presId="urn:microsoft.com/office/officeart/2005/8/layout/process3"/>
    <dgm:cxn modelId="{555FA5EB-3328-4B33-A375-C1A44771E5F9}" type="presParOf" srcId="{931AB89F-E7AA-4A49-81C5-0C5513C006B7}" destId="{EA585E86-93B2-4042-9407-B094A6523D35}" srcOrd="0" destOrd="0" presId="urn:microsoft.com/office/officeart/2005/8/layout/process3"/>
    <dgm:cxn modelId="{CB8E20BC-6F61-4B11-8B74-632CF439920D}" type="presParOf" srcId="{931AB89F-E7AA-4A49-81C5-0C5513C006B7}" destId="{F8EC4773-A7EC-44B0-A70B-729345F160E4}" srcOrd="1" destOrd="0" presId="urn:microsoft.com/office/officeart/2005/8/layout/process3"/>
    <dgm:cxn modelId="{6DCBD6CB-F648-476F-8DB2-5BF1EFD3D32D}" type="presParOf" srcId="{931AB89F-E7AA-4A49-81C5-0C5513C006B7}" destId="{EA2A4D6C-A5FC-4808-8F17-DBA36DE26B68}" srcOrd="2" destOrd="0" presId="urn:microsoft.com/office/officeart/2005/8/layout/process3"/>
    <dgm:cxn modelId="{10589B4F-ED2E-4713-90E9-161259D87C06}" type="presParOf" srcId="{DB4FBEBA-7A67-4F15-8F8D-D3C8D3BBF9A1}" destId="{B1A960BC-7580-4005-BED7-B0CBEC138EA0}" srcOrd="3" destOrd="0" presId="urn:microsoft.com/office/officeart/2005/8/layout/process3"/>
    <dgm:cxn modelId="{C25C065A-6AF8-4FF1-8C9D-8AF6D11BF590}" type="presParOf" srcId="{B1A960BC-7580-4005-BED7-B0CBEC138EA0}" destId="{6245221D-2B49-485C-A5E7-9F617CAD3FFD}" srcOrd="0" destOrd="0" presId="urn:microsoft.com/office/officeart/2005/8/layout/process3"/>
    <dgm:cxn modelId="{83EF00C1-7392-455C-9C3A-ACEDE7ADE701}" type="presParOf" srcId="{DB4FBEBA-7A67-4F15-8F8D-D3C8D3BBF9A1}" destId="{05AF620B-E5F4-42C3-B787-04B8C3975475}" srcOrd="4" destOrd="0" presId="urn:microsoft.com/office/officeart/2005/8/layout/process3"/>
    <dgm:cxn modelId="{3B22A99A-0999-46C6-B71F-E71A74B2753B}" type="presParOf" srcId="{05AF620B-E5F4-42C3-B787-04B8C3975475}" destId="{E1F7187D-D368-449C-8D33-CD94196CEFF0}" srcOrd="0" destOrd="0" presId="urn:microsoft.com/office/officeart/2005/8/layout/process3"/>
    <dgm:cxn modelId="{13D594BE-89B0-49CC-BCE9-1BA7B3B55C4A}" type="presParOf" srcId="{05AF620B-E5F4-42C3-B787-04B8C3975475}" destId="{1E568F68-07B1-4E58-9150-647DD3981D45}" srcOrd="1" destOrd="0" presId="urn:microsoft.com/office/officeart/2005/8/layout/process3"/>
    <dgm:cxn modelId="{6C83EBD4-7E54-40BE-A122-52147817F851}" type="presParOf" srcId="{05AF620B-E5F4-42C3-B787-04B8C3975475}" destId="{046C98CD-2D6C-4497-A53B-1A9149DB6C4C}" srcOrd="2" destOrd="0" presId="urn:microsoft.com/office/officeart/2005/8/layout/process3"/>
    <dgm:cxn modelId="{AE622EF5-6576-423C-8FC5-0D8AA538F5C3}" type="presParOf" srcId="{DB4FBEBA-7A67-4F15-8F8D-D3C8D3BBF9A1}" destId="{35E20BCC-34F7-4A4F-8602-52A5E506D942}" srcOrd="5" destOrd="0" presId="urn:microsoft.com/office/officeart/2005/8/layout/process3"/>
    <dgm:cxn modelId="{12FC0581-29F8-40F6-84D9-79220905B39D}" type="presParOf" srcId="{35E20BCC-34F7-4A4F-8602-52A5E506D942}" destId="{DB499472-C10A-4DAB-99E3-218D3AECEDBA}" srcOrd="0" destOrd="0" presId="urn:microsoft.com/office/officeart/2005/8/layout/process3"/>
    <dgm:cxn modelId="{B96084F4-4B8C-40D8-B7AF-1EFB33176618}" type="presParOf" srcId="{DB4FBEBA-7A67-4F15-8F8D-D3C8D3BBF9A1}" destId="{4C3369B8-0513-4507-96B5-2E33D6ADE3CD}" srcOrd="6" destOrd="0" presId="urn:microsoft.com/office/officeart/2005/8/layout/process3"/>
    <dgm:cxn modelId="{0B4D0B65-1C21-4ADC-A3A3-33BF0F01380D}" type="presParOf" srcId="{4C3369B8-0513-4507-96B5-2E33D6ADE3CD}" destId="{65459F16-C832-4CDA-8996-64159C506AA8}" srcOrd="0" destOrd="0" presId="urn:microsoft.com/office/officeart/2005/8/layout/process3"/>
    <dgm:cxn modelId="{89A5BB5D-1981-48FF-8747-CDA2FD90726D}" type="presParOf" srcId="{4C3369B8-0513-4507-96B5-2E33D6ADE3CD}" destId="{9A45FC43-796E-4090-B159-D33F4B063E18}" srcOrd="1" destOrd="0" presId="urn:microsoft.com/office/officeart/2005/8/layout/process3"/>
    <dgm:cxn modelId="{B17CC98D-B7CD-4224-9865-37C8092E1C2E}" type="presParOf" srcId="{4C3369B8-0513-4507-96B5-2E33D6ADE3CD}" destId="{3A864758-1AC6-4350-99C5-5342ACC3CE3F}" srcOrd="2" destOrd="0" presId="urn:microsoft.com/office/officeart/2005/8/layout/process3"/>
    <dgm:cxn modelId="{872F3C18-ED9A-49AC-B1B8-1C3120D7F747}" type="presParOf" srcId="{DB4FBEBA-7A67-4F15-8F8D-D3C8D3BBF9A1}" destId="{61F2F6F1-61F7-4FB7-8B01-3EB7298551AD}" srcOrd="7" destOrd="0" presId="urn:microsoft.com/office/officeart/2005/8/layout/process3"/>
    <dgm:cxn modelId="{AB85E392-EC9E-4725-9857-E30BC31C3D57}" type="presParOf" srcId="{61F2F6F1-61F7-4FB7-8B01-3EB7298551AD}" destId="{09BE23E2-A2DA-438C-980C-BBE110357A58}" srcOrd="0" destOrd="0" presId="urn:microsoft.com/office/officeart/2005/8/layout/process3"/>
    <dgm:cxn modelId="{4D38244D-0C18-466B-A27B-8C9F21837291}" type="presParOf" srcId="{DB4FBEBA-7A67-4F15-8F8D-D3C8D3BBF9A1}" destId="{488204A5-1F84-4B22-AFCC-24A85868CC0E}" srcOrd="8" destOrd="0" presId="urn:microsoft.com/office/officeart/2005/8/layout/process3"/>
    <dgm:cxn modelId="{D000F475-90FB-40C8-BD98-3BA7991F7A66}" type="presParOf" srcId="{488204A5-1F84-4B22-AFCC-24A85868CC0E}" destId="{85A2F219-D94D-4D53-8196-838B51FF4DB6}" srcOrd="0" destOrd="0" presId="urn:microsoft.com/office/officeart/2005/8/layout/process3"/>
    <dgm:cxn modelId="{295A8A09-54A7-41EC-BD91-07A993DF5361}" type="presParOf" srcId="{488204A5-1F84-4B22-AFCC-24A85868CC0E}" destId="{5D171F49-2E90-4BA7-AD8E-D60F8D33199A}" srcOrd="1" destOrd="0" presId="urn:microsoft.com/office/officeart/2005/8/layout/process3"/>
    <dgm:cxn modelId="{6A6CAFF1-7042-4DB9-AD8D-1227721A570D}" type="presParOf" srcId="{488204A5-1F84-4B22-AFCC-24A85868CC0E}" destId="{41E73906-2457-4631-9125-16459222633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E99B16-9693-417A-B1E8-41107644B3F4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2C5C6-1319-4E9D-A0B2-8DDE3A3F88F8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A6DCFBB1-5C61-4EB2-81AC-EAD568C9CD91}" type="parTrans" cxnId="{936112E0-7EFF-439A-904E-03F870E8FFC5}">
      <dgm:prSet/>
      <dgm:spPr/>
      <dgm:t>
        <a:bodyPr/>
        <a:lstStyle/>
        <a:p>
          <a:endParaRPr lang="en-US"/>
        </a:p>
      </dgm:t>
    </dgm:pt>
    <dgm:pt modelId="{D4D4621C-C703-47F0-B8B5-6A590AA78BF4}" type="sibTrans" cxnId="{936112E0-7EFF-439A-904E-03F870E8FFC5}">
      <dgm:prSet/>
      <dgm:spPr/>
      <dgm:t>
        <a:bodyPr/>
        <a:lstStyle/>
        <a:p>
          <a:endParaRPr lang="en-US"/>
        </a:p>
      </dgm:t>
    </dgm:pt>
    <dgm:pt modelId="{FAD470AF-8DEB-4223-812B-73D342215555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US" dirty="0"/>
        </a:p>
      </dgm:t>
    </dgm:pt>
    <dgm:pt modelId="{08B3FAE0-B6AA-40FD-966A-69EFD8699734}" type="parTrans" cxnId="{EC1EAFA7-1C57-4C2A-8C67-EF409BDEBCEF}">
      <dgm:prSet/>
      <dgm:spPr/>
      <dgm:t>
        <a:bodyPr/>
        <a:lstStyle/>
        <a:p>
          <a:endParaRPr lang="en-US"/>
        </a:p>
      </dgm:t>
    </dgm:pt>
    <dgm:pt modelId="{DF33EDA6-C9A9-425F-ABE0-AF4A25CF4422}" type="sibTrans" cxnId="{EC1EAFA7-1C57-4C2A-8C67-EF409BDEBCEF}">
      <dgm:prSet/>
      <dgm:spPr/>
      <dgm:t>
        <a:bodyPr/>
        <a:lstStyle/>
        <a:p>
          <a:endParaRPr lang="en-US"/>
        </a:p>
      </dgm:t>
    </dgm:pt>
    <dgm:pt modelId="{F5567248-E3E3-44E4-9312-6BBFABCB74A5}">
      <dgm:prSet phldrT="[Text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154D4F81-666A-4BC3-B13C-43D9A6FF5896}" type="parTrans" cxnId="{98A46D14-D44D-4034-BA7A-81D97613C786}">
      <dgm:prSet/>
      <dgm:spPr/>
      <dgm:t>
        <a:bodyPr/>
        <a:lstStyle/>
        <a:p>
          <a:endParaRPr lang="en-US"/>
        </a:p>
      </dgm:t>
    </dgm:pt>
    <dgm:pt modelId="{D0E3F868-B1AF-4FBF-9A82-33FA09799E33}" type="sibTrans" cxnId="{98A46D14-D44D-4034-BA7A-81D97613C786}">
      <dgm:prSet/>
      <dgm:spPr/>
      <dgm:t>
        <a:bodyPr/>
        <a:lstStyle/>
        <a:p>
          <a:endParaRPr lang="en-US"/>
        </a:p>
      </dgm:t>
    </dgm:pt>
    <dgm:pt modelId="{E4C24B99-4DC5-4A5C-9F2D-5FF1E2891058}">
      <dgm:prSet phldrT="[Text]"/>
      <dgm:spPr/>
      <dgm:t>
        <a:bodyPr/>
        <a:lstStyle/>
        <a:p>
          <a:endParaRPr lang="en-US" dirty="0"/>
        </a:p>
      </dgm:t>
    </dgm:pt>
    <dgm:pt modelId="{8B2D5528-C488-4DAE-BE92-8C90C67FCFDD}" type="parTrans" cxnId="{8C6D0C17-47D4-4E26-9652-35B4725E8F63}">
      <dgm:prSet/>
      <dgm:spPr/>
      <dgm:t>
        <a:bodyPr/>
        <a:lstStyle/>
        <a:p>
          <a:endParaRPr lang="en-US"/>
        </a:p>
      </dgm:t>
    </dgm:pt>
    <dgm:pt modelId="{982AB69B-1BB7-4439-AC30-19B786524C9A}" type="sibTrans" cxnId="{8C6D0C17-47D4-4E26-9652-35B4725E8F63}">
      <dgm:prSet/>
      <dgm:spPr/>
      <dgm:t>
        <a:bodyPr/>
        <a:lstStyle/>
        <a:p>
          <a:endParaRPr lang="en-US"/>
        </a:p>
      </dgm:t>
    </dgm:pt>
    <dgm:pt modelId="{E6819474-1F71-4FE9-9996-6B19BFB4F8D7}">
      <dgm:prSet phldrT="[Text]"/>
      <dgm:spPr/>
      <dgm:t>
        <a:bodyPr/>
        <a:lstStyle/>
        <a:p>
          <a:r>
            <a:rPr lang="en-US" dirty="0" smtClean="0"/>
            <a:t>OUTPUTS</a:t>
          </a:r>
          <a:endParaRPr lang="en-US" dirty="0"/>
        </a:p>
      </dgm:t>
    </dgm:pt>
    <dgm:pt modelId="{4B640D8C-403C-46F1-866D-B99FC2F949F6}" type="parTrans" cxnId="{4E0CF74D-5807-4D2C-AB38-90751813DB92}">
      <dgm:prSet/>
      <dgm:spPr/>
      <dgm:t>
        <a:bodyPr/>
        <a:lstStyle/>
        <a:p>
          <a:endParaRPr lang="en-US"/>
        </a:p>
      </dgm:t>
    </dgm:pt>
    <dgm:pt modelId="{78046718-61D9-4568-8A44-6181D976169D}" type="sibTrans" cxnId="{4E0CF74D-5807-4D2C-AB38-90751813DB92}">
      <dgm:prSet/>
      <dgm:spPr/>
      <dgm:t>
        <a:bodyPr/>
        <a:lstStyle/>
        <a:p>
          <a:endParaRPr lang="en-US"/>
        </a:p>
      </dgm:t>
    </dgm:pt>
    <dgm:pt modelId="{5B8D3EDA-AF04-4691-9495-858F44E40DFA}">
      <dgm:prSet phldrT="[Text]"/>
      <dgm:spPr/>
      <dgm:t>
        <a:bodyPr/>
        <a:lstStyle/>
        <a:p>
          <a:endParaRPr lang="en-US" dirty="0"/>
        </a:p>
      </dgm:t>
    </dgm:pt>
    <dgm:pt modelId="{994A611D-A9EE-41FD-8A1D-6E2426FF57E3}" type="parTrans" cxnId="{174C66FA-D1BE-4343-A5DA-62C145E89B7B}">
      <dgm:prSet/>
      <dgm:spPr/>
      <dgm:t>
        <a:bodyPr/>
        <a:lstStyle/>
        <a:p>
          <a:endParaRPr lang="en-US"/>
        </a:p>
      </dgm:t>
    </dgm:pt>
    <dgm:pt modelId="{F067A783-C873-4156-B2BA-4BDA9B5DC979}" type="sibTrans" cxnId="{174C66FA-D1BE-4343-A5DA-62C145E89B7B}">
      <dgm:prSet/>
      <dgm:spPr/>
      <dgm:t>
        <a:bodyPr/>
        <a:lstStyle/>
        <a:p>
          <a:endParaRPr lang="en-US"/>
        </a:p>
      </dgm:t>
    </dgm:pt>
    <dgm:pt modelId="{DF0DC069-C5A1-43F6-AC9C-16E061AC43E6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 smtClean="0"/>
            <a:t>Budget</a:t>
          </a:r>
          <a:endParaRPr lang="en-US" dirty="0"/>
        </a:p>
      </dgm:t>
    </dgm:pt>
    <dgm:pt modelId="{02471845-284A-4BD3-B84C-7669971FC8F2}" type="parTrans" cxnId="{386E0681-AA39-4669-99CC-1664482C9B57}">
      <dgm:prSet/>
      <dgm:spPr/>
      <dgm:t>
        <a:bodyPr/>
        <a:lstStyle/>
        <a:p>
          <a:endParaRPr lang="en-US"/>
        </a:p>
      </dgm:t>
    </dgm:pt>
    <dgm:pt modelId="{28A377EE-D95E-4A14-A711-0370FB7B96AF}" type="sibTrans" cxnId="{386E0681-AA39-4669-99CC-1664482C9B57}">
      <dgm:prSet/>
      <dgm:spPr/>
      <dgm:t>
        <a:bodyPr/>
        <a:lstStyle/>
        <a:p>
          <a:endParaRPr lang="en-US"/>
        </a:p>
      </dgm:t>
    </dgm:pt>
    <dgm:pt modelId="{CC24936E-D998-4F17-9539-BB833E803D30}">
      <dgm:prSet/>
      <dgm:spPr/>
      <dgm:t>
        <a:bodyPr/>
        <a:lstStyle/>
        <a:p>
          <a:r>
            <a:rPr lang="en-US" dirty="0" smtClean="0"/>
            <a:t>OUTCOMES</a:t>
          </a:r>
          <a:endParaRPr lang="en-US" dirty="0"/>
        </a:p>
      </dgm:t>
    </dgm:pt>
    <dgm:pt modelId="{7DD4D308-E842-42A2-919F-A3D995D19659}" type="sibTrans" cxnId="{550C6FE0-A90E-48D1-B538-409E5096E179}">
      <dgm:prSet/>
      <dgm:spPr/>
      <dgm:t>
        <a:bodyPr/>
        <a:lstStyle/>
        <a:p>
          <a:endParaRPr lang="en-US"/>
        </a:p>
      </dgm:t>
    </dgm:pt>
    <dgm:pt modelId="{D751E0F7-9DD8-4628-8BBC-10ADA8F26284}" type="parTrans" cxnId="{550C6FE0-A90E-48D1-B538-409E5096E179}">
      <dgm:prSet/>
      <dgm:spPr/>
      <dgm:t>
        <a:bodyPr/>
        <a:lstStyle/>
        <a:p>
          <a:endParaRPr lang="en-US"/>
        </a:p>
      </dgm:t>
    </dgm:pt>
    <dgm:pt modelId="{4D98D936-BC34-4E36-A3F2-B8A83C2E9AD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DB365851-3015-4871-94DC-670F0779B711}" type="parTrans" cxnId="{4EE1765A-E6AE-44AA-86FD-EC174DE05A2A}">
      <dgm:prSet/>
      <dgm:spPr/>
      <dgm:t>
        <a:bodyPr/>
        <a:lstStyle/>
        <a:p>
          <a:endParaRPr lang="en-US"/>
        </a:p>
      </dgm:t>
    </dgm:pt>
    <dgm:pt modelId="{C807CEDD-DE23-428F-B217-670BF1C55DB0}" type="sibTrans" cxnId="{4EE1765A-E6AE-44AA-86FD-EC174DE05A2A}">
      <dgm:prSet/>
      <dgm:spPr/>
      <dgm:t>
        <a:bodyPr/>
        <a:lstStyle/>
        <a:p>
          <a:endParaRPr lang="en-US"/>
        </a:p>
      </dgm:t>
    </dgm:pt>
    <dgm:pt modelId="{19867A9C-5092-4673-A65C-8D82C61F3A8C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A390B0CA-D97F-481D-881B-B8D78C9FE827}" type="parTrans" cxnId="{894FE57B-5A02-4F66-9974-21981ABF5464}">
      <dgm:prSet/>
      <dgm:spPr/>
      <dgm:t>
        <a:bodyPr/>
        <a:lstStyle/>
        <a:p>
          <a:endParaRPr lang="en-US"/>
        </a:p>
      </dgm:t>
    </dgm:pt>
    <dgm:pt modelId="{B1F6F63C-F9D3-4C95-8E09-3CDC70A99099}" type="sibTrans" cxnId="{894FE57B-5A02-4F66-9974-21981ABF5464}">
      <dgm:prSet/>
      <dgm:spPr/>
      <dgm:t>
        <a:bodyPr/>
        <a:lstStyle/>
        <a:p>
          <a:endParaRPr lang="en-US"/>
        </a:p>
      </dgm:t>
    </dgm:pt>
    <dgm:pt modelId="{627B43E2-5808-4D5A-9F08-B9BA7E57F487}">
      <dgm:prSet/>
      <dgm:spPr/>
      <dgm:t>
        <a:bodyPr/>
        <a:lstStyle/>
        <a:p>
          <a:endParaRPr lang="en-US" dirty="0"/>
        </a:p>
      </dgm:t>
    </dgm:pt>
    <dgm:pt modelId="{0CF3735B-7E0C-427C-8A50-587AD76D08EC}" type="parTrans" cxnId="{0AC421C6-0AF4-4B87-B2B9-C6A01DA8C860}">
      <dgm:prSet/>
      <dgm:spPr/>
      <dgm:t>
        <a:bodyPr/>
        <a:lstStyle/>
        <a:p>
          <a:endParaRPr lang="en-US"/>
        </a:p>
      </dgm:t>
    </dgm:pt>
    <dgm:pt modelId="{4CA54007-7BFC-407E-9ECF-A12B2A2A4D59}" type="sibTrans" cxnId="{0AC421C6-0AF4-4B87-B2B9-C6A01DA8C860}">
      <dgm:prSet/>
      <dgm:spPr/>
      <dgm:t>
        <a:bodyPr/>
        <a:lstStyle/>
        <a:p>
          <a:endParaRPr lang="en-US"/>
        </a:p>
      </dgm:t>
    </dgm:pt>
    <dgm:pt modelId="{4F5EBABD-6AA9-4A47-9A45-322D709C7491}">
      <dgm:prSet/>
      <dgm:spPr/>
      <dgm:t>
        <a:bodyPr/>
        <a:lstStyle/>
        <a:p>
          <a:endParaRPr lang="en-US" dirty="0"/>
        </a:p>
      </dgm:t>
    </dgm:pt>
    <dgm:pt modelId="{F6DC02F1-09B1-42C5-8F1D-8403FDD5DE14}" type="parTrans" cxnId="{71719071-E3EE-4DDC-B7EA-C4619EC369A5}">
      <dgm:prSet/>
      <dgm:spPr/>
      <dgm:t>
        <a:bodyPr/>
        <a:lstStyle/>
        <a:p>
          <a:endParaRPr lang="en-US"/>
        </a:p>
      </dgm:t>
    </dgm:pt>
    <dgm:pt modelId="{B36E995C-66DA-4BBF-ACA9-5BBCDD66BD8D}" type="sibTrans" cxnId="{71719071-E3EE-4DDC-B7EA-C4619EC369A5}">
      <dgm:prSet/>
      <dgm:spPr/>
      <dgm:t>
        <a:bodyPr/>
        <a:lstStyle/>
        <a:p>
          <a:endParaRPr lang="en-US"/>
        </a:p>
      </dgm:t>
    </dgm:pt>
    <dgm:pt modelId="{DC0838E6-4517-400E-B408-30C933029B29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 smtClean="0"/>
            <a:t>1118 Req.</a:t>
          </a:r>
          <a:endParaRPr lang="en-US" dirty="0"/>
        </a:p>
      </dgm:t>
    </dgm:pt>
    <dgm:pt modelId="{05749A4A-5ACC-4B67-9D9B-1BB42DFD2A94}" type="parTrans" cxnId="{6DF43E14-70DB-446D-A56E-4922AA15DF63}">
      <dgm:prSet/>
      <dgm:spPr/>
      <dgm:t>
        <a:bodyPr/>
        <a:lstStyle/>
        <a:p>
          <a:endParaRPr lang="en-US"/>
        </a:p>
      </dgm:t>
    </dgm:pt>
    <dgm:pt modelId="{F96D406F-6E2E-4801-9172-48EFEF19CAA6}" type="sibTrans" cxnId="{6DF43E14-70DB-446D-A56E-4922AA15DF63}">
      <dgm:prSet/>
      <dgm:spPr/>
      <dgm:t>
        <a:bodyPr/>
        <a:lstStyle/>
        <a:p>
          <a:endParaRPr lang="en-US"/>
        </a:p>
      </dgm:t>
    </dgm:pt>
    <dgm:pt modelId="{DB4FBEBA-7A67-4F15-8F8D-D3C8D3BBF9A1}" type="pres">
      <dgm:prSet presAssocID="{0DE99B16-9693-417A-B1E8-41107644B3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F146F-22AB-4C87-A48E-61CF106A1317}" type="pres">
      <dgm:prSet presAssocID="{C392C5C6-1319-4E9D-A0B2-8DDE3A3F88F8}" presName="composite" presStyleCnt="0"/>
      <dgm:spPr/>
    </dgm:pt>
    <dgm:pt modelId="{4A45D4C1-6E74-4FD6-941D-1912689BB546}" type="pres">
      <dgm:prSet presAssocID="{C392C5C6-1319-4E9D-A0B2-8DDE3A3F88F8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FDAF2-E894-4519-894A-C2B09A3BDBF8}" type="pres">
      <dgm:prSet presAssocID="{C392C5C6-1319-4E9D-A0B2-8DDE3A3F88F8}" presName="parSh" presStyleLbl="node1" presStyleIdx="0" presStyleCnt="5"/>
      <dgm:spPr/>
      <dgm:t>
        <a:bodyPr/>
        <a:lstStyle/>
        <a:p>
          <a:endParaRPr lang="en-US"/>
        </a:p>
      </dgm:t>
    </dgm:pt>
    <dgm:pt modelId="{2761E2C7-0F7C-41B5-8746-B15D7CD3845C}" type="pres">
      <dgm:prSet presAssocID="{C392C5C6-1319-4E9D-A0B2-8DDE3A3F88F8}" presName="desTx" presStyleLbl="fgAcc1" presStyleIdx="0" presStyleCnt="5" custScaleX="124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8187B-021D-476C-BF01-2BAF4D2F208A}" type="pres">
      <dgm:prSet presAssocID="{D4D4621C-C703-47F0-B8B5-6A590AA78BF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2E9520E-253B-4B3D-9B25-710447F894B2}" type="pres">
      <dgm:prSet presAssocID="{D4D4621C-C703-47F0-B8B5-6A590AA78BF4}" presName="connTx" presStyleLbl="sibTrans2D1" presStyleIdx="0" presStyleCnt="4"/>
      <dgm:spPr/>
      <dgm:t>
        <a:bodyPr/>
        <a:lstStyle/>
        <a:p>
          <a:endParaRPr lang="en-US"/>
        </a:p>
      </dgm:t>
    </dgm:pt>
    <dgm:pt modelId="{931AB89F-E7AA-4A49-81C5-0C5513C006B7}" type="pres">
      <dgm:prSet presAssocID="{F5567248-E3E3-44E4-9312-6BBFABCB74A5}" presName="composite" presStyleCnt="0"/>
      <dgm:spPr/>
    </dgm:pt>
    <dgm:pt modelId="{EA585E86-93B2-4042-9407-B094A6523D35}" type="pres">
      <dgm:prSet presAssocID="{F5567248-E3E3-44E4-9312-6BBFABCB74A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EC4773-A7EC-44B0-A70B-729345F160E4}" type="pres">
      <dgm:prSet presAssocID="{F5567248-E3E3-44E4-9312-6BBFABCB74A5}" presName="parSh" presStyleLbl="node1" presStyleIdx="1" presStyleCnt="5"/>
      <dgm:spPr/>
      <dgm:t>
        <a:bodyPr/>
        <a:lstStyle/>
        <a:p>
          <a:endParaRPr lang="en-US"/>
        </a:p>
      </dgm:t>
    </dgm:pt>
    <dgm:pt modelId="{EA2A4D6C-A5FC-4808-8F17-DBA36DE26B68}" type="pres">
      <dgm:prSet presAssocID="{F5567248-E3E3-44E4-9312-6BBFABCB74A5}" presName="desTx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960BC-7580-4005-BED7-B0CBEC138EA0}" type="pres">
      <dgm:prSet presAssocID="{D0E3F868-B1AF-4FBF-9A82-33FA09799E3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245221D-2B49-485C-A5E7-9F617CAD3FFD}" type="pres">
      <dgm:prSet presAssocID="{D0E3F868-B1AF-4FBF-9A82-33FA09799E33}" presName="connTx" presStyleLbl="sibTrans2D1" presStyleIdx="1" presStyleCnt="4"/>
      <dgm:spPr/>
      <dgm:t>
        <a:bodyPr/>
        <a:lstStyle/>
        <a:p>
          <a:endParaRPr lang="en-US"/>
        </a:p>
      </dgm:t>
    </dgm:pt>
    <dgm:pt modelId="{05AF620B-E5F4-42C3-B787-04B8C3975475}" type="pres">
      <dgm:prSet presAssocID="{E6819474-1F71-4FE9-9996-6B19BFB4F8D7}" presName="composite" presStyleCnt="0"/>
      <dgm:spPr/>
    </dgm:pt>
    <dgm:pt modelId="{E1F7187D-D368-449C-8D33-CD94196CEFF0}" type="pres">
      <dgm:prSet presAssocID="{E6819474-1F71-4FE9-9996-6B19BFB4F8D7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68F68-07B1-4E58-9150-647DD3981D45}" type="pres">
      <dgm:prSet presAssocID="{E6819474-1F71-4FE9-9996-6B19BFB4F8D7}" presName="parSh" presStyleLbl="node1" presStyleIdx="2" presStyleCnt="5"/>
      <dgm:spPr/>
      <dgm:t>
        <a:bodyPr/>
        <a:lstStyle/>
        <a:p>
          <a:endParaRPr lang="en-US"/>
        </a:p>
      </dgm:t>
    </dgm:pt>
    <dgm:pt modelId="{046C98CD-2D6C-4497-A53B-1A9149DB6C4C}" type="pres">
      <dgm:prSet presAssocID="{E6819474-1F71-4FE9-9996-6B19BFB4F8D7}" presName="desTx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20BCC-34F7-4A4F-8602-52A5E506D942}" type="pres">
      <dgm:prSet presAssocID="{78046718-61D9-4568-8A44-6181D976169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DB499472-C10A-4DAB-99E3-218D3AECEDBA}" type="pres">
      <dgm:prSet presAssocID="{78046718-61D9-4568-8A44-6181D976169D}" presName="connTx" presStyleLbl="sibTrans2D1" presStyleIdx="2" presStyleCnt="4"/>
      <dgm:spPr/>
      <dgm:t>
        <a:bodyPr/>
        <a:lstStyle/>
        <a:p>
          <a:endParaRPr lang="en-US"/>
        </a:p>
      </dgm:t>
    </dgm:pt>
    <dgm:pt modelId="{4C3369B8-0513-4507-96B5-2E33D6ADE3CD}" type="pres">
      <dgm:prSet presAssocID="{CC24936E-D998-4F17-9539-BB833E803D30}" presName="composite" presStyleCnt="0"/>
      <dgm:spPr/>
    </dgm:pt>
    <dgm:pt modelId="{65459F16-C832-4CDA-8996-64159C506AA8}" type="pres">
      <dgm:prSet presAssocID="{CC24936E-D998-4F17-9539-BB833E803D30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5FC43-796E-4090-B159-D33F4B063E18}" type="pres">
      <dgm:prSet presAssocID="{CC24936E-D998-4F17-9539-BB833E803D30}" presName="parSh" presStyleLbl="node1" presStyleIdx="3" presStyleCnt="5"/>
      <dgm:spPr/>
      <dgm:t>
        <a:bodyPr/>
        <a:lstStyle/>
        <a:p>
          <a:endParaRPr lang="en-US"/>
        </a:p>
      </dgm:t>
    </dgm:pt>
    <dgm:pt modelId="{3A864758-1AC6-4350-99C5-5342ACC3CE3F}" type="pres">
      <dgm:prSet presAssocID="{CC24936E-D998-4F17-9539-BB833E803D30}" presName="desTx" presStyleLbl="fgAcc1" presStyleIdx="3" presStyleCnt="5" custLinFactNeighborX="-3162" custLinFactNeighborY="-5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2F6F1-61F7-4FB7-8B01-3EB7298551AD}" type="pres">
      <dgm:prSet presAssocID="{7DD4D308-E842-42A2-919F-A3D995D1965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9BE23E2-A2DA-438C-980C-BBE110357A58}" type="pres">
      <dgm:prSet presAssocID="{7DD4D308-E842-42A2-919F-A3D995D19659}" presName="connTx" presStyleLbl="sibTrans2D1" presStyleIdx="3" presStyleCnt="4"/>
      <dgm:spPr/>
      <dgm:t>
        <a:bodyPr/>
        <a:lstStyle/>
        <a:p>
          <a:endParaRPr lang="en-US"/>
        </a:p>
      </dgm:t>
    </dgm:pt>
    <dgm:pt modelId="{488204A5-1F84-4B22-AFCC-24A85868CC0E}" type="pres">
      <dgm:prSet presAssocID="{19867A9C-5092-4673-A65C-8D82C61F3A8C}" presName="composite" presStyleCnt="0"/>
      <dgm:spPr/>
    </dgm:pt>
    <dgm:pt modelId="{85A2F219-D94D-4D53-8196-838B51FF4DB6}" type="pres">
      <dgm:prSet presAssocID="{19867A9C-5092-4673-A65C-8D82C61F3A8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71F49-2E90-4BA7-AD8E-D60F8D33199A}" type="pres">
      <dgm:prSet presAssocID="{19867A9C-5092-4673-A65C-8D82C61F3A8C}" presName="parSh" presStyleLbl="node1" presStyleIdx="4" presStyleCnt="5"/>
      <dgm:spPr/>
      <dgm:t>
        <a:bodyPr/>
        <a:lstStyle/>
        <a:p>
          <a:endParaRPr lang="en-US"/>
        </a:p>
      </dgm:t>
    </dgm:pt>
    <dgm:pt modelId="{41E73906-2457-4631-9125-16459222633C}" type="pres">
      <dgm:prSet presAssocID="{19867A9C-5092-4673-A65C-8D82C61F3A8C}" presName="desTx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092A86-E623-465D-A6F0-648C60D87213}" type="presOf" srcId="{CC24936E-D998-4F17-9539-BB833E803D30}" destId="{65459F16-C832-4CDA-8996-64159C506AA8}" srcOrd="0" destOrd="0" presId="urn:microsoft.com/office/officeart/2005/8/layout/process3"/>
    <dgm:cxn modelId="{0132DDA7-F47B-450A-ACA1-61070AEBBDB7}" type="presOf" srcId="{0DE99B16-9693-417A-B1E8-41107644B3F4}" destId="{DB4FBEBA-7A67-4F15-8F8D-D3C8D3BBF9A1}" srcOrd="0" destOrd="0" presId="urn:microsoft.com/office/officeart/2005/8/layout/process3"/>
    <dgm:cxn modelId="{AD1CC994-74A9-46BB-9C28-7E238A471EA2}" type="presOf" srcId="{D0E3F868-B1AF-4FBF-9A82-33FA09799E33}" destId="{B1A960BC-7580-4005-BED7-B0CBEC138EA0}" srcOrd="0" destOrd="0" presId="urn:microsoft.com/office/officeart/2005/8/layout/process3"/>
    <dgm:cxn modelId="{A871996A-F392-4CA9-8888-84B887F3B678}" type="presOf" srcId="{19867A9C-5092-4673-A65C-8D82C61F3A8C}" destId="{5D171F49-2E90-4BA7-AD8E-D60F8D33199A}" srcOrd="1" destOrd="0" presId="urn:microsoft.com/office/officeart/2005/8/layout/process3"/>
    <dgm:cxn modelId="{386E0681-AA39-4669-99CC-1664482C9B57}" srcId="{C392C5C6-1319-4E9D-A0B2-8DDE3A3F88F8}" destId="{DF0DC069-C5A1-43F6-AC9C-16E061AC43E6}" srcOrd="1" destOrd="0" parTransId="{02471845-284A-4BD3-B84C-7669971FC8F2}" sibTransId="{28A377EE-D95E-4A14-A711-0370FB7B96AF}"/>
    <dgm:cxn modelId="{A40E3280-D7FF-4B8E-8316-48E47BBA5597}" type="presOf" srcId="{627B43E2-5808-4D5A-9F08-B9BA7E57F487}" destId="{41E73906-2457-4631-9125-16459222633C}" srcOrd="0" destOrd="0" presId="urn:microsoft.com/office/officeart/2005/8/layout/process3"/>
    <dgm:cxn modelId="{E453CFB9-3991-42A6-89FA-F99B7A09463A}" type="presOf" srcId="{78046718-61D9-4568-8A44-6181D976169D}" destId="{DB499472-C10A-4DAB-99E3-218D3AECEDBA}" srcOrd="1" destOrd="0" presId="urn:microsoft.com/office/officeart/2005/8/layout/process3"/>
    <dgm:cxn modelId="{DBA8D33F-A8B3-4315-A377-924D4C266E65}" type="presOf" srcId="{D0E3F868-B1AF-4FBF-9A82-33FA09799E33}" destId="{6245221D-2B49-485C-A5E7-9F617CAD3FFD}" srcOrd="1" destOrd="0" presId="urn:microsoft.com/office/officeart/2005/8/layout/process3"/>
    <dgm:cxn modelId="{0AC421C6-0AF4-4B87-B2B9-C6A01DA8C860}" srcId="{19867A9C-5092-4673-A65C-8D82C61F3A8C}" destId="{627B43E2-5808-4D5A-9F08-B9BA7E57F487}" srcOrd="0" destOrd="0" parTransId="{0CF3735B-7E0C-427C-8A50-587AD76D08EC}" sibTransId="{4CA54007-7BFC-407E-9ECF-A12B2A2A4D59}"/>
    <dgm:cxn modelId="{98A46D14-D44D-4034-BA7A-81D97613C786}" srcId="{0DE99B16-9693-417A-B1E8-41107644B3F4}" destId="{F5567248-E3E3-44E4-9312-6BBFABCB74A5}" srcOrd="1" destOrd="0" parTransId="{154D4F81-666A-4BC3-B13C-43D9A6FF5896}" sibTransId="{D0E3F868-B1AF-4FBF-9A82-33FA09799E33}"/>
    <dgm:cxn modelId="{0DF71901-FB93-4808-9AD8-96C25E6347FA}" type="presOf" srcId="{D4D4621C-C703-47F0-B8B5-6A590AA78BF4}" destId="{0EB8187B-021D-476C-BF01-2BAF4D2F208A}" srcOrd="0" destOrd="0" presId="urn:microsoft.com/office/officeart/2005/8/layout/process3"/>
    <dgm:cxn modelId="{29DA63A6-3A2B-479D-814B-951E54FC3898}" type="presOf" srcId="{F5567248-E3E3-44E4-9312-6BBFABCB74A5}" destId="{EA585E86-93B2-4042-9407-B094A6523D35}" srcOrd="0" destOrd="0" presId="urn:microsoft.com/office/officeart/2005/8/layout/process3"/>
    <dgm:cxn modelId="{36F73871-27A2-4F1E-82C1-D0335494574C}" type="presOf" srcId="{4F5EBABD-6AA9-4A47-9A45-322D709C7491}" destId="{41E73906-2457-4631-9125-16459222633C}" srcOrd="0" destOrd="1" presId="urn:microsoft.com/office/officeart/2005/8/layout/process3"/>
    <dgm:cxn modelId="{08A26E0C-73EF-432C-9C8A-01B5124ACEA1}" type="presOf" srcId="{DF0DC069-C5A1-43F6-AC9C-16E061AC43E6}" destId="{2761E2C7-0F7C-41B5-8746-B15D7CD3845C}" srcOrd="0" destOrd="1" presId="urn:microsoft.com/office/officeart/2005/8/layout/process3"/>
    <dgm:cxn modelId="{800D95D6-E06B-4852-B4CA-4D8FB542CE3A}" type="presOf" srcId="{DC0838E6-4517-400E-B408-30C933029B29}" destId="{2761E2C7-0F7C-41B5-8746-B15D7CD3845C}" srcOrd="0" destOrd="2" presId="urn:microsoft.com/office/officeart/2005/8/layout/process3"/>
    <dgm:cxn modelId="{550C6FE0-A90E-48D1-B538-409E5096E179}" srcId="{0DE99B16-9693-417A-B1E8-41107644B3F4}" destId="{CC24936E-D998-4F17-9539-BB833E803D30}" srcOrd="3" destOrd="0" parTransId="{D751E0F7-9DD8-4628-8BBC-10ADA8F26284}" sibTransId="{7DD4D308-E842-42A2-919F-A3D995D19659}"/>
    <dgm:cxn modelId="{8C6D0C17-47D4-4E26-9652-35B4725E8F63}" srcId="{F5567248-E3E3-44E4-9312-6BBFABCB74A5}" destId="{E4C24B99-4DC5-4A5C-9F2D-5FF1E2891058}" srcOrd="0" destOrd="0" parTransId="{8B2D5528-C488-4DAE-BE92-8C90C67FCFDD}" sibTransId="{982AB69B-1BB7-4439-AC30-19B786524C9A}"/>
    <dgm:cxn modelId="{07C0A9D1-4908-401E-82BD-208C1FF67768}" type="presOf" srcId="{D4D4621C-C703-47F0-B8B5-6A590AA78BF4}" destId="{32E9520E-253B-4B3D-9B25-710447F894B2}" srcOrd="1" destOrd="0" presId="urn:microsoft.com/office/officeart/2005/8/layout/process3"/>
    <dgm:cxn modelId="{4E0CF74D-5807-4D2C-AB38-90751813DB92}" srcId="{0DE99B16-9693-417A-B1E8-41107644B3F4}" destId="{E6819474-1F71-4FE9-9996-6B19BFB4F8D7}" srcOrd="2" destOrd="0" parTransId="{4B640D8C-403C-46F1-866D-B99FC2F949F6}" sibTransId="{78046718-61D9-4568-8A44-6181D976169D}"/>
    <dgm:cxn modelId="{4EE1765A-E6AE-44AA-86FD-EC174DE05A2A}" srcId="{CC24936E-D998-4F17-9539-BB833E803D30}" destId="{4D98D936-BC34-4E36-A3F2-B8A83C2E9AD3}" srcOrd="0" destOrd="0" parTransId="{DB365851-3015-4871-94DC-670F0779B711}" sibTransId="{C807CEDD-DE23-428F-B217-670BF1C55DB0}"/>
    <dgm:cxn modelId="{B2DB1DAE-45F8-496F-8E34-E60CC3EE3EFF}" type="presOf" srcId="{4D98D936-BC34-4E36-A3F2-B8A83C2E9AD3}" destId="{3A864758-1AC6-4350-99C5-5342ACC3CE3F}" srcOrd="0" destOrd="0" presId="urn:microsoft.com/office/officeart/2005/8/layout/process3"/>
    <dgm:cxn modelId="{2192FB40-B85A-4E6D-8522-5F44A6328D65}" type="presOf" srcId="{7DD4D308-E842-42A2-919F-A3D995D19659}" destId="{61F2F6F1-61F7-4FB7-8B01-3EB7298551AD}" srcOrd="0" destOrd="0" presId="urn:microsoft.com/office/officeart/2005/8/layout/process3"/>
    <dgm:cxn modelId="{98A5099E-98E3-4199-ADD1-9A1DE4535D46}" type="presOf" srcId="{78046718-61D9-4568-8A44-6181D976169D}" destId="{35E20BCC-34F7-4A4F-8602-52A5E506D942}" srcOrd="0" destOrd="0" presId="urn:microsoft.com/office/officeart/2005/8/layout/process3"/>
    <dgm:cxn modelId="{AE07EF68-7FC1-48F8-AC43-C360DDF0C7FA}" type="presOf" srcId="{19867A9C-5092-4673-A65C-8D82C61F3A8C}" destId="{85A2F219-D94D-4D53-8196-838B51FF4DB6}" srcOrd="0" destOrd="0" presId="urn:microsoft.com/office/officeart/2005/8/layout/process3"/>
    <dgm:cxn modelId="{936112E0-7EFF-439A-904E-03F870E8FFC5}" srcId="{0DE99B16-9693-417A-B1E8-41107644B3F4}" destId="{C392C5C6-1319-4E9D-A0B2-8DDE3A3F88F8}" srcOrd="0" destOrd="0" parTransId="{A6DCFBB1-5C61-4EB2-81AC-EAD568C9CD91}" sibTransId="{D4D4621C-C703-47F0-B8B5-6A590AA78BF4}"/>
    <dgm:cxn modelId="{668BE23B-61A1-4043-B8D1-EA8B56443C79}" type="presOf" srcId="{7DD4D308-E842-42A2-919F-A3D995D19659}" destId="{09BE23E2-A2DA-438C-980C-BBE110357A58}" srcOrd="1" destOrd="0" presId="urn:microsoft.com/office/officeart/2005/8/layout/process3"/>
    <dgm:cxn modelId="{C2E536A1-EEBB-45EA-B5FD-964EAC7811F6}" type="presOf" srcId="{CC24936E-D998-4F17-9539-BB833E803D30}" destId="{9A45FC43-796E-4090-B159-D33F4B063E18}" srcOrd="1" destOrd="0" presId="urn:microsoft.com/office/officeart/2005/8/layout/process3"/>
    <dgm:cxn modelId="{894FE57B-5A02-4F66-9974-21981ABF5464}" srcId="{0DE99B16-9693-417A-B1E8-41107644B3F4}" destId="{19867A9C-5092-4673-A65C-8D82C61F3A8C}" srcOrd="4" destOrd="0" parTransId="{A390B0CA-D97F-481D-881B-B8D78C9FE827}" sibTransId="{B1F6F63C-F9D3-4C95-8E09-3CDC70A99099}"/>
    <dgm:cxn modelId="{174C66FA-D1BE-4343-A5DA-62C145E89B7B}" srcId="{E6819474-1F71-4FE9-9996-6B19BFB4F8D7}" destId="{5B8D3EDA-AF04-4691-9495-858F44E40DFA}" srcOrd="0" destOrd="0" parTransId="{994A611D-A9EE-41FD-8A1D-6E2426FF57E3}" sibTransId="{F067A783-C873-4156-B2BA-4BDA9B5DC979}"/>
    <dgm:cxn modelId="{CDC79AFB-0DCB-4B8B-B747-72FB8103590E}" type="presOf" srcId="{E4C24B99-4DC5-4A5C-9F2D-5FF1E2891058}" destId="{EA2A4D6C-A5FC-4808-8F17-DBA36DE26B68}" srcOrd="0" destOrd="0" presId="urn:microsoft.com/office/officeart/2005/8/layout/process3"/>
    <dgm:cxn modelId="{F21CAE2E-3D24-43EC-AD6D-854E30A2180E}" type="presOf" srcId="{FAD470AF-8DEB-4223-812B-73D342215555}" destId="{2761E2C7-0F7C-41B5-8746-B15D7CD3845C}" srcOrd="0" destOrd="0" presId="urn:microsoft.com/office/officeart/2005/8/layout/process3"/>
    <dgm:cxn modelId="{A66A0F81-A777-46EB-A62E-B268F12265E1}" type="presOf" srcId="{5B8D3EDA-AF04-4691-9495-858F44E40DFA}" destId="{046C98CD-2D6C-4497-A53B-1A9149DB6C4C}" srcOrd="0" destOrd="0" presId="urn:microsoft.com/office/officeart/2005/8/layout/process3"/>
    <dgm:cxn modelId="{ECEFB75A-BF83-4CB4-BC98-7B0DD5437B44}" type="presOf" srcId="{E6819474-1F71-4FE9-9996-6B19BFB4F8D7}" destId="{E1F7187D-D368-449C-8D33-CD94196CEFF0}" srcOrd="0" destOrd="0" presId="urn:microsoft.com/office/officeart/2005/8/layout/process3"/>
    <dgm:cxn modelId="{EC1EAFA7-1C57-4C2A-8C67-EF409BDEBCEF}" srcId="{C392C5C6-1319-4E9D-A0B2-8DDE3A3F88F8}" destId="{FAD470AF-8DEB-4223-812B-73D342215555}" srcOrd="0" destOrd="0" parTransId="{08B3FAE0-B6AA-40FD-966A-69EFD8699734}" sibTransId="{DF33EDA6-C9A9-425F-ABE0-AF4A25CF4422}"/>
    <dgm:cxn modelId="{149B9B34-FDEF-413F-A63B-1627E97C375C}" type="presOf" srcId="{E6819474-1F71-4FE9-9996-6B19BFB4F8D7}" destId="{1E568F68-07B1-4E58-9150-647DD3981D45}" srcOrd="1" destOrd="0" presId="urn:microsoft.com/office/officeart/2005/8/layout/process3"/>
    <dgm:cxn modelId="{A8CA8096-02DA-4B1C-928D-D8A8D2171DD2}" type="presOf" srcId="{C392C5C6-1319-4E9D-A0B2-8DDE3A3F88F8}" destId="{4A45D4C1-6E74-4FD6-941D-1912689BB546}" srcOrd="0" destOrd="0" presId="urn:microsoft.com/office/officeart/2005/8/layout/process3"/>
    <dgm:cxn modelId="{6DF43E14-70DB-446D-A56E-4922AA15DF63}" srcId="{C392C5C6-1319-4E9D-A0B2-8DDE3A3F88F8}" destId="{DC0838E6-4517-400E-B408-30C933029B29}" srcOrd="2" destOrd="0" parTransId="{05749A4A-5ACC-4B67-9D9B-1BB42DFD2A94}" sibTransId="{F96D406F-6E2E-4801-9172-48EFEF19CAA6}"/>
    <dgm:cxn modelId="{3059D1CC-33E9-4122-A06D-896C96D21031}" type="presOf" srcId="{F5567248-E3E3-44E4-9312-6BBFABCB74A5}" destId="{F8EC4773-A7EC-44B0-A70B-729345F160E4}" srcOrd="1" destOrd="0" presId="urn:microsoft.com/office/officeart/2005/8/layout/process3"/>
    <dgm:cxn modelId="{71719071-E3EE-4DDC-B7EA-C4619EC369A5}" srcId="{19867A9C-5092-4673-A65C-8D82C61F3A8C}" destId="{4F5EBABD-6AA9-4A47-9A45-322D709C7491}" srcOrd="1" destOrd="0" parTransId="{F6DC02F1-09B1-42C5-8F1D-8403FDD5DE14}" sibTransId="{B36E995C-66DA-4BBF-ACA9-5BBCDD66BD8D}"/>
    <dgm:cxn modelId="{F46D580F-E183-46F2-A33B-C59F651A9643}" type="presOf" srcId="{C392C5C6-1319-4E9D-A0B2-8DDE3A3F88F8}" destId="{7C4FDAF2-E894-4519-894A-C2B09A3BDBF8}" srcOrd="1" destOrd="0" presId="urn:microsoft.com/office/officeart/2005/8/layout/process3"/>
    <dgm:cxn modelId="{439C2CB2-155C-47D2-8FE2-411789CEED76}" type="presParOf" srcId="{DB4FBEBA-7A67-4F15-8F8D-D3C8D3BBF9A1}" destId="{237F146F-22AB-4C87-A48E-61CF106A1317}" srcOrd="0" destOrd="0" presId="urn:microsoft.com/office/officeart/2005/8/layout/process3"/>
    <dgm:cxn modelId="{6A2AFB59-5C91-44EB-83FB-775E6D5348D1}" type="presParOf" srcId="{237F146F-22AB-4C87-A48E-61CF106A1317}" destId="{4A45D4C1-6E74-4FD6-941D-1912689BB546}" srcOrd="0" destOrd="0" presId="urn:microsoft.com/office/officeart/2005/8/layout/process3"/>
    <dgm:cxn modelId="{0C85EA99-B422-4469-B7AE-611E286CAE09}" type="presParOf" srcId="{237F146F-22AB-4C87-A48E-61CF106A1317}" destId="{7C4FDAF2-E894-4519-894A-C2B09A3BDBF8}" srcOrd="1" destOrd="0" presId="urn:microsoft.com/office/officeart/2005/8/layout/process3"/>
    <dgm:cxn modelId="{1D860A4A-2D4B-4292-B04F-8AF91B4DCA14}" type="presParOf" srcId="{237F146F-22AB-4C87-A48E-61CF106A1317}" destId="{2761E2C7-0F7C-41B5-8746-B15D7CD3845C}" srcOrd="2" destOrd="0" presId="urn:microsoft.com/office/officeart/2005/8/layout/process3"/>
    <dgm:cxn modelId="{BFD48C09-3847-4C44-8289-AF5113487F14}" type="presParOf" srcId="{DB4FBEBA-7A67-4F15-8F8D-D3C8D3BBF9A1}" destId="{0EB8187B-021D-476C-BF01-2BAF4D2F208A}" srcOrd="1" destOrd="0" presId="urn:microsoft.com/office/officeart/2005/8/layout/process3"/>
    <dgm:cxn modelId="{12F055DB-F6D9-4F72-8376-F49643A28C04}" type="presParOf" srcId="{0EB8187B-021D-476C-BF01-2BAF4D2F208A}" destId="{32E9520E-253B-4B3D-9B25-710447F894B2}" srcOrd="0" destOrd="0" presId="urn:microsoft.com/office/officeart/2005/8/layout/process3"/>
    <dgm:cxn modelId="{8B326DF3-1189-4325-83B0-14C68C0C648E}" type="presParOf" srcId="{DB4FBEBA-7A67-4F15-8F8D-D3C8D3BBF9A1}" destId="{931AB89F-E7AA-4A49-81C5-0C5513C006B7}" srcOrd="2" destOrd="0" presId="urn:microsoft.com/office/officeart/2005/8/layout/process3"/>
    <dgm:cxn modelId="{B88C26C8-D939-4213-B7DD-3B6386619C23}" type="presParOf" srcId="{931AB89F-E7AA-4A49-81C5-0C5513C006B7}" destId="{EA585E86-93B2-4042-9407-B094A6523D35}" srcOrd="0" destOrd="0" presId="urn:microsoft.com/office/officeart/2005/8/layout/process3"/>
    <dgm:cxn modelId="{AB0BFD30-5B18-49DD-AAFD-5781641C2E9D}" type="presParOf" srcId="{931AB89F-E7AA-4A49-81C5-0C5513C006B7}" destId="{F8EC4773-A7EC-44B0-A70B-729345F160E4}" srcOrd="1" destOrd="0" presId="urn:microsoft.com/office/officeart/2005/8/layout/process3"/>
    <dgm:cxn modelId="{EE93B103-12E8-4E80-8171-9CE952170D3A}" type="presParOf" srcId="{931AB89F-E7AA-4A49-81C5-0C5513C006B7}" destId="{EA2A4D6C-A5FC-4808-8F17-DBA36DE26B68}" srcOrd="2" destOrd="0" presId="urn:microsoft.com/office/officeart/2005/8/layout/process3"/>
    <dgm:cxn modelId="{1E619E79-D391-4FB2-AFAA-8D491CE13AB8}" type="presParOf" srcId="{DB4FBEBA-7A67-4F15-8F8D-D3C8D3BBF9A1}" destId="{B1A960BC-7580-4005-BED7-B0CBEC138EA0}" srcOrd="3" destOrd="0" presId="urn:microsoft.com/office/officeart/2005/8/layout/process3"/>
    <dgm:cxn modelId="{6260DAE2-FDB3-4DD0-9FAB-7A3815B2AA7D}" type="presParOf" srcId="{B1A960BC-7580-4005-BED7-B0CBEC138EA0}" destId="{6245221D-2B49-485C-A5E7-9F617CAD3FFD}" srcOrd="0" destOrd="0" presId="urn:microsoft.com/office/officeart/2005/8/layout/process3"/>
    <dgm:cxn modelId="{61339B12-7C4B-4F78-ACC8-FFD92E091DE6}" type="presParOf" srcId="{DB4FBEBA-7A67-4F15-8F8D-D3C8D3BBF9A1}" destId="{05AF620B-E5F4-42C3-B787-04B8C3975475}" srcOrd="4" destOrd="0" presId="urn:microsoft.com/office/officeart/2005/8/layout/process3"/>
    <dgm:cxn modelId="{BEF358A5-23B3-4057-A8EE-1CC8A7FCA90B}" type="presParOf" srcId="{05AF620B-E5F4-42C3-B787-04B8C3975475}" destId="{E1F7187D-D368-449C-8D33-CD94196CEFF0}" srcOrd="0" destOrd="0" presId="urn:microsoft.com/office/officeart/2005/8/layout/process3"/>
    <dgm:cxn modelId="{F9203A4E-42D6-474B-B753-8C6496E4B955}" type="presParOf" srcId="{05AF620B-E5F4-42C3-B787-04B8C3975475}" destId="{1E568F68-07B1-4E58-9150-647DD3981D45}" srcOrd="1" destOrd="0" presId="urn:microsoft.com/office/officeart/2005/8/layout/process3"/>
    <dgm:cxn modelId="{5ADC1FA0-1CB5-4F7D-AFFC-8903DD6AF8E3}" type="presParOf" srcId="{05AF620B-E5F4-42C3-B787-04B8C3975475}" destId="{046C98CD-2D6C-4497-A53B-1A9149DB6C4C}" srcOrd="2" destOrd="0" presId="urn:microsoft.com/office/officeart/2005/8/layout/process3"/>
    <dgm:cxn modelId="{F6E42D81-64FC-4832-8A21-45CEF39A8741}" type="presParOf" srcId="{DB4FBEBA-7A67-4F15-8F8D-D3C8D3BBF9A1}" destId="{35E20BCC-34F7-4A4F-8602-52A5E506D942}" srcOrd="5" destOrd="0" presId="urn:microsoft.com/office/officeart/2005/8/layout/process3"/>
    <dgm:cxn modelId="{57AA9810-4792-4EE1-9AFA-EED8F181CDD9}" type="presParOf" srcId="{35E20BCC-34F7-4A4F-8602-52A5E506D942}" destId="{DB499472-C10A-4DAB-99E3-218D3AECEDBA}" srcOrd="0" destOrd="0" presId="urn:microsoft.com/office/officeart/2005/8/layout/process3"/>
    <dgm:cxn modelId="{072C5BAE-DA2B-4E8E-93D7-A071CD3BC1AC}" type="presParOf" srcId="{DB4FBEBA-7A67-4F15-8F8D-D3C8D3BBF9A1}" destId="{4C3369B8-0513-4507-96B5-2E33D6ADE3CD}" srcOrd="6" destOrd="0" presId="urn:microsoft.com/office/officeart/2005/8/layout/process3"/>
    <dgm:cxn modelId="{71139F39-E31A-4D1C-AE3A-C184B540CA1D}" type="presParOf" srcId="{4C3369B8-0513-4507-96B5-2E33D6ADE3CD}" destId="{65459F16-C832-4CDA-8996-64159C506AA8}" srcOrd="0" destOrd="0" presId="urn:microsoft.com/office/officeart/2005/8/layout/process3"/>
    <dgm:cxn modelId="{B955155D-2A57-4742-A038-C1010D29DC9B}" type="presParOf" srcId="{4C3369B8-0513-4507-96B5-2E33D6ADE3CD}" destId="{9A45FC43-796E-4090-B159-D33F4B063E18}" srcOrd="1" destOrd="0" presId="urn:microsoft.com/office/officeart/2005/8/layout/process3"/>
    <dgm:cxn modelId="{A7A531B6-3622-411B-8991-2338AE150579}" type="presParOf" srcId="{4C3369B8-0513-4507-96B5-2E33D6ADE3CD}" destId="{3A864758-1AC6-4350-99C5-5342ACC3CE3F}" srcOrd="2" destOrd="0" presId="urn:microsoft.com/office/officeart/2005/8/layout/process3"/>
    <dgm:cxn modelId="{3044D048-F619-4079-911F-8DDA731AA1EA}" type="presParOf" srcId="{DB4FBEBA-7A67-4F15-8F8D-D3C8D3BBF9A1}" destId="{61F2F6F1-61F7-4FB7-8B01-3EB7298551AD}" srcOrd="7" destOrd="0" presId="urn:microsoft.com/office/officeart/2005/8/layout/process3"/>
    <dgm:cxn modelId="{9FEAFFA3-6373-44D3-87C2-575D18CA697B}" type="presParOf" srcId="{61F2F6F1-61F7-4FB7-8B01-3EB7298551AD}" destId="{09BE23E2-A2DA-438C-980C-BBE110357A58}" srcOrd="0" destOrd="0" presId="urn:microsoft.com/office/officeart/2005/8/layout/process3"/>
    <dgm:cxn modelId="{795A8039-C580-4A41-9DF9-06AD2997B1CA}" type="presParOf" srcId="{DB4FBEBA-7A67-4F15-8F8D-D3C8D3BBF9A1}" destId="{488204A5-1F84-4B22-AFCC-24A85868CC0E}" srcOrd="8" destOrd="0" presId="urn:microsoft.com/office/officeart/2005/8/layout/process3"/>
    <dgm:cxn modelId="{6920AB8E-05E3-4DD3-87E6-1D0D3A0BE95A}" type="presParOf" srcId="{488204A5-1F84-4B22-AFCC-24A85868CC0E}" destId="{85A2F219-D94D-4D53-8196-838B51FF4DB6}" srcOrd="0" destOrd="0" presId="urn:microsoft.com/office/officeart/2005/8/layout/process3"/>
    <dgm:cxn modelId="{5447540E-3C53-4637-A0C9-DBA0EFC28F50}" type="presParOf" srcId="{488204A5-1F84-4B22-AFCC-24A85868CC0E}" destId="{5D171F49-2E90-4BA7-AD8E-D60F8D33199A}" srcOrd="1" destOrd="0" presId="urn:microsoft.com/office/officeart/2005/8/layout/process3"/>
    <dgm:cxn modelId="{8BF19AB7-16BA-4F10-91F5-A50915CD0290}" type="presParOf" srcId="{488204A5-1F84-4B22-AFCC-24A85868CC0E}" destId="{41E73906-2457-4631-9125-16459222633C}" srcOrd="2" destOrd="0" presId="urn:microsoft.com/office/officeart/2005/8/layout/process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8F894-232E-4E33-8122-BCD087D01E76}">
      <dsp:nvSpPr>
        <dsp:cNvPr id="0" name=""/>
        <dsp:cNvSpPr/>
      </dsp:nvSpPr>
      <dsp:spPr>
        <a:xfrm rot="5400000">
          <a:off x="283566" y="2262915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689C4-9ADA-41CA-ABD1-29CF76E2E824}">
      <dsp:nvSpPr>
        <dsp:cNvPr id="0" name=""/>
        <dsp:cNvSpPr/>
      </dsp:nvSpPr>
      <dsp:spPr>
        <a:xfrm>
          <a:off x="142733" y="2682375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FACTORS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are things that will promote or hinder this from happening? (Resources and Barriers)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142733" y="2682375"/>
        <a:ext cx="1267436" cy="1110982"/>
      </dsp:txXfrm>
    </dsp:sp>
    <dsp:sp modelId="{941E9A92-7D2E-49AE-BCB7-12095B2ADDC9}">
      <dsp:nvSpPr>
        <dsp:cNvPr id="0" name=""/>
        <dsp:cNvSpPr/>
      </dsp:nvSpPr>
      <dsp:spPr>
        <a:xfrm>
          <a:off x="1171030" y="2159559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783361-A5CE-4ADB-8365-DAFA79472C63}">
      <dsp:nvSpPr>
        <dsp:cNvPr id="0" name=""/>
        <dsp:cNvSpPr/>
      </dsp:nvSpPr>
      <dsp:spPr>
        <a:xfrm rot="5400000">
          <a:off x="1835156" y="1878973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FD7106-3F8B-4514-89CA-9F2657887A24}">
      <dsp:nvSpPr>
        <dsp:cNvPr id="0" name=""/>
        <dsp:cNvSpPr/>
      </dsp:nvSpPr>
      <dsp:spPr>
        <a:xfrm>
          <a:off x="1694323" y="2298432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ACTIVITIES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needs to be done to make this happen?</a:t>
          </a:r>
          <a:endParaRPr lang="en-US" sz="900" kern="1200" dirty="0"/>
        </a:p>
      </dsp:txBody>
      <dsp:txXfrm>
        <a:off x="1694323" y="2298432"/>
        <a:ext cx="1267436" cy="1110982"/>
      </dsp:txXfrm>
    </dsp:sp>
    <dsp:sp modelId="{943BCCEF-C8B2-4049-90DE-A07465DD9902}">
      <dsp:nvSpPr>
        <dsp:cNvPr id="0" name=""/>
        <dsp:cNvSpPr/>
      </dsp:nvSpPr>
      <dsp:spPr>
        <a:xfrm>
          <a:off x="2722620" y="1775617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4EB4B-B4E9-472D-A21B-F01B02E4B0C4}">
      <dsp:nvSpPr>
        <dsp:cNvPr id="0" name=""/>
        <dsp:cNvSpPr/>
      </dsp:nvSpPr>
      <dsp:spPr>
        <a:xfrm rot="5400000">
          <a:off x="3386746" y="1495030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C9EB6-7A21-4F8A-9F5F-C80244559D86}">
      <dsp:nvSpPr>
        <dsp:cNvPr id="0" name=""/>
        <dsp:cNvSpPr/>
      </dsp:nvSpPr>
      <dsp:spPr>
        <a:xfrm>
          <a:off x="3245913" y="1914490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OUTPUTS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The results of activities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3245913" y="1914490"/>
        <a:ext cx="1267436" cy="1110982"/>
      </dsp:txXfrm>
    </dsp:sp>
    <dsp:sp modelId="{B89FD629-E867-44F3-B3BF-E70FD47381F3}">
      <dsp:nvSpPr>
        <dsp:cNvPr id="0" name=""/>
        <dsp:cNvSpPr/>
      </dsp:nvSpPr>
      <dsp:spPr>
        <a:xfrm>
          <a:off x="4274211" y="1391674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A8A459-5A91-429E-9FEB-45FD6D355F3F}">
      <dsp:nvSpPr>
        <dsp:cNvPr id="0" name=""/>
        <dsp:cNvSpPr/>
      </dsp:nvSpPr>
      <dsp:spPr>
        <a:xfrm rot="5400000">
          <a:off x="4938336" y="1111088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4D3B2-B32B-4025-870B-7F4D6E345D0A}">
      <dsp:nvSpPr>
        <dsp:cNvPr id="0" name=""/>
        <dsp:cNvSpPr/>
      </dsp:nvSpPr>
      <dsp:spPr>
        <a:xfrm>
          <a:off x="4797503" y="1530547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OUTCOMES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What kinds of things occur once program begins? (evidence)</a:t>
          </a:r>
          <a:endParaRPr lang="en-US" sz="900" kern="1200" dirty="0"/>
        </a:p>
      </dsp:txBody>
      <dsp:txXfrm>
        <a:off x="4797503" y="1530547"/>
        <a:ext cx="1267436" cy="1110982"/>
      </dsp:txXfrm>
    </dsp:sp>
    <dsp:sp modelId="{934F8F19-F93E-4F97-B5C7-49C1DF5622F3}">
      <dsp:nvSpPr>
        <dsp:cNvPr id="0" name=""/>
        <dsp:cNvSpPr/>
      </dsp:nvSpPr>
      <dsp:spPr>
        <a:xfrm>
          <a:off x="5825801" y="1007732"/>
          <a:ext cx="239139" cy="2391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9C108-170B-408D-AA27-4566C5D2EF39}">
      <dsp:nvSpPr>
        <dsp:cNvPr id="0" name=""/>
        <dsp:cNvSpPr/>
      </dsp:nvSpPr>
      <dsp:spPr>
        <a:xfrm rot="5400000">
          <a:off x="6489926" y="727145"/>
          <a:ext cx="843693" cy="14038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FF479-05B5-4209-A8CD-84872B7FE761}">
      <dsp:nvSpPr>
        <dsp:cNvPr id="0" name=""/>
        <dsp:cNvSpPr/>
      </dsp:nvSpPr>
      <dsp:spPr>
        <a:xfrm>
          <a:off x="6349093" y="1146605"/>
          <a:ext cx="1267436" cy="1110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IMPACT</a:t>
          </a:r>
          <a:endParaRPr lang="en-U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Changes occur?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</dsp:txBody>
      <dsp:txXfrm>
        <a:off x="6349093" y="1146605"/>
        <a:ext cx="1267436" cy="1110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FDAF2-E894-4519-894A-C2B09A3BDBF8}">
      <dsp:nvSpPr>
        <dsp:cNvPr id="0" name=""/>
        <dsp:cNvSpPr/>
      </dsp:nvSpPr>
      <dsp:spPr>
        <a:xfrm>
          <a:off x="4420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FACTORS</a:t>
          </a:r>
          <a:endParaRPr lang="en-US" sz="1100" kern="1200" dirty="0"/>
        </a:p>
      </dsp:txBody>
      <dsp:txXfrm>
        <a:off x="4420" y="1826099"/>
        <a:ext cx="997483" cy="316800"/>
      </dsp:txXfrm>
    </dsp:sp>
    <dsp:sp modelId="{2761E2C7-0F7C-41B5-8746-B15D7CD3845C}">
      <dsp:nvSpPr>
        <dsp:cNvPr id="0" name=""/>
        <dsp:cNvSpPr/>
      </dsp:nvSpPr>
      <dsp:spPr>
        <a:xfrm>
          <a:off x="208724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233081" y="2167256"/>
        <a:ext cx="948769" cy="782885"/>
      </dsp:txXfrm>
    </dsp:sp>
    <dsp:sp modelId="{0EB8187B-021D-476C-BF01-2BAF4D2F208A}">
      <dsp:nvSpPr>
        <dsp:cNvPr id="0" name=""/>
        <dsp:cNvSpPr/>
      </dsp:nvSpPr>
      <dsp:spPr>
        <a:xfrm>
          <a:off x="1153119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153119" y="1909996"/>
        <a:ext cx="246072" cy="149006"/>
      </dsp:txXfrm>
    </dsp:sp>
    <dsp:sp modelId="{F8EC4773-A7EC-44B0-A70B-729345F160E4}">
      <dsp:nvSpPr>
        <dsp:cNvPr id="0" name=""/>
        <dsp:cNvSpPr/>
      </dsp:nvSpPr>
      <dsp:spPr>
        <a:xfrm>
          <a:off x="1606763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ACTIVITIES</a:t>
          </a:r>
          <a:endParaRPr lang="en-US" sz="1100" kern="1200" dirty="0"/>
        </a:p>
      </dsp:txBody>
      <dsp:txXfrm>
        <a:off x="1606763" y="1826099"/>
        <a:ext cx="997483" cy="316800"/>
      </dsp:txXfrm>
    </dsp:sp>
    <dsp:sp modelId="{EA2A4D6C-A5FC-4808-8F17-DBA36DE26B68}">
      <dsp:nvSpPr>
        <dsp:cNvPr id="0" name=""/>
        <dsp:cNvSpPr/>
      </dsp:nvSpPr>
      <dsp:spPr>
        <a:xfrm>
          <a:off x="1811067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1835424" y="2167256"/>
        <a:ext cx="948769" cy="782885"/>
      </dsp:txXfrm>
    </dsp:sp>
    <dsp:sp modelId="{B1A960BC-7580-4005-BED7-B0CBEC138EA0}">
      <dsp:nvSpPr>
        <dsp:cNvPr id="0" name=""/>
        <dsp:cNvSpPr/>
      </dsp:nvSpPr>
      <dsp:spPr>
        <a:xfrm>
          <a:off x="2755461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755461" y="1909996"/>
        <a:ext cx="246072" cy="149006"/>
      </dsp:txXfrm>
    </dsp:sp>
    <dsp:sp modelId="{1E568F68-07B1-4E58-9150-647DD3981D45}">
      <dsp:nvSpPr>
        <dsp:cNvPr id="0" name=""/>
        <dsp:cNvSpPr/>
      </dsp:nvSpPr>
      <dsp:spPr>
        <a:xfrm>
          <a:off x="3209106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OUTPUTS</a:t>
          </a:r>
          <a:endParaRPr lang="en-US" sz="1100" kern="1200" dirty="0"/>
        </a:p>
      </dsp:txBody>
      <dsp:txXfrm>
        <a:off x="3209106" y="1826099"/>
        <a:ext cx="997483" cy="316800"/>
      </dsp:txXfrm>
    </dsp:sp>
    <dsp:sp modelId="{046C98CD-2D6C-4497-A53B-1A9149DB6C4C}">
      <dsp:nvSpPr>
        <dsp:cNvPr id="0" name=""/>
        <dsp:cNvSpPr/>
      </dsp:nvSpPr>
      <dsp:spPr>
        <a:xfrm>
          <a:off x="3413410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3437767" y="2167256"/>
        <a:ext cx="948769" cy="782885"/>
      </dsp:txXfrm>
    </dsp:sp>
    <dsp:sp modelId="{35E20BCC-34F7-4A4F-8602-52A5E506D942}">
      <dsp:nvSpPr>
        <dsp:cNvPr id="0" name=""/>
        <dsp:cNvSpPr/>
      </dsp:nvSpPr>
      <dsp:spPr>
        <a:xfrm>
          <a:off x="4357804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357804" y="1909996"/>
        <a:ext cx="246072" cy="149006"/>
      </dsp:txXfrm>
    </dsp:sp>
    <dsp:sp modelId="{9A45FC43-796E-4090-B159-D33F4B063E18}">
      <dsp:nvSpPr>
        <dsp:cNvPr id="0" name=""/>
        <dsp:cNvSpPr/>
      </dsp:nvSpPr>
      <dsp:spPr>
        <a:xfrm>
          <a:off x="4811449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OUTCOMES</a:t>
          </a:r>
          <a:endParaRPr lang="en-US" sz="1100" kern="1200" dirty="0"/>
        </a:p>
      </dsp:txBody>
      <dsp:txXfrm>
        <a:off x="4811449" y="1826099"/>
        <a:ext cx="997483" cy="316800"/>
      </dsp:txXfrm>
    </dsp:sp>
    <dsp:sp modelId="{3A864758-1AC6-4350-99C5-5342ACC3CE3F}">
      <dsp:nvSpPr>
        <dsp:cNvPr id="0" name=""/>
        <dsp:cNvSpPr/>
      </dsp:nvSpPr>
      <dsp:spPr>
        <a:xfrm>
          <a:off x="4984212" y="2100771"/>
          <a:ext cx="997483" cy="83159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INDICATORS OF EFFECTIVE PRACTICE</a:t>
          </a:r>
          <a:endParaRPr lang="en-US" sz="1100" kern="1200" dirty="0"/>
        </a:p>
      </dsp:txBody>
      <dsp:txXfrm>
        <a:off x="5008569" y="2125128"/>
        <a:ext cx="948769" cy="782885"/>
      </dsp:txXfrm>
    </dsp:sp>
    <dsp:sp modelId="{61F2F6F1-61F7-4FB7-8B01-3EB7298551AD}">
      <dsp:nvSpPr>
        <dsp:cNvPr id="0" name=""/>
        <dsp:cNvSpPr/>
      </dsp:nvSpPr>
      <dsp:spPr>
        <a:xfrm>
          <a:off x="5960147" y="1860327"/>
          <a:ext cx="320575" cy="248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960147" y="1909996"/>
        <a:ext cx="246072" cy="149006"/>
      </dsp:txXfrm>
    </dsp:sp>
    <dsp:sp modelId="{5D171F49-2E90-4BA7-AD8E-D60F8D33199A}">
      <dsp:nvSpPr>
        <dsp:cNvPr id="0" name=""/>
        <dsp:cNvSpPr/>
      </dsp:nvSpPr>
      <dsp:spPr>
        <a:xfrm>
          <a:off x="6413791" y="1826099"/>
          <a:ext cx="997483" cy="47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IMPACT</a:t>
          </a:r>
          <a:endParaRPr lang="en-US" sz="1100" kern="1200" dirty="0"/>
        </a:p>
      </dsp:txBody>
      <dsp:txXfrm>
        <a:off x="6413791" y="1826099"/>
        <a:ext cx="997483" cy="316800"/>
      </dsp:txXfrm>
    </dsp:sp>
    <dsp:sp modelId="{41E73906-2457-4631-9125-16459222633C}">
      <dsp:nvSpPr>
        <dsp:cNvPr id="0" name=""/>
        <dsp:cNvSpPr/>
      </dsp:nvSpPr>
      <dsp:spPr>
        <a:xfrm>
          <a:off x="6618095" y="2142899"/>
          <a:ext cx="997483" cy="8315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6642452" y="2167256"/>
        <a:ext cx="948769" cy="782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FDAF2-E894-4519-894A-C2B09A3BDBF8}">
      <dsp:nvSpPr>
        <dsp:cNvPr id="0" name=""/>
        <dsp:cNvSpPr/>
      </dsp:nvSpPr>
      <dsp:spPr>
        <a:xfrm>
          <a:off x="4035" y="1698300"/>
          <a:ext cx="98204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FACTORS</a:t>
          </a:r>
          <a:endParaRPr lang="en-US" sz="1300" kern="1200" dirty="0"/>
        </a:p>
      </dsp:txBody>
      <dsp:txXfrm>
        <a:off x="4035" y="1698300"/>
        <a:ext cx="982042" cy="374400"/>
      </dsp:txXfrm>
    </dsp:sp>
    <dsp:sp modelId="{2761E2C7-0F7C-41B5-8746-B15D7CD3845C}">
      <dsp:nvSpPr>
        <dsp:cNvPr id="0" name=""/>
        <dsp:cNvSpPr/>
      </dsp:nvSpPr>
      <dsp:spPr>
        <a:xfrm>
          <a:off x="86584" y="2072700"/>
          <a:ext cx="1219225" cy="1029600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Budget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1118 Req.</a:t>
          </a:r>
          <a:endParaRPr lang="en-US" sz="1300" kern="1200" dirty="0"/>
        </a:p>
      </dsp:txBody>
      <dsp:txXfrm>
        <a:off x="116740" y="2102856"/>
        <a:ext cx="1158913" cy="969288"/>
      </dsp:txXfrm>
    </dsp:sp>
    <dsp:sp modelId="{0EB8187B-021D-476C-BF01-2BAF4D2F208A}">
      <dsp:nvSpPr>
        <dsp:cNvPr id="0" name=""/>
        <dsp:cNvSpPr/>
      </dsp:nvSpPr>
      <dsp:spPr>
        <a:xfrm>
          <a:off x="1164599" y="1763249"/>
          <a:ext cx="378466" cy="244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164599" y="1812149"/>
        <a:ext cx="305116" cy="146700"/>
      </dsp:txXfrm>
    </dsp:sp>
    <dsp:sp modelId="{F8EC4773-A7EC-44B0-A70B-729345F160E4}">
      <dsp:nvSpPr>
        <dsp:cNvPr id="0" name=""/>
        <dsp:cNvSpPr/>
      </dsp:nvSpPr>
      <dsp:spPr>
        <a:xfrm>
          <a:off x="1700165" y="1698300"/>
          <a:ext cx="98204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ACTIVITIES</a:t>
          </a:r>
          <a:endParaRPr lang="en-US" sz="1300" kern="1200" dirty="0"/>
        </a:p>
      </dsp:txBody>
      <dsp:txXfrm>
        <a:off x="1700165" y="1698300"/>
        <a:ext cx="982042" cy="374400"/>
      </dsp:txXfrm>
    </dsp:sp>
    <dsp:sp modelId="{EA2A4D6C-A5FC-4808-8F17-DBA36DE26B68}">
      <dsp:nvSpPr>
        <dsp:cNvPr id="0" name=""/>
        <dsp:cNvSpPr/>
      </dsp:nvSpPr>
      <dsp:spPr>
        <a:xfrm>
          <a:off x="1901306" y="2072700"/>
          <a:ext cx="982042" cy="1029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1930069" y="2101463"/>
        <a:ext cx="924516" cy="972074"/>
      </dsp:txXfrm>
    </dsp:sp>
    <dsp:sp modelId="{B1A960BC-7580-4005-BED7-B0CBEC138EA0}">
      <dsp:nvSpPr>
        <dsp:cNvPr id="0" name=""/>
        <dsp:cNvSpPr/>
      </dsp:nvSpPr>
      <dsp:spPr>
        <a:xfrm>
          <a:off x="2831081" y="1763249"/>
          <a:ext cx="315613" cy="244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831081" y="1812149"/>
        <a:ext cx="242263" cy="146700"/>
      </dsp:txXfrm>
    </dsp:sp>
    <dsp:sp modelId="{1E568F68-07B1-4E58-9150-647DD3981D45}">
      <dsp:nvSpPr>
        <dsp:cNvPr id="0" name=""/>
        <dsp:cNvSpPr/>
      </dsp:nvSpPr>
      <dsp:spPr>
        <a:xfrm>
          <a:off x="3277703" y="1698300"/>
          <a:ext cx="98204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OUTPUTS</a:t>
          </a:r>
          <a:endParaRPr lang="en-US" sz="1300" kern="1200" dirty="0"/>
        </a:p>
      </dsp:txBody>
      <dsp:txXfrm>
        <a:off x="3277703" y="1698300"/>
        <a:ext cx="982042" cy="374400"/>
      </dsp:txXfrm>
    </dsp:sp>
    <dsp:sp modelId="{046C98CD-2D6C-4497-A53B-1A9149DB6C4C}">
      <dsp:nvSpPr>
        <dsp:cNvPr id="0" name=""/>
        <dsp:cNvSpPr/>
      </dsp:nvSpPr>
      <dsp:spPr>
        <a:xfrm>
          <a:off x="3478845" y="2072700"/>
          <a:ext cx="982042" cy="1029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3507608" y="2101463"/>
        <a:ext cx="924516" cy="972074"/>
      </dsp:txXfrm>
    </dsp:sp>
    <dsp:sp modelId="{35E20BCC-34F7-4A4F-8602-52A5E506D942}">
      <dsp:nvSpPr>
        <dsp:cNvPr id="0" name=""/>
        <dsp:cNvSpPr/>
      </dsp:nvSpPr>
      <dsp:spPr>
        <a:xfrm>
          <a:off x="4408620" y="1763249"/>
          <a:ext cx="315613" cy="244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408620" y="1812149"/>
        <a:ext cx="242263" cy="146700"/>
      </dsp:txXfrm>
    </dsp:sp>
    <dsp:sp modelId="{9A45FC43-796E-4090-B159-D33F4B063E18}">
      <dsp:nvSpPr>
        <dsp:cNvPr id="0" name=""/>
        <dsp:cNvSpPr/>
      </dsp:nvSpPr>
      <dsp:spPr>
        <a:xfrm>
          <a:off x="4855242" y="1698300"/>
          <a:ext cx="98204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OUTCOMES</a:t>
          </a:r>
          <a:endParaRPr lang="en-US" sz="1300" kern="1200" dirty="0"/>
        </a:p>
      </dsp:txBody>
      <dsp:txXfrm>
        <a:off x="4855242" y="1698300"/>
        <a:ext cx="982042" cy="374400"/>
      </dsp:txXfrm>
    </dsp:sp>
    <dsp:sp modelId="{3A864758-1AC6-4350-99C5-5342ACC3CE3F}">
      <dsp:nvSpPr>
        <dsp:cNvPr id="0" name=""/>
        <dsp:cNvSpPr/>
      </dsp:nvSpPr>
      <dsp:spPr>
        <a:xfrm>
          <a:off x="5025331" y="2020540"/>
          <a:ext cx="982042" cy="102960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5054094" y="2049303"/>
        <a:ext cx="924516" cy="972074"/>
      </dsp:txXfrm>
    </dsp:sp>
    <dsp:sp modelId="{61F2F6F1-61F7-4FB7-8B01-3EB7298551AD}">
      <dsp:nvSpPr>
        <dsp:cNvPr id="0" name=""/>
        <dsp:cNvSpPr/>
      </dsp:nvSpPr>
      <dsp:spPr>
        <a:xfrm>
          <a:off x="5986159" y="1763249"/>
          <a:ext cx="315613" cy="244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986159" y="1812149"/>
        <a:ext cx="242263" cy="146700"/>
      </dsp:txXfrm>
    </dsp:sp>
    <dsp:sp modelId="{5D171F49-2E90-4BA7-AD8E-D60F8D33199A}">
      <dsp:nvSpPr>
        <dsp:cNvPr id="0" name=""/>
        <dsp:cNvSpPr/>
      </dsp:nvSpPr>
      <dsp:spPr>
        <a:xfrm>
          <a:off x="6432781" y="1698300"/>
          <a:ext cx="982042" cy="56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IMPACT</a:t>
          </a:r>
          <a:endParaRPr lang="en-US" sz="1300" kern="1200" dirty="0"/>
        </a:p>
      </dsp:txBody>
      <dsp:txXfrm>
        <a:off x="6432781" y="1698300"/>
        <a:ext cx="982042" cy="374400"/>
      </dsp:txXfrm>
    </dsp:sp>
    <dsp:sp modelId="{41E73906-2457-4631-9125-16459222633C}">
      <dsp:nvSpPr>
        <dsp:cNvPr id="0" name=""/>
        <dsp:cNvSpPr/>
      </dsp:nvSpPr>
      <dsp:spPr>
        <a:xfrm>
          <a:off x="6633922" y="2072700"/>
          <a:ext cx="982042" cy="1029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6662685" y="2101463"/>
        <a:ext cx="924516" cy="972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87EC0-CDB0-43BA-8BE4-57E19E24BE14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D8C77-C192-4749-9D03-CD370A5F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3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D8C77-C192-4749-9D03-CD370A5F0B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D8C77-C192-4749-9D03-CD370A5F0B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92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68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5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8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3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2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0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3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2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7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10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F10A0-A06A-4C4C-A80B-6846EEDF0D4E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DA61-7D9F-4119-9EB9-4C4CB7705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4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981199"/>
          </a:xfrm>
        </p:spPr>
        <p:txBody>
          <a:bodyPr>
            <a:noAutofit/>
          </a:bodyPr>
          <a:lstStyle/>
          <a:p>
            <a:r>
              <a:rPr lang="en-US" dirty="0" smtClean="0"/>
              <a:t>Family Engagement Indicators: Moving Towards Family Engagement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4191000"/>
            <a:ext cx="4836456" cy="162139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BIE FAMILY ENGAGEMENT</a:t>
            </a:r>
          </a:p>
          <a:p>
            <a:r>
              <a:rPr lang="en-US" dirty="0"/>
              <a:t>&lt;ENTER DATE&gt;</a:t>
            </a:r>
          </a:p>
          <a:p>
            <a:r>
              <a:rPr lang="en-US" dirty="0"/>
              <a:t>Facilitated by: &lt;ENTER NAME&gt;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</a:rPr>
              <a:t>Debriefing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7" descr="C:\Users\Valerie.Todacheene\AppData\Local\Microsoft\Windows\Temporary Internet Files\Content.IE5\08H6OGDR\MP900442177[1]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0" t="12924" r="14815" b="13706"/>
          <a:stretch/>
        </p:blipFill>
        <p:spPr bwMode="auto">
          <a:xfrm rot="20435730">
            <a:off x="706830" y="3650691"/>
            <a:ext cx="2111921" cy="18638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8728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7696200" cy="4525963"/>
          </a:xfrm>
        </p:spPr>
        <p:txBody>
          <a:bodyPr/>
          <a:lstStyle/>
          <a:p>
            <a:pPr lvl="1"/>
            <a:r>
              <a:rPr lang="en-US" strike="sngStrike" dirty="0"/>
              <a:t>&lt;ENTER DATE&gt;, Assessing Indicators</a:t>
            </a:r>
          </a:p>
          <a:p>
            <a:pPr lvl="1"/>
            <a:r>
              <a:rPr lang="en-US" dirty="0"/>
              <a:t>&lt;</a:t>
            </a:r>
            <a:r>
              <a:rPr lang="en-US" strike="sngStrike" dirty="0"/>
              <a:t>ENTER DATE&gt;, Planning Indicators</a:t>
            </a:r>
          </a:p>
          <a:p>
            <a:pPr lvl="1"/>
            <a:r>
              <a:rPr lang="en-US" dirty="0"/>
              <a:t>&lt;ENTER DATE&gt;, Monitoring Indicators</a:t>
            </a:r>
            <a:endParaRPr lang="en-US" dirty="0"/>
          </a:p>
        </p:txBody>
      </p:sp>
      <p:pic>
        <p:nvPicPr>
          <p:cNvPr id="5" name="Picture 4" descr="C:\Users\Valerie.Todacheene\AppData\Local\Microsoft\Windows\Temporary Internet Files\Content.IE5\08H6OGDR\MP900442177[1]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0" t="12924" r="14815" b="13706"/>
          <a:stretch/>
        </p:blipFill>
        <p:spPr bwMode="auto">
          <a:xfrm rot="20435730">
            <a:off x="5736031" y="4260292"/>
            <a:ext cx="2111921" cy="18638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9348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4" y="15240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en-US" sz="3600" dirty="0"/>
              <a:t>&lt;ENTER FACILITATOR NAME&gt;</a:t>
            </a:r>
          </a:p>
          <a:p>
            <a:pPr marL="114300" indent="0" algn="ctr">
              <a:buNone/>
            </a:pPr>
            <a:r>
              <a:rPr lang="en-US" sz="3600" dirty="0"/>
              <a:t>&lt;ENTER FACILITATOR TITLE&gt;</a:t>
            </a:r>
          </a:p>
          <a:p>
            <a:pPr marL="114300" indent="0" algn="ctr">
              <a:buNone/>
            </a:pPr>
            <a:r>
              <a:rPr lang="en-US" sz="3600" dirty="0"/>
              <a:t>&lt;ENTER EMAIL&gt;</a:t>
            </a:r>
          </a:p>
          <a:p>
            <a:pPr marL="114300" indent="0" algn="ctr">
              <a:buNone/>
            </a:pPr>
            <a:r>
              <a:rPr lang="en-US" sz="3600" dirty="0"/>
              <a:t>&lt;ENTER PHONE NUMBER&gt;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3741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Family Engagement 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1900" b="1" dirty="0">
                <a:solidFill>
                  <a:schemeClr val="accent6">
                    <a:lumMod val="50000"/>
                  </a:schemeClr>
                </a:solidFill>
              </a:rPr>
              <a:t>Shared </a:t>
            </a: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Leadership</a:t>
            </a:r>
          </a:p>
          <a:p>
            <a:pPr lvl="1"/>
            <a:r>
              <a:rPr lang="en-US" sz="1900" dirty="0" smtClean="0"/>
              <a:t>How are parents involved in the decision making of your school?</a:t>
            </a:r>
          </a:p>
          <a:p>
            <a:pPr marL="114300" indent="0">
              <a:buNone/>
            </a:pPr>
            <a:endParaRPr lang="en-US" sz="1900" dirty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Goals </a:t>
            </a:r>
            <a:r>
              <a:rPr lang="en-US" sz="1900" b="1" dirty="0">
                <a:solidFill>
                  <a:schemeClr val="accent6">
                    <a:lumMod val="50000"/>
                  </a:schemeClr>
                </a:solidFill>
              </a:rPr>
              <a:t>&amp; </a:t>
            </a: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Roles/Policies</a:t>
            </a:r>
          </a:p>
          <a:p>
            <a:pPr lvl="1"/>
            <a:r>
              <a:rPr lang="en-US" sz="1900" dirty="0" smtClean="0"/>
              <a:t>What are your school’s key documents that incorporates the school community’s roles?</a:t>
            </a:r>
          </a:p>
          <a:p>
            <a:pPr lvl="1"/>
            <a:endParaRPr lang="en-US" sz="1900" dirty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Communication</a:t>
            </a:r>
          </a:p>
          <a:p>
            <a:pPr lvl="1"/>
            <a:r>
              <a:rPr lang="en-US" sz="1900" dirty="0" smtClean="0"/>
              <a:t>Clear, concise, consistent communication between the school and school community</a:t>
            </a:r>
          </a:p>
          <a:p>
            <a:pPr lvl="1"/>
            <a:endParaRPr lang="en-US" sz="1900" dirty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Education</a:t>
            </a:r>
          </a:p>
          <a:p>
            <a:pPr lvl="1"/>
            <a:r>
              <a:rPr lang="en-US" sz="1900" dirty="0" smtClean="0"/>
              <a:t>How does the school provide learning opportunities between the school staff and parents to maximize student learning?</a:t>
            </a:r>
          </a:p>
          <a:p>
            <a:pPr lvl="1"/>
            <a:endParaRPr lang="en-US" sz="1900" dirty="0" smtClean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Connections</a:t>
            </a:r>
          </a:p>
          <a:p>
            <a:pPr lvl="1"/>
            <a:r>
              <a:rPr lang="en-US" sz="1900" dirty="0" smtClean="0"/>
              <a:t>How does school increase sense of community and connectedness between school and parents/community?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1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4" y="1524000"/>
            <a:ext cx="8229600" cy="48768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60715" y="2514600"/>
            <a:ext cx="67520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 </a:t>
            </a:r>
            <a:r>
              <a:rPr lang="en-US" dirty="0"/>
              <a:t> </a:t>
            </a:r>
            <a:r>
              <a:rPr lang="en-US" dirty="0" smtClean="0"/>
              <a:t> Print Worksheets on the Indicator for the Team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en-US" dirty="0" smtClean="0"/>
              <a:t>Monitor the Indicators you selected from each of the five building blocks.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Shared Leadership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Goals &amp; Roles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Communication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Education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Connection</a:t>
            </a:r>
            <a:r>
              <a:rPr lang="en-US" dirty="0"/>
              <a:t>	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en-US" dirty="0" smtClean="0"/>
              <a:t>Refer to Wise Ways if necessary and tutorials on the webpage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en-US" dirty="0" smtClean="0"/>
              <a:t>Your School Community Council or Family Engagement Team should work on monitoring these indicators</a:t>
            </a:r>
            <a:r>
              <a:rPr lang="en-US" b="1" dirty="0" smtClean="0"/>
              <a:t> </a:t>
            </a:r>
            <a:r>
              <a:rPr lang="en-US" dirty="0" smtClean="0"/>
              <a:t>with you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en-US" dirty="0" smtClean="0"/>
              <a:t>Once completed submit to the Process Manager to enter into Native Star</a:t>
            </a:r>
            <a:endParaRPr lang="en-US" dirty="0"/>
          </a:p>
        </p:txBody>
      </p:sp>
      <p:pic>
        <p:nvPicPr>
          <p:cNvPr id="8" name="Picture 7"/>
          <p:cNvPicPr/>
          <p:nvPr/>
        </p:nvPicPr>
        <p:blipFill rotWithShape="1">
          <a:blip r:embed="rId2"/>
          <a:srcRect l="58500" t="44412" r="33582" b="42118"/>
          <a:stretch/>
        </p:blipFill>
        <p:spPr bwMode="auto">
          <a:xfrm>
            <a:off x="3790449" y="1219200"/>
            <a:ext cx="2092593" cy="1295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3208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Family Engagement Indicator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900" b="1" dirty="0">
                <a:solidFill>
                  <a:schemeClr val="accent6">
                    <a:lumMod val="50000"/>
                  </a:schemeClr>
                </a:solidFill>
              </a:rPr>
              <a:t>Shared </a:t>
            </a: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Leadership-</a:t>
            </a: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14300" indent="0">
              <a:buNone/>
            </a:pPr>
            <a:endParaRPr lang="en-US" sz="1900" dirty="0"/>
          </a:p>
          <a:p>
            <a:pPr marL="114300" indent="0">
              <a:buNone/>
            </a:pPr>
            <a:r>
              <a:rPr lang="en-US" sz="1900" b="1" dirty="0">
                <a:solidFill>
                  <a:schemeClr val="accent6">
                    <a:lumMod val="50000"/>
                  </a:schemeClr>
                </a:solidFill>
              </a:rPr>
              <a:t>Goals &amp; </a:t>
            </a: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Roles/Policies-</a:t>
            </a: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en-US" sz="1900" dirty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Communication-</a:t>
            </a: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en-US" sz="1900" dirty="0"/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Education-</a:t>
            </a:r>
          </a:p>
          <a:p>
            <a:pPr marL="114300" indent="0">
              <a:buNone/>
            </a:pP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14300" indent="0">
              <a:buNone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Connections-</a:t>
            </a: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87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Family </a:t>
            </a:r>
            <a:r>
              <a:rPr lang="en-US" dirty="0"/>
              <a:t>Engagement </a:t>
            </a:r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What was your overall experience in assessing &amp; planning the indicators?</a:t>
            </a:r>
          </a:p>
          <a:p>
            <a:pPr marL="571500" indent="-457200">
              <a:buFont typeface="+mj-lt"/>
              <a:buAutoNum type="arabicPeriod"/>
            </a:pPr>
            <a:endParaRPr lang="en-US" sz="19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71500" indent="-457200">
              <a:buFont typeface="+mj-lt"/>
              <a:buAutoNum type="arabicPeriod"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What types of feedback did you receive on this process from your ELOs?</a:t>
            </a:r>
          </a:p>
          <a:p>
            <a:pPr marL="571500" indent="-457200">
              <a:buFont typeface="+mj-lt"/>
              <a:buAutoNum type="arabicPeriod"/>
            </a:pPr>
            <a:endParaRPr lang="en-US" sz="1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571500" indent="-457200">
              <a:buFont typeface="+mj-lt"/>
              <a:buAutoNum type="arabicPeriod"/>
            </a:pPr>
            <a:r>
              <a:rPr lang="en-US" sz="1900" b="1" dirty="0" smtClean="0">
                <a:solidFill>
                  <a:schemeClr val="accent6">
                    <a:lumMod val="50000"/>
                  </a:schemeClr>
                </a:solidFill>
              </a:rPr>
              <a:t>What types of future trainings would you like to receive in Family Engagement?</a:t>
            </a:r>
          </a:p>
          <a:p>
            <a:pPr marL="571500" indent="-457200">
              <a:buFont typeface="+mj-lt"/>
              <a:buAutoNum type="arabicPeriod"/>
            </a:pPr>
            <a:endParaRPr lang="en-US" sz="19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9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995793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181600" y="164123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145539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796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90117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334000" y="783492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86300" y="1976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0483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Engagement </a:t>
            </a:r>
            <a:r>
              <a:rPr lang="en-US" dirty="0" smtClean="0"/>
              <a:t>Planning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548306"/>
              </p:ext>
            </p:extLst>
          </p:nvPr>
        </p:nvGraphicFramePr>
        <p:xfrm>
          <a:off x="502138" y="1625878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195646"/>
            <a:ext cx="5912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W.K. Kellogg Foundation (2004). Logic Model Development Guide. </a:t>
            </a:r>
            <a:r>
              <a:rPr lang="en-US" sz="1200" dirty="0"/>
              <a:t>Retrieved from http://www.mscd.edu/~ssac/Kellogg_Logic_Model.pdf </a:t>
            </a:r>
          </a:p>
        </p:txBody>
      </p:sp>
      <p:sp>
        <p:nvSpPr>
          <p:cNvPr id="7" name="Left Brace 6"/>
          <p:cNvSpPr/>
          <p:nvPr/>
        </p:nvSpPr>
        <p:spPr>
          <a:xfrm rot="5400000">
            <a:off x="5334000" y="783492"/>
            <a:ext cx="457200" cy="381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5400000">
            <a:off x="1866900" y="1562100"/>
            <a:ext cx="457200" cy="2209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19812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plan on doing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86300" y="1976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What you anticipate the results will be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8965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Trainings for </a:t>
            </a:r>
            <a:r>
              <a:rPr lang="en-US" dirty="0" smtClean="0"/>
              <a:t>Family Engagement Indicators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r>
              <a:rPr lang="en-US" strike="sngStrike" dirty="0"/>
              <a:t>ENTER DATE&gt;, Assessing Indicators</a:t>
            </a:r>
          </a:p>
          <a:p>
            <a:pPr lvl="1"/>
            <a:r>
              <a:rPr lang="en-US" strike="sngStrike" dirty="0"/>
              <a:t>&lt;ENTER DATE&gt;, Planning Indicators</a:t>
            </a:r>
          </a:p>
          <a:p>
            <a:pPr lvl="1"/>
            <a:r>
              <a:rPr lang="en-US" strike="sngStrike" dirty="0"/>
              <a:t>&lt;ENTER DATE&gt;, Monitoring Indicators</a:t>
            </a:r>
          </a:p>
          <a:p>
            <a:pPr lvl="1"/>
            <a:r>
              <a:rPr lang="en-US" dirty="0"/>
              <a:t>&lt;ENTER DATE&gt;, Debriefing on Training</a:t>
            </a:r>
            <a:endParaRPr lang="en-US" dirty="0"/>
          </a:p>
        </p:txBody>
      </p:sp>
      <p:pic>
        <p:nvPicPr>
          <p:cNvPr id="5" name="Picture 4" descr="C:\Users\Valerie.Todacheene\AppData\Local\Microsoft\Windows\Temporary Internet Files\Content.IE5\08H6OGDR\MP900442177[1]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0" t="12924" r="14815" b="13706"/>
          <a:stretch/>
        </p:blipFill>
        <p:spPr bwMode="auto">
          <a:xfrm rot="20435730">
            <a:off x="5736031" y="4260292"/>
            <a:ext cx="2111921" cy="18638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5731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437</Words>
  <Application>Microsoft Office PowerPoint</Application>
  <PresentationFormat>On-screen Show (4:3)</PresentationFormat>
  <Paragraphs>110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Family Engagement Indicators: Moving Towards Family Engagement</vt:lpstr>
      <vt:lpstr>Family Engagement Building Blocks</vt:lpstr>
      <vt:lpstr>Monitoring Indicators</vt:lpstr>
      <vt:lpstr>Family Engagement Indicator Assignment</vt:lpstr>
      <vt:lpstr>Family Engagement Indicators</vt:lpstr>
      <vt:lpstr>Family Engagement Planning</vt:lpstr>
      <vt:lpstr>Family Engagement Planning</vt:lpstr>
      <vt:lpstr>Family Engagement Planning</vt:lpstr>
      <vt:lpstr>Trainings for Family Engagement Indicators</vt:lpstr>
      <vt:lpstr>Assignments</vt:lpstr>
      <vt:lpstr>Questions?</vt:lpstr>
    </vt:vector>
  </TitlesOfParts>
  <Company>BIE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Engagement Indicators: Moving Towards Family Engagement</dc:title>
  <dc:creator>Todacheene, Valerie</dc:creator>
  <cp:lastModifiedBy>Todacheene, Valerie</cp:lastModifiedBy>
  <cp:revision>35</cp:revision>
  <cp:lastPrinted>2012-09-24T19:20:55Z</cp:lastPrinted>
  <dcterms:created xsi:type="dcterms:W3CDTF">2012-09-24T17:07:10Z</dcterms:created>
  <dcterms:modified xsi:type="dcterms:W3CDTF">2013-06-28T19:11:35Z</dcterms:modified>
</cp:coreProperties>
</file>