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56" r:id="rId2"/>
    <p:sldId id="257" r:id="rId3"/>
    <p:sldId id="292" r:id="rId4"/>
    <p:sldId id="260" r:id="rId5"/>
    <p:sldId id="296" r:id="rId6"/>
    <p:sldId id="291" r:id="rId7"/>
    <p:sldId id="290" r:id="rId8"/>
    <p:sldId id="294" r:id="rId9"/>
    <p:sldId id="262" r:id="rId10"/>
    <p:sldId id="270" r:id="rId11"/>
    <p:sldId id="295" r:id="rId12"/>
    <p:sldId id="279" r:id="rId13"/>
    <p:sldId id="281" r:id="rId14"/>
    <p:sldId id="282" r:id="rId15"/>
    <p:sldId id="283" r:id="rId16"/>
    <p:sldId id="284" r:id="rId17"/>
    <p:sldId id="288" r:id="rId18"/>
    <p:sldId id="287" r:id="rId19"/>
    <p:sldId id="285" r:id="rId20"/>
    <p:sldId id="286"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6633"/>
    <a:srgbClr val="968C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5261" autoAdjust="0"/>
  </p:normalViewPr>
  <p:slideViewPr>
    <p:cSldViewPr>
      <p:cViewPr varScale="1">
        <p:scale>
          <a:sx n="123" d="100"/>
          <a:sy n="123" d="100"/>
        </p:scale>
        <p:origin x="-360" y="-10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D2B002A-FFD2-4B9A-B2AB-65DCA63B1224}" type="doc">
      <dgm:prSet loTypeId="urn:microsoft.com/office/officeart/2005/8/layout/venn1" loCatId="relationship" qsTypeId="urn:microsoft.com/office/officeart/2005/8/quickstyle/simple3" qsCatId="simple" csTypeId="urn:microsoft.com/office/officeart/2005/8/colors/accent0_1" csCatId="mainScheme" phldr="1"/>
      <dgm:spPr/>
    </dgm:pt>
    <dgm:pt modelId="{94376178-139F-4FF5-B718-BC22632F9956}">
      <dgm:prSet phldrT="[Text]"/>
      <dgm:spPr/>
      <dgm:t>
        <a:bodyPr/>
        <a:lstStyle/>
        <a:p>
          <a:r>
            <a:rPr lang="en-US" dirty="0" smtClean="0"/>
            <a:t>Trust</a:t>
          </a:r>
          <a:endParaRPr lang="en-US" dirty="0"/>
        </a:p>
      </dgm:t>
    </dgm:pt>
    <dgm:pt modelId="{1D76E681-5B2F-4C71-A409-C5B01AFAEB72}" type="parTrans" cxnId="{14CF9F66-BAB0-40B8-AB13-10DDE9DCB3C9}">
      <dgm:prSet/>
      <dgm:spPr/>
      <dgm:t>
        <a:bodyPr/>
        <a:lstStyle/>
        <a:p>
          <a:endParaRPr lang="en-US"/>
        </a:p>
      </dgm:t>
    </dgm:pt>
    <dgm:pt modelId="{5F2F126C-05A9-42AF-B2D9-FD8B197F2D4A}" type="sibTrans" cxnId="{14CF9F66-BAB0-40B8-AB13-10DDE9DCB3C9}">
      <dgm:prSet/>
      <dgm:spPr/>
      <dgm:t>
        <a:bodyPr/>
        <a:lstStyle/>
        <a:p>
          <a:endParaRPr lang="en-US"/>
        </a:p>
      </dgm:t>
    </dgm:pt>
    <dgm:pt modelId="{12CFD024-543F-4CF4-8295-83256FCE775C}">
      <dgm:prSet phldrT="[Text]"/>
      <dgm:spPr/>
      <dgm:t>
        <a:bodyPr/>
        <a:lstStyle/>
        <a:p>
          <a:r>
            <a:rPr lang="en-US" dirty="0" smtClean="0"/>
            <a:t>Caring</a:t>
          </a:r>
          <a:endParaRPr lang="en-US" dirty="0"/>
        </a:p>
      </dgm:t>
    </dgm:pt>
    <dgm:pt modelId="{DCD56597-3D05-4D9C-BCEE-83E85A6CF7DD}" type="parTrans" cxnId="{BADFAA5E-41E8-4AB1-A445-394B7B19751B}">
      <dgm:prSet/>
      <dgm:spPr/>
      <dgm:t>
        <a:bodyPr/>
        <a:lstStyle/>
        <a:p>
          <a:endParaRPr lang="en-US"/>
        </a:p>
      </dgm:t>
    </dgm:pt>
    <dgm:pt modelId="{F9D9E809-B3B4-4487-9A57-756EA40F8676}" type="sibTrans" cxnId="{BADFAA5E-41E8-4AB1-A445-394B7B19751B}">
      <dgm:prSet/>
      <dgm:spPr/>
      <dgm:t>
        <a:bodyPr/>
        <a:lstStyle/>
        <a:p>
          <a:endParaRPr lang="en-US"/>
        </a:p>
      </dgm:t>
    </dgm:pt>
    <dgm:pt modelId="{EAB02059-F378-4EDC-808E-56D7D0D07A11}">
      <dgm:prSet phldrT="[Text]"/>
      <dgm:spPr/>
      <dgm:t>
        <a:bodyPr/>
        <a:lstStyle/>
        <a:p>
          <a:r>
            <a:rPr lang="en-US" dirty="0" smtClean="0"/>
            <a:t>Recognition</a:t>
          </a:r>
          <a:endParaRPr lang="en-US" dirty="0"/>
        </a:p>
      </dgm:t>
    </dgm:pt>
    <dgm:pt modelId="{8B2DF0A1-1ABE-410B-9FD5-B08F28E81E25}" type="parTrans" cxnId="{50E9534F-A32B-40BE-BC0D-F68DF84CF91A}">
      <dgm:prSet/>
      <dgm:spPr/>
      <dgm:t>
        <a:bodyPr/>
        <a:lstStyle/>
        <a:p>
          <a:endParaRPr lang="en-US"/>
        </a:p>
      </dgm:t>
    </dgm:pt>
    <dgm:pt modelId="{E1FD39CD-AFB0-40BB-A747-630074643E5F}" type="sibTrans" cxnId="{50E9534F-A32B-40BE-BC0D-F68DF84CF91A}">
      <dgm:prSet/>
      <dgm:spPr/>
      <dgm:t>
        <a:bodyPr/>
        <a:lstStyle/>
        <a:p>
          <a:endParaRPr lang="en-US"/>
        </a:p>
      </dgm:t>
    </dgm:pt>
    <dgm:pt modelId="{E9C9538E-2F15-443D-BB6D-4E050E10AA93}">
      <dgm:prSet/>
      <dgm:spPr/>
      <dgm:t>
        <a:bodyPr/>
        <a:lstStyle/>
        <a:p>
          <a:r>
            <a:rPr lang="en-US" dirty="0" smtClean="0"/>
            <a:t>Respect/Value</a:t>
          </a:r>
          <a:endParaRPr lang="en-US" dirty="0"/>
        </a:p>
      </dgm:t>
    </dgm:pt>
    <dgm:pt modelId="{B4DFFD4C-0018-41C2-89AE-D59417B3B547}" type="parTrans" cxnId="{8DA22E41-C656-4E12-B62F-9128AFF1D82B}">
      <dgm:prSet/>
      <dgm:spPr/>
      <dgm:t>
        <a:bodyPr/>
        <a:lstStyle/>
        <a:p>
          <a:endParaRPr lang="en-US"/>
        </a:p>
      </dgm:t>
    </dgm:pt>
    <dgm:pt modelId="{318F1025-E470-4B4D-8B61-339A520C331F}" type="sibTrans" cxnId="{8DA22E41-C656-4E12-B62F-9128AFF1D82B}">
      <dgm:prSet/>
      <dgm:spPr/>
      <dgm:t>
        <a:bodyPr/>
        <a:lstStyle/>
        <a:p>
          <a:endParaRPr lang="en-US"/>
        </a:p>
      </dgm:t>
    </dgm:pt>
    <dgm:pt modelId="{E2DF4287-03DE-484E-AF0D-C2DB153155AD}" type="pres">
      <dgm:prSet presAssocID="{CD2B002A-FFD2-4B9A-B2AB-65DCA63B1224}" presName="compositeShape" presStyleCnt="0">
        <dgm:presLayoutVars>
          <dgm:chMax val="7"/>
          <dgm:dir/>
          <dgm:resizeHandles val="exact"/>
        </dgm:presLayoutVars>
      </dgm:prSet>
      <dgm:spPr/>
    </dgm:pt>
    <dgm:pt modelId="{368BD512-0E96-4306-AD7A-7B240FE7B23C}" type="pres">
      <dgm:prSet presAssocID="{94376178-139F-4FF5-B718-BC22632F9956}" presName="circ1" presStyleLbl="vennNode1" presStyleIdx="0" presStyleCnt="4"/>
      <dgm:spPr/>
      <dgm:t>
        <a:bodyPr/>
        <a:lstStyle/>
        <a:p>
          <a:endParaRPr lang="en-US"/>
        </a:p>
      </dgm:t>
    </dgm:pt>
    <dgm:pt modelId="{48C51ABB-4BBA-45F4-824A-5287E2242617}" type="pres">
      <dgm:prSet presAssocID="{94376178-139F-4FF5-B718-BC22632F9956}" presName="circ1Tx" presStyleLbl="revTx" presStyleIdx="0" presStyleCnt="0">
        <dgm:presLayoutVars>
          <dgm:chMax val="0"/>
          <dgm:chPref val="0"/>
          <dgm:bulletEnabled val="1"/>
        </dgm:presLayoutVars>
      </dgm:prSet>
      <dgm:spPr/>
      <dgm:t>
        <a:bodyPr/>
        <a:lstStyle/>
        <a:p>
          <a:endParaRPr lang="en-US"/>
        </a:p>
      </dgm:t>
    </dgm:pt>
    <dgm:pt modelId="{FB5F525C-2C45-4B16-B05E-AE8873D15520}" type="pres">
      <dgm:prSet presAssocID="{E9C9538E-2F15-443D-BB6D-4E050E10AA93}" presName="circ2" presStyleLbl="vennNode1" presStyleIdx="1" presStyleCnt="4"/>
      <dgm:spPr/>
      <dgm:t>
        <a:bodyPr/>
        <a:lstStyle/>
        <a:p>
          <a:endParaRPr lang="en-US"/>
        </a:p>
      </dgm:t>
    </dgm:pt>
    <dgm:pt modelId="{3CB0AB9D-9879-4B4A-B155-2DB7E116803B}" type="pres">
      <dgm:prSet presAssocID="{E9C9538E-2F15-443D-BB6D-4E050E10AA93}" presName="circ2Tx" presStyleLbl="revTx" presStyleIdx="0" presStyleCnt="0">
        <dgm:presLayoutVars>
          <dgm:chMax val="0"/>
          <dgm:chPref val="0"/>
          <dgm:bulletEnabled val="1"/>
        </dgm:presLayoutVars>
      </dgm:prSet>
      <dgm:spPr/>
      <dgm:t>
        <a:bodyPr/>
        <a:lstStyle/>
        <a:p>
          <a:endParaRPr lang="en-US"/>
        </a:p>
      </dgm:t>
    </dgm:pt>
    <dgm:pt modelId="{9FF80CED-D2DA-41CD-A418-4B36C04DDB4E}" type="pres">
      <dgm:prSet presAssocID="{12CFD024-543F-4CF4-8295-83256FCE775C}" presName="circ3" presStyleLbl="vennNode1" presStyleIdx="2" presStyleCnt="4"/>
      <dgm:spPr/>
      <dgm:t>
        <a:bodyPr/>
        <a:lstStyle/>
        <a:p>
          <a:endParaRPr lang="en-US"/>
        </a:p>
      </dgm:t>
    </dgm:pt>
    <dgm:pt modelId="{3CA45EA7-619A-4FD4-B63F-7D015C20458D}" type="pres">
      <dgm:prSet presAssocID="{12CFD024-543F-4CF4-8295-83256FCE775C}" presName="circ3Tx" presStyleLbl="revTx" presStyleIdx="0" presStyleCnt="0">
        <dgm:presLayoutVars>
          <dgm:chMax val="0"/>
          <dgm:chPref val="0"/>
          <dgm:bulletEnabled val="1"/>
        </dgm:presLayoutVars>
      </dgm:prSet>
      <dgm:spPr/>
      <dgm:t>
        <a:bodyPr/>
        <a:lstStyle/>
        <a:p>
          <a:endParaRPr lang="en-US"/>
        </a:p>
      </dgm:t>
    </dgm:pt>
    <dgm:pt modelId="{016ED439-BF16-4C3E-BA8D-9FFC2BC58166}" type="pres">
      <dgm:prSet presAssocID="{EAB02059-F378-4EDC-808E-56D7D0D07A11}" presName="circ4" presStyleLbl="vennNode1" presStyleIdx="3" presStyleCnt="4"/>
      <dgm:spPr/>
      <dgm:t>
        <a:bodyPr/>
        <a:lstStyle/>
        <a:p>
          <a:endParaRPr lang="en-US"/>
        </a:p>
      </dgm:t>
    </dgm:pt>
    <dgm:pt modelId="{ECB0956F-73D9-4116-BFFF-BA3F3967A944}" type="pres">
      <dgm:prSet presAssocID="{EAB02059-F378-4EDC-808E-56D7D0D07A11}" presName="circ4Tx" presStyleLbl="revTx" presStyleIdx="0" presStyleCnt="0">
        <dgm:presLayoutVars>
          <dgm:chMax val="0"/>
          <dgm:chPref val="0"/>
          <dgm:bulletEnabled val="1"/>
        </dgm:presLayoutVars>
      </dgm:prSet>
      <dgm:spPr/>
      <dgm:t>
        <a:bodyPr/>
        <a:lstStyle/>
        <a:p>
          <a:endParaRPr lang="en-US"/>
        </a:p>
      </dgm:t>
    </dgm:pt>
  </dgm:ptLst>
  <dgm:cxnLst>
    <dgm:cxn modelId="{8DA22E41-C656-4E12-B62F-9128AFF1D82B}" srcId="{CD2B002A-FFD2-4B9A-B2AB-65DCA63B1224}" destId="{E9C9538E-2F15-443D-BB6D-4E050E10AA93}" srcOrd="1" destOrd="0" parTransId="{B4DFFD4C-0018-41C2-89AE-D59417B3B547}" sibTransId="{318F1025-E470-4B4D-8B61-339A520C331F}"/>
    <dgm:cxn modelId="{098E936D-B089-4225-AF20-98AFD18FE7BE}" type="presOf" srcId="{12CFD024-543F-4CF4-8295-83256FCE775C}" destId="{9FF80CED-D2DA-41CD-A418-4B36C04DDB4E}" srcOrd="0" destOrd="0" presId="urn:microsoft.com/office/officeart/2005/8/layout/venn1"/>
    <dgm:cxn modelId="{BADFAA5E-41E8-4AB1-A445-394B7B19751B}" srcId="{CD2B002A-FFD2-4B9A-B2AB-65DCA63B1224}" destId="{12CFD024-543F-4CF4-8295-83256FCE775C}" srcOrd="2" destOrd="0" parTransId="{DCD56597-3D05-4D9C-BCEE-83E85A6CF7DD}" sibTransId="{F9D9E809-B3B4-4487-9A57-756EA40F8676}"/>
    <dgm:cxn modelId="{14CF9F66-BAB0-40B8-AB13-10DDE9DCB3C9}" srcId="{CD2B002A-FFD2-4B9A-B2AB-65DCA63B1224}" destId="{94376178-139F-4FF5-B718-BC22632F9956}" srcOrd="0" destOrd="0" parTransId="{1D76E681-5B2F-4C71-A409-C5B01AFAEB72}" sibTransId="{5F2F126C-05A9-42AF-B2D9-FD8B197F2D4A}"/>
    <dgm:cxn modelId="{499C5F81-2B3A-4DFB-B67B-375C4AB5B838}" type="presOf" srcId="{EAB02059-F378-4EDC-808E-56D7D0D07A11}" destId="{ECB0956F-73D9-4116-BFFF-BA3F3967A944}" srcOrd="1" destOrd="0" presId="urn:microsoft.com/office/officeart/2005/8/layout/venn1"/>
    <dgm:cxn modelId="{823CA170-98EC-4E40-941B-9541A90F2D0E}" type="presOf" srcId="{E9C9538E-2F15-443D-BB6D-4E050E10AA93}" destId="{3CB0AB9D-9879-4B4A-B155-2DB7E116803B}" srcOrd="1" destOrd="0" presId="urn:microsoft.com/office/officeart/2005/8/layout/venn1"/>
    <dgm:cxn modelId="{0757EDF9-1757-4BF2-A47E-633F4C8FC553}" type="presOf" srcId="{94376178-139F-4FF5-B718-BC22632F9956}" destId="{368BD512-0E96-4306-AD7A-7B240FE7B23C}" srcOrd="0" destOrd="0" presId="urn:microsoft.com/office/officeart/2005/8/layout/venn1"/>
    <dgm:cxn modelId="{8C600933-439B-4CEE-96A5-46481F481292}" type="presOf" srcId="{94376178-139F-4FF5-B718-BC22632F9956}" destId="{48C51ABB-4BBA-45F4-824A-5287E2242617}" srcOrd="1" destOrd="0" presId="urn:microsoft.com/office/officeart/2005/8/layout/venn1"/>
    <dgm:cxn modelId="{6DED5450-3A22-4BDA-9AB6-CE24BD729647}" type="presOf" srcId="{E9C9538E-2F15-443D-BB6D-4E050E10AA93}" destId="{FB5F525C-2C45-4B16-B05E-AE8873D15520}" srcOrd="0" destOrd="0" presId="urn:microsoft.com/office/officeart/2005/8/layout/venn1"/>
    <dgm:cxn modelId="{1AB5676D-BD8C-4FFD-B949-AE41007E4EC7}" type="presOf" srcId="{EAB02059-F378-4EDC-808E-56D7D0D07A11}" destId="{016ED439-BF16-4C3E-BA8D-9FFC2BC58166}" srcOrd="0" destOrd="0" presId="urn:microsoft.com/office/officeart/2005/8/layout/venn1"/>
    <dgm:cxn modelId="{50E9534F-A32B-40BE-BC0D-F68DF84CF91A}" srcId="{CD2B002A-FFD2-4B9A-B2AB-65DCA63B1224}" destId="{EAB02059-F378-4EDC-808E-56D7D0D07A11}" srcOrd="3" destOrd="0" parTransId="{8B2DF0A1-1ABE-410B-9FD5-B08F28E81E25}" sibTransId="{E1FD39CD-AFB0-40BB-A747-630074643E5F}"/>
    <dgm:cxn modelId="{FC2EFE35-C489-4045-8DD8-CDFA457FB4E4}" type="presOf" srcId="{CD2B002A-FFD2-4B9A-B2AB-65DCA63B1224}" destId="{E2DF4287-03DE-484E-AF0D-C2DB153155AD}" srcOrd="0" destOrd="0" presId="urn:microsoft.com/office/officeart/2005/8/layout/venn1"/>
    <dgm:cxn modelId="{7689463E-996E-404F-82E7-ACE7F14F4655}" type="presOf" srcId="{12CFD024-543F-4CF4-8295-83256FCE775C}" destId="{3CA45EA7-619A-4FD4-B63F-7D015C20458D}" srcOrd="1" destOrd="0" presId="urn:microsoft.com/office/officeart/2005/8/layout/venn1"/>
    <dgm:cxn modelId="{1574DB2A-CD1D-47A1-B62C-085FB56E3CCF}" type="presParOf" srcId="{E2DF4287-03DE-484E-AF0D-C2DB153155AD}" destId="{368BD512-0E96-4306-AD7A-7B240FE7B23C}" srcOrd="0" destOrd="0" presId="urn:microsoft.com/office/officeart/2005/8/layout/venn1"/>
    <dgm:cxn modelId="{D50B9178-04A4-487B-832F-FB40FD9E442E}" type="presParOf" srcId="{E2DF4287-03DE-484E-AF0D-C2DB153155AD}" destId="{48C51ABB-4BBA-45F4-824A-5287E2242617}" srcOrd="1" destOrd="0" presId="urn:microsoft.com/office/officeart/2005/8/layout/venn1"/>
    <dgm:cxn modelId="{3B1AB52A-92AC-43A6-A93B-6F2A7FF0B045}" type="presParOf" srcId="{E2DF4287-03DE-484E-AF0D-C2DB153155AD}" destId="{FB5F525C-2C45-4B16-B05E-AE8873D15520}" srcOrd="2" destOrd="0" presId="urn:microsoft.com/office/officeart/2005/8/layout/venn1"/>
    <dgm:cxn modelId="{749C0BF4-2A74-478E-BE1D-D22608119D7E}" type="presParOf" srcId="{E2DF4287-03DE-484E-AF0D-C2DB153155AD}" destId="{3CB0AB9D-9879-4B4A-B155-2DB7E116803B}" srcOrd="3" destOrd="0" presId="urn:microsoft.com/office/officeart/2005/8/layout/venn1"/>
    <dgm:cxn modelId="{B8C72CA3-E590-4A08-A7C5-D2499B4645D3}" type="presParOf" srcId="{E2DF4287-03DE-484E-AF0D-C2DB153155AD}" destId="{9FF80CED-D2DA-41CD-A418-4B36C04DDB4E}" srcOrd="4" destOrd="0" presId="urn:microsoft.com/office/officeart/2005/8/layout/venn1"/>
    <dgm:cxn modelId="{8D80CFDE-D784-4169-962F-B55A60851EC6}" type="presParOf" srcId="{E2DF4287-03DE-484E-AF0D-C2DB153155AD}" destId="{3CA45EA7-619A-4FD4-B63F-7D015C20458D}" srcOrd="5" destOrd="0" presId="urn:microsoft.com/office/officeart/2005/8/layout/venn1"/>
    <dgm:cxn modelId="{22A2749B-DF5A-4917-B162-2D33A959F6B5}" type="presParOf" srcId="{E2DF4287-03DE-484E-AF0D-C2DB153155AD}" destId="{016ED439-BF16-4C3E-BA8D-9FFC2BC58166}" srcOrd="6" destOrd="0" presId="urn:microsoft.com/office/officeart/2005/8/layout/venn1"/>
    <dgm:cxn modelId="{45938CF5-95AD-4059-8DE3-9F01FB96DF31}" type="presParOf" srcId="{E2DF4287-03DE-484E-AF0D-C2DB153155AD}" destId="{ECB0956F-73D9-4116-BFFF-BA3F3967A944}" srcOrd="7"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E7553C4-BB0E-4AC4-BBBF-86B1AE3885B3}" type="doc">
      <dgm:prSet loTypeId="urn:microsoft.com/office/officeart/2005/8/layout/hierarchy3" loCatId="relationship" qsTypeId="urn:microsoft.com/office/officeart/2005/8/quickstyle/simple1" qsCatId="simple" csTypeId="urn:microsoft.com/office/officeart/2005/8/colors/colorful1" csCatId="colorful" phldr="1"/>
      <dgm:spPr/>
      <dgm:t>
        <a:bodyPr/>
        <a:lstStyle/>
        <a:p>
          <a:endParaRPr lang="en-US"/>
        </a:p>
      </dgm:t>
    </dgm:pt>
    <dgm:pt modelId="{2569657C-93B7-4A18-9729-267A8FB4164F}">
      <dgm:prSet phldrT="[Text]"/>
      <dgm:spPr/>
      <dgm:t>
        <a:bodyPr/>
        <a:lstStyle/>
        <a:p>
          <a:r>
            <a:rPr lang="en-US" dirty="0" smtClean="0"/>
            <a:t>College Student </a:t>
          </a:r>
          <a:r>
            <a:rPr lang="en-US" dirty="0" err="1" smtClean="0"/>
            <a:t>Student</a:t>
          </a:r>
          <a:r>
            <a:rPr lang="en-US" dirty="0" smtClean="0"/>
            <a:t> Support Services</a:t>
          </a:r>
          <a:endParaRPr lang="en-US" dirty="0"/>
        </a:p>
      </dgm:t>
    </dgm:pt>
    <dgm:pt modelId="{CD9D16BD-73FD-43EB-A2B3-90504B68E6BF}" type="parTrans" cxnId="{E26B8B02-B17A-4428-8CE0-BB6E85BA9A39}">
      <dgm:prSet/>
      <dgm:spPr/>
      <dgm:t>
        <a:bodyPr/>
        <a:lstStyle/>
        <a:p>
          <a:endParaRPr lang="en-US"/>
        </a:p>
      </dgm:t>
    </dgm:pt>
    <dgm:pt modelId="{CD94CBA8-E644-44CF-8D75-94723405C3F6}" type="sibTrans" cxnId="{E26B8B02-B17A-4428-8CE0-BB6E85BA9A39}">
      <dgm:prSet/>
      <dgm:spPr/>
      <dgm:t>
        <a:bodyPr/>
        <a:lstStyle/>
        <a:p>
          <a:endParaRPr lang="en-US"/>
        </a:p>
      </dgm:t>
    </dgm:pt>
    <dgm:pt modelId="{5BD5D411-8631-4590-B373-00C75CD3D212}">
      <dgm:prSet phldrT="[Text]"/>
      <dgm:spPr/>
      <dgm:t>
        <a:bodyPr/>
        <a:lstStyle/>
        <a:p>
          <a:r>
            <a:rPr lang="en-US"/>
            <a:t>FACULTY/STAFF</a:t>
          </a:r>
        </a:p>
      </dgm:t>
    </dgm:pt>
    <dgm:pt modelId="{C78AAA83-187C-4901-B647-4B81E48849AF}" type="parTrans" cxnId="{4C9C8DFE-393B-4F6A-9CFE-AB968B645D83}">
      <dgm:prSet/>
      <dgm:spPr/>
      <dgm:t>
        <a:bodyPr/>
        <a:lstStyle/>
        <a:p>
          <a:endParaRPr lang="en-US"/>
        </a:p>
      </dgm:t>
    </dgm:pt>
    <dgm:pt modelId="{199AE026-69C8-439B-88A3-DF93560D7909}" type="sibTrans" cxnId="{4C9C8DFE-393B-4F6A-9CFE-AB968B645D83}">
      <dgm:prSet/>
      <dgm:spPr/>
      <dgm:t>
        <a:bodyPr/>
        <a:lstStyle/>
        <a:p>
          <a:endParaRPr lang="en-US"/>
        </a:p>
      </dgm:t>
    </dgm:pt>
    <dgm:pt modelId="{B669B11A-A063-4F7E-A2CF-91AB9A1B464E}">
      <dgm:prSet phldrT="[Text]"/>
      <dgm:spPr/>
      <dgm:t>
        <a:bodyPr/>
        <a:lstStyle/>
        <a:p>
          <a:r>
            <a:rPr lang="en-US"/>
            <a:t>SOCIAL/ACADEMIC</a:t>
          </a:r>
        </a:p>
        <a:p>
          <a:r>
            <a:rPr lang="en-US"/>
            <a:t>SUPPORT</a:t>
          </a:r>
        </a:p>
      </dgm:t>
    </dgm:pt>
    <dgm:pt modelId="{6AC28FC4-CDFD-4CCF-8B16-2E6D1CADFBEA}" type="parTrans" cxnId="{916B5D89-C85B-4ABF-9257-5C4F0E620CEA}">
      <dgm:prSet/>
      <dgm:spPr/>
      <dgm:t>
        <a:bodyPr/>
        <a:lstStyle/>
        <a:p>
          <a:endParaRPr lang="en-US"/>
        </a:p>
      </dgm:t>
    </dgm:pt>
    <dgm:pt modelId="{65B3C89E-2491-4F0B-AB14-9890B8D87300}" type="sibTrans" cxnId="{916B5D89-C85B-4ABF-9257-5C4F0E620CEA}">
      <dgm:prSet/>
      <dgm:spPr/>
      <dgm:t>
        <a:bodyPr/>
        <a:lstStyle/>
        <a:p>
          <a:endParaRPr lang="en-US"/>
        </a:p>
      </dgm:t>
    </dgm:pt>
    <dgm:pt modelId="{E4BF0E43-D26E-4AAC-ADD1-49EC72A47758}">
      <dgm:prSet phldrT="[Text]"/>
      <dgm:spPr/>
      <dgm:t>
        <a:bodyPr/>
        <a:lstStyle/>
        <a:p>
          <a:r>
            <a:rPr lang="en-US" dirty="0"/>
            <a:t>Family &amp; Community Engagement</a:t>
          </a:r>
        </a:p>
      </dgm:t>
    </dgm:pt>
    <dgm:pt modelId="{66FE44D4-E578-48E3-962E-0E5088AD1007}" type="parTrans" cxnId="{B31C9810-0748-4D40-A2D8-964712E8E080}">
      <dgm:prSet/>
      <dgm:spPr/>
      <dgm:t>
        <a:bodyPr/>
        <a:lstStyle/>
        <a:p>
          <a:endParaRPr lang="en-US"/>
        </a:p>
      </dgm:t>
    </dgm:pt>
    <dgm:pt modelId="{819C72B5-8F6B-4B6F-ADC2-425779281AB8}" type="sibTrans" cxnId="{B31C9810-0748-4D40-A2D8-964712E8E080}">
      <dgm:prSet/>
      <dgm:spPr/>
      <dgm:t>
        <a:bodyPr/>
        <a:lstStyle/>
        <a:p>
          <a:endParaRPr lang="en-US"/>
        </a:p>
      </dgm:t>
    </dgm:pt>
    <dgm:pt modelId="{99CF298B-58C0-4EA2-B192-99D0C97E6D62}">
      <dgm:prSet phldrT="[Text]"/>
      <dgm:spPr/>
      <dgm:t>
        <a:bodyPr/>
        <a:lstStyle/>
        <a:p>
          <a:r>
            <a:rPr lang="en-US"/>
            <a:t>COMMUNICATION BETWEEN TEACHERS/PARENTS</a:t>
          </a:r>
        </a:p>
      </dgm:t>
    </dgm:pt>
    <dgm:pt modelId="{9BA32451-EA7A-4A69-88FE-4EC450DC5B55}" type="parTrans" cxnId="{7E6EEB99-1FE4-43A0-AE56-B75A8BE74C75}">
      <dgm:prSet/>
      <dgm:spPr/>
      <dgm:t>
        <a:bodyPr/>
        <a:lstStyle/>
        <a:p>
          <a:endParaRPr lang="en-US"/>
        </a:p>
      </dgm:t>
    </dgm:pt>
    <dgm:pt modelId="{6F0DC7A9-FCBB-41FB-9F70-BC1B3616C43E}" type="sibTrans" cxnId="{7E6EEB99-1FE4-43A0-AE56-B75A8BE74C75}">
      <dgm:prSet/>
      <dgm:spPr/>
      <dgm:t>
        <a:bodyPr/>
        <a:lstStyle/>
        <a:p>
          <a:endParaRPr lang="en-US"/>
        </a:p>
      </dgm:t>
    </dgm:pt>
    <dgm:pt modelId="{95E32889-4339-4E0A-9435-E4E563A8D139}">
      <dgm:prSet phldrT="[Text]"/>
      <dgm:spPr/>
      <dgm:t>
        <a:bodyPr/>
        <a:lstStyle/>
        <a:p>
          <a:r>
            <a:rPr lang="en-US"/>
            <a:t>WORKSHOPS THAT ARE RELEVANT AND MEET NEEDS OF PARENTS</a:t>
          </a:r>
        </a:p>
      </dgm:t>
    </dgm:pt>
    <dgm:pt modelId="{3069B9C9-A115-4A41-9A50-BE3E58D07DCD}" type="parTrans" cxnId="{DFB7AFDE-DFD1-4CB2-B812-49F37A0BE709}">
      <dgm:prSet/>
      <dgm:spPr/>
      <dgm:t>
        <a:bodyPr/>
        <a:lstStyle/>
        <a:p>
          <a:endParaRPr lang="en-US"/>
        </a:p>
      </dgm:t>
    </dgm:pt>
    <dgm:pt modelId="{B44FB761-F342-4D9C-A66F-DCEBA74799CB}" type="sibTrans" cxnId="{DFB7AFDE-DFD1-4CB2-B812-49F37A0BE709}">
      <dgm:prSet/>
      <dgm:spPr/>
      <dgm:t>
        <a:bodyPr/>
        <a:lstStyle/>
        <a:p>
          <a:endParaRPr lang="en-US"/>
        </a:p>
      </dgm:t>
    </dgm:pt>
    <dgm:pt modelId="{333C710F-A5AD-40AC-8D3B-AB186E10EABF}">
      <dgm:prSet/>
      <dgm:spPr/>
      <dgm:t>
        <a:bodyPr/>
        <a:lstStyle/>
        <a:p>
          <a:r>
            <a:rPr lang="en-US" dirty="0" smtClean="0">
              <a:latin typeface="+mn-lt"/>
            </a:rPr>
            <a:t>STUDENTSUPPORTR SERVICE PERSONNEL</a:t>
          </a:r>
          <a:endParaRPr lang="en-US" dirty="0">
            <a:latin typeface="+mn-lt"/>
          </a:endParaRPr>
        </a:p>
      </dgm:t>
    </dgm:pt>
    <dgm:pt modelId="{A5775070-1D49-43CC-B96F-97FE706A7EDE}" type="parTrans" cxnId="{EF64053F-7C86-4E93-989D-C9EBC106C9DD}">
      <dgm:prSet/>
      <dgm:spPr/>
      <dgm:t>
        <a:bodyPr/>
        <a:lstStyle/>
        <a:p>
          <a:endParaRPr lang="en-US"/>
        </a:p>
      </dgm:t>
    </dgm:pt>
    <dgm:pt modelId="{731408CB-D2A1-4CD4-93E9-FB227DE40FFF}" type="sibTrans" cxnId="{EF64053F-7C86-4E93-989D-C9EBC106C9DD}">
      <dgm:prSet/>
      <dgm:spPr/>
      <dgm:t>
        <a:bodyPr/>
        <a:lstStyle/>
        <a:p>
          <a:endParaRPr lang="en-US"/>
        </a:p>
      </dgm:t>
    </dgm:pt>
    <dgm:pt modelId="{BD173325-7350-4259-92BF-CC02F211F3A7}">
      <dgm:prSet/>
      <dgm:spPr/>
      <dgm:t>
        <a:bodyPr/>
        <a:lstStyle/>
        <a:p>
          <a:r>
            <a:rPr lang="en-US" dirty="0">
              <a:latin typeface="+mn-lt"/>
            </a:rPr>
            <a:t>ADMINISTRATION</a:t>
          </a:r>
        </a:p>
      </dgm:t>
    </dgm:pt>
    <dgm:pt modelId="{E6001308-2D56-4784-80D8-E0AC3AE9D2ED}" type="parTrans" cxnId="{83D87A47-B45A-4CB3-AE8C-67BCAE691D53}">
      <dgm:prSet/>
      <dgm:spPr/>
      <dgm:t>
        <a:bodyPr/>
        <a:lstStyle/>
        <a:p>
          <a:endParaRPr lang="en-US"/>
        </a:p>
      </dgm:t>
    </dgm:pt>
    <dgm:pt modelId="{13150477-9E6B-4AA1-823E-746A91F96560}" type="sibTrans" cxnId="{83D87A47-B45A-4CB3-AE8C-67BCAE691D53}">
      <dgm:prSet/>
      <dgm:spPr/>
      <dgm:t>
        <a:bodyPr/>
        <a:lstStyle/>
        <a:p>
          <a:endParaRPr lang="en-US"/>
        </a:p>
      </dgm:t>
    </dgm:pt>
    <dgm:pt modelId="{BE3B8EAA-B395-4566-A9BF-8EEA6C8572F6}">
      <dgm:prSet/>
      <dgm:spPr/>
      <dgm:t>
        <a:bodyPr/>
        <a:lstStyle/>
        <a:p>
          <a:r>
            <a:rPr lang="en-US" dirty="0">
              <a:latin typeface="+mn-lt"/>
            </a:rPr>
            <a:t>CULTURAL UPBRINGING/</a:t>
          </a:r>
        </a:p>
        <a:p>
          <a:r>
            <a:rPr lang="en-US" dirty="0">
              <a:latin typeface="+mn-lt"/>
            </a:rPr>
            <a:t>VALUES</a:t>
          </a:r>
        </a:p>
      </dgm:t>
    </dgm:pt>
    <dgm:pt modelId="{28EE1C39-F421-48B5-A7C2-4C0CFAAF0C08}" type="parTrans" cxnId="{388A0163-5BFE-45C1-B25C-95EF994B08B6}">
      <dgm:prSet/>
      <dgm:spPr/>
      <dgm:t>
        <a:bodyPr/>
        <a:lstStyle/>
        <a:p>
          <a:endParaRPr lang="en-US"/>
        </a:p>
      </dgm:t>
    </dgm:pt>
    <dgm:pt modelId="{E97BF120-79E5-4FCF-B0C2-A622378FA229}" type="sibTrans" cxnId="{388A0163-5BFE-45C1-B25C-95EF994B08B6}">
      <dgm:prSet/>
      <dgm:spPr/>
      <dgm:t>
        <a:bodyPr/>
        <a:lstStyle/>
        <a:p>
          <a:endParaRPr lang="en-US"/>
        </a:p>
      </dgm:t>
    </dgm:pt>
    <dgm:pt modelId="{BED7ED08-3A3F-4829-B1E6-FCA89A85862A}">
      <dgm:prSet/>
      <dgm:spPr/>
      <dgm:t>
        <a:bodyPr/>
        <a:lstStyle/>
        <a:p>
          <a:r>
            <a:rPr lang="en-US" dirty="0">
              <a:latin typeface="+mn-lt"/>
            </a:rPr>
            <a:t>PARENT LIAISON</a:t>
          </a:r>
        </a:p>
      </dgm:t>
    </dgm:pt>
    <dgm:pt modelId="{B60005F0-1B73-48E7-807A-BA3B88F10B37}" type="parTrans" cxnId="{0042AC95-739B-4BF9-83EA-62E4D04A39E8}">
      <dgm:prSet/>
      <dgm:spPr/>
      <dgm:t>
        <a:bodyPr/>
        <a:lstStyle/>
        <a:p>
          <a:endParaRPr lang="en-US"/>
        </a:p>
      </dgm:t>
    </dgm:pt>
    <dgm:pt modelId="{5C4B6264-C7F9-4E1D-99BB-7824B02CD285}" type="sibTrans" cxnId="{0042AC95-739B-4BF9-83EA-62E4D04A39E8}">
      <dgm:prSet/>
      <dgm:spPr/>
      <dgm:t>
        <a:bodyPr/>
        <a:lstStyle/>
        <a:p>
          <a:endParaRPr lang="en-US"/>
        </a:p>
      </dgm:t>
    </dgm:pt>
    <dgm:pt modelId="{B783D0B2-B1C4-4617-B8F4-45349CF4A344}">
      <dgm:prSet/>
      <dgm:spPr/>
      <dgm:t>
        <a:bodyPr/>
        <a:lstStyle/>
        <a:p>
          <a:r>
            <a:rPr lang="en-US" dirty="0">
              <a:latin typeface="+mn-lt"/>
            </a:rPr>
            <a:t>PRIORITIZES WITHIN SCHOOL AT ALL LEVELS</a:t>
          </a:r>
        </a:p>
      </dgm:t>
    </dgm:pt>
    <dgm:pt modelId="{2B566C90-5FA6-4166-B681-201E9970E6D7}" type="parTrans" cxnId="{34D41A63-BB90-42A7-A2CF-2330E6EBE7C3}">
      <dgm:prSet/>
      <dgm:spPr/>
      <dgm:t>
        <a:bodyPr/>
        <a:lstStyle/>
        <a:p>
          <a:endParaRPr lang="en-US"/>
        </a:p>
      </dgm:t>
    </dgm:pt>
    <dgm:pt modelId="{97AD8533-DFA3-4659-9249-5D4E6BA6EAD1}" type="sibTrans" cxnId="{34D41A63-BB90-42A7-A2CF-2330E6EBE7C3}">
      <dgm:prSet/>
      <dgm:spPr/>
      <dgm:t>
        <a:bodyPr/>
        <a:lstStyle/>
        <a:p>
          <a:endParaRPr lang="en-US"/>
        </a:p>
      </dgm:t>
    </dgm:pt>
    <dgm:pt modelId="{171E7B4E-7963-41C3-8BF6-480F2A09F637}">
      <dgm:prSet/>
      <dgm:spPr/>
      <dgm:t>
        <a:bodyPr/>
        <a:lstStyle/>
        <a:p>
          <a:r>
            <a:rPr lang="en-US" dirty="0">
              <a:latin typeface="+mn-lt"/>
            </a:rPr>
            <a:t>UNDERSTANDING OF COMMUNITY/</a:t>
          </a:r>
        </a:p>
        <a:p>
          <a:r>
            <a:rPr lang="en-US" dirty="0">
              <a:latin typeface="+mn-lt"/>
            </a:rPr>
            <a:t>VALUES</a:t>
          </a:r>
        </a:p>
      </dgm:t>
    </dgm:pt>
    <dgm:pt modelId="{9501565A-87C9-4BBD-A078-CBCF557E5471}" type="parTrans" cxnId="{969F6ADF-F348-4FAA-8026-3B924D1BD731}">
      <dgm:prSet/>
      <dgm:spPr/>
      <dgm:t>
        <a:bodyPr/>
        <a:lstStyle/>
        <a:p>
          <a:endParaRPr lang="en-US"/>
        </a:p>
      </dgm:t>
    </dgm:pt>
    <dgm:pt modelId="{D96052A2-6496-4B35-8944-0380E2721677}" type="sibTrans" cxnId="{969F6ADF-F348-4FAA-8026-3B924D1BD731}">
      <dgm:prSet/>
      <dgm:spPr/>
      <dgm:t>
        <a:bodyPr/>
        <a:lstStyle/>
        <a:p>
          <a:endParaRPr lang="en-US"/>
        </a:p>
      </dgm:t>
    </dgm:pt>
    <dgm:pt modelId="{5D08626D-0DB8-4A55-81DF-8800411BCC94}">
      <dgm:prSet phldrT="[Text]"/>
      <dgm:spPr/>
      <dgm:t>
        <a:bodyPr/>
        <a:lstStyle/>
        <a:p>
          <a:r>
            <a:rPr lang="en-US" dirty="0" smtClean="0"/>
            <a:t>Homeless Student &amp; Family Support</a:t>
          </a:r>
          <a:endParaRPr lang="en-US" dirty="0"/>
        </a:p>
      </dgm:t>
    </dgm:pt>
    <dgm:pt modelId="{3D09CD73-CB6C-4155-8A2A-EBB5A7CF23C3}" type="parTrans" cxnId="{A6356989-545F-4839-AD86-3C924C8EA7B3}">
      <dgm:prSet/>
      <dgm:spPr/>
      <dgm:t>
        <a:bodyPr/>
        <a:lstStyle/>
        <a:p>
          <a:endParaRPr lang="en-US"/>
        </a:p>
      </dgm:t>
    </dgm:pt>
    <dgm:pt modelId="{B5267156-66D2-4C0B-8F80-3C98C3F5BF92}" type="sibTrans" cxnId="{A6356989-545F-4839-AD86-3C924C8EA7B3}">
      <dgm:prSet/>
      <dgm:spPr/>
      <dgm:t>
        <a:bodyPr/>
        <a:lstStyle/>
        <a:p>
          <a:endParaRPr lang="en-US"/>
        </a:p>
      </dgm:t>
    </dgm:pt>
    <dgm:pt modelId="{9873149E-DBDE-41E0-90E6-839F9F0C99D9}">
      <dgm:prSet phldrT="[Text]"/>
      <dgm:spPr/>
      <dgm:t>
        <a:bodyPr/>
        <a:lstStyle/>
        <a:p>
          <a:r>
            <a:rPr lang="en-US" dirty="0"/>
            <a:t>COMMUNICATION BETWEEN </a:t>
          </a:r>
          <a:r>
            <a:rPr lang="en-US" dirty="0" smtClean="0"/>
            <a:t>TEACHERS/STUDENTS/</a:t>
          </a:r>
        </a:p>
        <a:p>
          <a:r>
            <a:rPr lang="en-US" dirty="0" smtClean="0"/>
            <a:t>PARENTS</a:t>
          </a:r>
          <a:endParaRPr lang="en-US" dirty="0"/>
        </a:p>
      </dgm:t>
    </dgm:pt>
    <dgm:pt modelId="{53633AD0-1DAE-426E-88D7-A415E6FE3562}" type="parTrans" cxnId="{A94D794D-571F-433D-B5C8-3A1EDD80A875}">
      <dgm:prSet/>
      <dgm:spPr/>
      <dgm:t>
        <a:bodyPr/>
        <a:lstStyle/>
        <a:p>
          <a:endParaRPr lang="en-US"/>
        </a:p>
      </dgm:t>
    </dgm:pt>
    <dgm:pt modelId="{14FE97F1-32D8-4355-AAC9-04EFDB47DF2D}" type="sibTrans" cxnId="{A94D794D-571F-433D-B5C8-3A1EDD80A875}">
      <dgm:prSet/>
      <dgm:spPr/>
      <dgm:t>
        <a:bodyPr/>
        <a:lstStyle/>
        <a:p>
          <a:endParaRPr lang="en-US"/>
        </a:p>
      </dgm:t>
    </dgm:pt>
    <dgm:pt modelId="{4644C490-FDC0-4014-BAA4-C4B3B4218FD1}">
      <dgm:prSet phldrT="[Text]"/>
      <dgm:spPr/>
      <dgm:t>
        <a:bodyPr/>
        <a:lstStyle/>
        <a:p>
          <a:r>
            <a:rPr lang="en-US" dirty="0"/>
            <a:t>WORKSHOPS THAT ARE RELEVANT AND MEET NEEDS </a:t>
          </a:r>
          <a:r>
            <a:rPr lang="en-US" dirty="0" smtClean="0"/>
            <a:t>OF STUDENTS/PARENTS</a:t>
          </a:r>
          <a:endParaRPr lang="en-US" dirty="0"/>
        </a:p>
      </dgm:t>
    </dgm:pt>
    <dgm:pt modelId="{722112CD-FA40-40CA-82B0-539B14F08E11}" type="parTrans" cxnId="{596786DF-3E02-4EEE-B5DE-BF2F1E9E53A4}">
      <dgm:prSet/>
      <dgm:spPr/>
      <dgm:t>
        <a:bodyPr/>
        <a:lstStyle/>
        <a:p>
          <a:endParaRPr lang="en-US"/>
        </a:p>
      </dgm:t>
    </dgm:pt>
    <dgm:pt modelId="{4E01C461-F824-4FEF-AE96-59C17EA09F2C}" type="sibTrans" cxnId="{596786DF-3E02-4EEE-B5DE-BF2F1E9E53A4}">
      <dgm:prSet/>
      <dgm:spPr/>
      <dgm:t>
        <a:bodyPr/>
        <a:lstStyle/>
        <a:p>
          <a:endParaRPr lang="en-US"/>
        </a:p>
      </dgm:t>
    </dgm:pt>
    <dgm:pt modelId="{4E3842E7-77CA-4571-8A33-531BE958FF5D}">
      <dgm:prSet/>
      <dgm:spPr/>
      <dgm:t>
        <a:bodyPr/>
        <a:lstStyle/>
        <a:p>
          <a:r>
            <a:rPr lang="en-US" dirty="0" smtClean="0">
              <a:latin typeface="+mn-lt"/>
            </a:rPr>
            <a:t>HOMELESS LIAISON</a:t>
          </a:r>
          <a:endParaRPr lang="en-US" dirty="0">
            <a:latin typeface="+mn-lt"/>
          </a:endParaRPr>
        </a:p>
      </dgm:t>
    </dgm:pt>
    <dgm:pt modelId="{3D47B345-390C-446D-8FAA-F3313ACF2880}" type="parTrans" cxnId="{E40CC112-D2CD-4207-ADC1-B263AEFBE98C}">
      <dgm:prSet/>
      <dgm:spPr/>
      <dgm:t>
        <a:bodyPr/>
        <a:lstStyle/>
        <a:p>
          <a:endParaRPr lang="en-US"/>
        </a:p>
      </dgm:t>
    </dgm:pt>
    <dgm:pt modelId="{2AD49FC1-9567-4CE2-BD55-04F269FB41C8}" type="sibTrans" cxnId="{E40CC112-D2CD-4207-ADC1-B263AEFBE98C}">
      <dgm:prSet/>
      <dgm:spPr/>
      <dgm:t>
        <a:bodyPr/>
        <a:lstStyle/>
        <a:p>
          <a:endParaRPr lang="en-US"/>
        </a:p>
      </dgm:t>
    </dgm:pt>
    <dgm:pt modelId="{28E8E69E-2A7D-4641-9AA5-BEAF13A651A5}">
      <dgm:prSet/>
      <dgm:spPr/>
      <dgm:t>
        <a:bodyPr/>
        <a:lstStyle/>
        <a:p>
          <a:r>
            <a:rPr lang="en-US" dirty="0">
              <a:latin typeface="+mn-lt"/>
            </a:rPr>
            <a:t>PRIORITIZES WITHIN SCHOOL AT ALL LEVELS</a:t>
          </a:r>
        </a:p>
      </dgm:t>
    </dgm:pt>
    <dgm:pt modelId="{6241A3DA-465B-4EF6-8FA5-97862AEECBB0}" type="parTrans" cxnId="{10465057-50F2-4A8D-957A-AE4C3036664F}">
      <dgm:prSet/>
      <dgm:spPr/>
      <dgm:t>
        <a:bodyPr/>
        <a:lstStyle/>
        <a:p>
          <a:endParaRPr lang="en-US"/>
        </a:p>
      </dgm:t>
    </dgm:pt>
    <dgm:pt modelId="{BC964BEF-13A4-44A4-9315-54FF1D234F30}" type="sibTrans" cxnId="{10465057-50F2-4A8D-957A-AE4C3036664F}">
      <dgm:prSet/>
      <dgm:spPr/>
      <dgm:t>
        <a:bodyPr/>
        <a:lstStyle/>
        <a:p>
          <a:endParaRPr lang="en-US"/>
        </a:p>
      </dgm:t>
    </dgm:pt>
    <dgm:pt modelId="{F566F68B-25A5-4A9B-805A-578FF7AA4909}">
      <dgm:prSet/>
      <dgm:spPr/>
      <dgm:t>
        <a:bodyPr/>
        <a:lstStyle/>
        <a:p>
          <a:r>
            <a:rPr lang="en-US" dirty="0">
              <a:latin typeface="+mn-lt"/>
            </a:rPr>
            <a:t>UNDERSTANDING OF COMMUNITY/</a:t>
          </a:r>
        </a:p>
        <a:p>
          <a:r>
            <a:rPr lang="en-US" dirty="0">
              <a:latin typeface="+mn-lt"/>
            </a:rPr>
            <a:t>VALUES</a:t>
          </a:r>
        </a:p>
      </dgm:t>
    </dgm:pt>
    <dgm:pt modelId="{0082C43A-D34A-45B1-B735-3665019189E5}" type="parTrans" cxnId="{0FBE1DD5-3036-4A7C-978F-49E758FFD515}">
      <dgm:prSet/>
      <dgm:spPr/>
      <dgm:t>
        <a:bodyPr/>
        <a:lstStyle/>
        <a:p>
          <a:endParaRPr lang="en-US"/>
        </a:p>
      </dgm:t>
    </dgm:pt>
    <dgm:pt modelId="{69D0E8FA-2001-41A7-AB7F-CDF70D80E220}" type="sibTrans" cxnId="{0FBE1DD5-3036-4A7C-978F-49E758FFD515}">
      <dgm:prSet/>
      <dgm:spPr/>
      <dgm:t>
        <a:bodyPr/>
        <a:lstStyle/>
        <a:p>
          <a:endParaRPr lang="en-US"/>
        </a:p>
      </dgm:t>
    </dgm:pt>
    <dgm:pt modelId="{F97BC034-9CD5-4466-88BA-E4AB0051EF45}" type="pres">
      <dgm:prSet presAssocID="{EE7553C4-BB0E-4AC4-BBBF-86B1AE3885B3}" presName="diagram" presStyleCnt="0">
        <dgm:presLayoutVars>
          <dgm:chPref val="1"/>
          <dgm:dir/>
          <dgm:animOne val="branch"/>
          <dgm:animLvl val="lvl"/>
          <dgm:resizeHandles/>
        </dgm:presLayoutVars>
      </dgm:prSet>
      <dgm:spPr/>
      <dgm:t>
        <a:bodyPr/>
        <a:lstStyle/>
        <a:p>
          <a:endParaRPr lang="en-US"/>
        </a:p>
      </dgm:t>
    </dgm:pt>
    <dgm:pt modelId="{40E4C70D-729F-4D8A-A834-C6F7BBA48567}" type="pres">
      <dgm:prSet presAssocID="{2569657C-93B7-4A18-9729-267A8FB4164F}" presName="root" presStyleCnt="0"/>
      <dgm:spPr/>
    </dgm:pt>
    <dgm:pt modelId="{1B6FA02E-459C-4182-9B09-3C47C65FCA9D}" type="pres">
      <dgm:prSet presAssocID="{2569657C-93B7-4A18-9729-267A8FB4164F}" presName="rootComposite" presStyleCnt="0"/>
      <dgm:spPr/>
    </dgm:pt>
    <dgm:pt modelId="{1D05238C-CD55-418B-AB02-3E8BF805744E}" type="pres">
      <dgm:prSet presAssocID="{2569657C-93B7-4A18-9729-267A8FB4164F}" presName="rootText" presStyleLbl="node1" presStyleIdx="0" presStyleCnt="3"/>
      <dgm:spPr/>
      <dgm:t>
        <a:bodyPr/>
        <a:lstStyle/>
        <a:p>
          <a:endParaRPr lang="en-US"/>
        </a:p>
      </dgm:t>
    </dgm:pt>
    <dgm:pt modelId="{B3CF7CB1-C94C-4E0F-B0B4-0E114E33A542}" type="pres">
      <dgm:prSet presAssocID="{2569657C-93B7-4A18-9729-267A8FB4164F}" presName="rootConnector" presStyleLbl="node1" presStyleIdx="0" presStyleCnt="3"/>
      <dgm:spPr/>
      <dgm:t>
        <a:bodyPr/>
        <a:lstStyle/>
        <a:p>
          <a:endParaRPr lang="en-US"/>
        </a:p>
      </dgm:t>
    </dgm:pt>
    <dgm:pt modelId="{73300C51-7868-42DE-9FCF-03CAB4A85DC3}" type="pres">
      <dgm:prSet presAssocID="{2569657C-93B7-4A18-9729-267A8FB4164F}" presName="childShape" presStyleCnt="0"/>
      <dgm:spPr/>
    </dgm:pt>
    <dgm:pt modelId="{B88914B8-AC35-4E6D-B18A-DBA57A02911B}" type="pres">
      <dgm:prSet presAssocID="{C78AAA83-187C-4901-B647-4B81E48849AF}" presName="Name13" presStyleLbl="parChTrans1D2" presStyleIdx="0" presStyleCnt="15"/>
      <dgm:spPr/>
      <dgm:t>
        <a:bodyPr/>
        <a:lstStyle/>
        <a:p>
          <a:endParaRPr lang="en-US"/>
        </a:p>
      </dgm:t>
    </dgm:pt>
    <dgm:pt modelId="{1EA397C3-C292-4F10-BA09-E4823E5E137B}" type="pres">
      <dgm:prSet presAssocID="{5BD5D411-8631-4590-B373-00C75CD3D212}" presName="childText" presStyleLbl="bgAcc1" presStyleIdx="0" presStyleCnt="15">
        <dgm:presLayoutVars>
          <dgm:bulletEnabled val="1"/>
        </dgm:presLayoutVars>
      </dgm:prSet>
      <dgm:spPr/>
      <dgm:t>
        <a:bodyPr/>
        <a:lstStyle/>
        <a:p>
          <a:endParaRPr lang="en-US"/>
        </a:p>
      </dgm:t>
    </dgm:pt>
    <dgm:pt modelId="{38C361B1-9242-4A3A-A8B6-0F3DC122DE93}" type="pres">
      <dgm:prSet presAssocID="{6AC28FC4-CDFD-4CCF-8B16-2E6D1CADFBEA}" presName="Name13" presStyleLbl="parChTrans1D2" presStyleIdx="1" presStyleCnt="15"/>
      <dgm:spPr/>
      <dgm:t>
        <a:bodyPr/>
        <a:lstStyle/>
        <a:p>
          <a:endParaRPr lang="en-US"/>
        </a:p>
      </dgm:t>
    </dgm:pt>
    <dgm:pt modelId="{47677AFA-E596-4F07-BE98-AC1F3410F8D0}" type="pres">
      <dgm:prSet presAssocID="{B669B11A-A063-4F7E-A2CF-91AB9A1B464E}" presName="childText" presStyleLbl="bgAcc1" presStyleIdx="1" presStyleCnt="15">
        <dgm:presLayoutVars>
          <dgm:bulletEnabled val="1"/>
        </dgm:presLayoutVars>
      </dgm:prSet>
      <dgm:spPr/>
      <dgm:t>
        <a:bodyPr/>
        <a:lstStyle/>
        <a:p>
          <a:endParaRPr lang="en-US"/>
        </a:p>
      </dgm:t>
    </dgm:pt>
    <dgm:pt modelId="{E00ED59D-7C37-4849-9649-3D073B7B2E13}" type="pres">
      <dgm:prSet presAssocID="{A5775070-1D49-43CC-B96F-97FE706A7EDE}" presName="Name13" presStyleLbl="parChTrans1D2" presStyleIdx="2" presStyleCnt="15"/>
      <dgm:spPr/>
      <dgm:t>
        <a:bodyPr/>
        <a:lstStyle/>
        <a:p>
          <a:endParaRPr lang="en-US"/>
        </a:p>
      </dgm:t>
    </dgm:pt>
    <dgm:pt modelId="{AACA9FD3-5E73-4259-98FE-9758606DC00A}" type="pres">
      <dgm:prSet presAssocID="{333C710F-A5AD-40AC-8D3B-AB186E10EABF}" presName="childText" presStyleLbl="bgAcc1" presStyleIdx="2" presStyleCnt="15">
        <dgm:presLayoutVars>
          <dgm:bulletEnabled val="1"/>
        </dgm:presLayoutVars>
      </dgm:prSet>
      <dgm:spPr/>
      <dgm:t>
        <a:bodyPr/>
        <a:lstStyle/>
        <a:p>
          <a:endParaRPr lang="en-US"/>
        </a:p>
      </dgm:t>
    </dgm:pt>
    <dgm:pt modelId="{B8DE10AC-DA92-4CA9-9E3C-5A6C9CC86750}" type="pres">
      <dgm:prSet presAssocID="{E6001308-2D56-4784-80D8-E0AC3AE9D2ED}" presName="Name13" presStyleLbl="parChTrans1D2" presStyleIdx="3" presStyleCnt="15"/>
      <dgm:spPr/>
      <dgm:t>
        <a:bodyPr/>
        <a:lstStyle/>
        <a:p>
          <a:endParaRPr lang="en-US"/>
        </a:p>
      </dgm:t>
    </dgm:pt>
    <dgm:pt modelId="{69F0FD93-966A-4570-992C-23CB039EB1B8}" type="pres">
      <dgm:prSet presAssocID="{BD173325-7350-4259-92BF-CC02F211F3A7}" presName="childText" presStyleLbl="bgAcc1" presStyleIdx="3" presStyleCnt="15">
        <dgm:presLayoutVars>
          <dgm:bulletEnabled val="1"/>
        </dgm:presLayoutVars>
      </dgm:prSet>
      <dgm:spPr/>
      <dgm:t>
        <a:bodyPr/>
        <a:lstStyle/>
        <a:p>
          <a:endParaRPr lang="en-US"/>
        </a:p>
      </dgm:t>
    </dgm:pt>
    <dgm:pt modelId="{9668EC42-5ABB-489B-9529-A9B9912EE7DC}" type="pres">
      <dgm:prSet presAssocID="{28EE1C39-F421-48B5-A7C2-4C0CFAAF0C08}" presName="Name13" presStyleLbl="parChTrans1D2" presStyleIdx="4" presStyleCnt="15"/>
      <dgm:spPr/>
      <dgm:t>
        <a:bodyPr/>
        <a:lstStyle/>
        <a:p>
          <a:endParaRPr lang="en-US"/>
        </a:p>
      </dgm:t>
    </dgm:pt>
    <dgm:pt modelId="{DA692E66-B985-43BA-A485-AE4A1DDE2771}" type="pres">
      <dgm:prSet presAssocID="{BE3B8EAA-B395-4566-A9BF-8EEA6C8572F6}" presName="childText" presStyleLbl="bgAcc1" presStyleIdx="4" presStyleCnt="15">
        <dgm:presLayoutVars>
          <dgm:bulletEnabled val="1"/>
        </dgm:presLayoutVars>
      </dgm:prSet>
      <dgm:spPr/>
      <dgm:t>
        <a:bodyPr/>
        <a:lstStyle/>
        <a:p>
          <a:endParaRPr lang="en-US"/>
        </a:p>
      </dgm:t>
    </dgm:pt>
    <dgm:pt modelId="{742D96BB-3AA4-4B2A-BFF1-00F00536AF62}" type="pres">
      <dgm:prSet presAssocID="{E4BF0E43-D26E-4AAC-ADD1-49EC72A47758}" presName="root" presStyleCnt="0"/>
      <dgm:spPr/>
    </dgm:pt>
    <dgm:pt modelId="{A0ADEF21-7C64-43EA-894A-33B006C46AB4}" type="pres">
      <dgm:prSet presAssocID="{E4BF0E43-D26E-4AAC-ADD1-49EC72A47758}" presName="rootComposite" presStyleCnt="0"/>
      <dgm:spPr/>
    </dgm:pt>
    <dgm:pt modelId="{AD3FB85D-CAA5-46EF-B0EA-AA602DDDF097}" type="pres">
      <dgm:prSet presAssocID="{E4BF0E43-D26E-4AAC-ADD1-49EC72A47758}" presName="rootText" presStyleLbl="node1" presStyleIdx="1" presStyleCnt="3" custLinFactNeighborX="1766" custLinFactNeighborY="-185"/>
      <dgm:spPr/>
      <dgm:t>
        <a:bodyPr/>
        <a:lstStyle/>
        <a:p>
          <a:endParaRPr lang="en-US"/>
        </a:p>
      </dgm:t>
    </dgm:pt>
    <dgm:pt modelId="{E7B92B1A-A0C0-47CB-89D5-28067F83D109}" type="pres">
      <dgm:prSet presAssocID="{E4BF0E43-D26E-4AAC-ADD1-49EC72A47758}" presName="rootConnector" presStyleLbl="node1" presStyleIdx="1" presStyleCnt="3"/>
      <dgm:spPr/>
      <dgm:t>
        <a:bodyPr/>
        <a:lstStyle/>
        <a:p>
          <a:endParaRPr lang="en-US"/>
        </a:p>
      </dgm:t>
    </dgm:pt>
    <dgm:pt modelId="{57E2FA94-2387-40E1-8ABD-EB2E17552C40}" type="pres">
      <dgm:prSet presAssocID="{E4BF0E43-D26E-4AAC-ADD1-49EC72A47758}" presName="childShape" presStyleCnt="0"/>
      <dgm:spPr/>
    </dgm:pt>
    <dgm:pt modelId="{219A3979-2471-4756-8F70-349E20311923}" type="pres">
      <dgm:prSet presAssocID="{9BA32451-EA7A-4A69-88FE-4EC450DC5B55}" presName="Name13" presStyleLbl="parChTrans1D2" presStyleIdx="5" presStyleCnt="15"/>
      <dgm:spPr/>
      <dgm:t>
        <a:bodyPr/>
        <a:lstStyle/>
        <a:p>
          <a:endParaRPr lang="en-US"/>
        </a:p>
      </dgm:t>
    </dgm:pt>
    <dgm:pt modelId="{F177059E-A045-4564-9A40-A634602D949F}" type="pres">
      <dgm:prSet presAssocID="{99CF298B-58C0-4EA2-B192-99D0C97E6D62}" presName="childText" presStyleLbl="bgAcc1" presStyleIdx="5" presStyleCnt="15" custLinFactNeighborX="-736" custLinFactNeighborY="4710">
        <dgm:presLayoutVars>
          <dgm:bulletEnabled val="1"/>
        </dgm:presLayoutVars>
      </dgm:prSet>
      <dgm:spPr/>
      <dgm:t>
        <a:bodyPr/>
        <a:lstStyle/>
        <a:p>
          <a:endParaRPr lang="en-US"/>
        </a:p>
      </dgm:t>
    </dgm:pt>
    <dgm:pt modelId="{EE283148-CDB0-4276-B5FD-C2780F5FEBD1}" type="pres">
      <dgm:prSet presAssocID="{3069B9C9-A115-4A41-9A50-BE3E58D07DCD}" presName="Name13" presStyleLbl="parChTrans1D2" presStyleIdx="6" presStyleCnt="15"/>
      <dgm:spPr/>
      <dgm:t>
        <a:bodyPr/>
        <a:lstStyle/>
        <a:p>
          <a:endParaRPr lang="en-US"/>
        </a:p>
      </dgm:t>
    </dgm:pt>
    <dgm:pt modelId="{FA93D5D2-3B06-4BCB-9E27-289933E7BA4F}" type="pres">
      <dgm:prSet presAssocID="{95E32889-4339-4E0A-9435-E4E563A8D139}" presName="childText" presStyleLbl="bgAcc1" presStyleIdx="6" presStyleCnt="15">
        <dgm:presLayoutVars>
          <dgm:bulletEnabled val="1"/>
        </dgm:presLayoutVars>
      </dgm:prSet>
      <dgm:spPr/>
      <dgm:t>
        <a:bodyPr/>
        <a:lstStyle/>
        <a:p>
          <a:endParaRPr lang="en-US"/>
        </a:p>
      </dgm:t>
    </dgm:pt>
    <dgm:pt modelId="{C785DDC5-4981-41AA-9079-93DB298A2D80}" type="pres">
      <dgm:prSet presAssocID="{B60005F0-1B73-48E7-807A-BA3B88F10B37}" presName="Name13" presStyleLbl="parChTrans1D2" presStyleIdx="7" presStyleCnt="15"/>
      <dgm:spPr/>
      <dgm:t>
        <a:bodyPr/>
        <a:lstStyle/>
        <a:p>
          <a:endParaRPr lang="en-US"/>
        </a:p>
      </dgm:t>
    </dgm:pt>
    <dgm:pt modelId="{9F6491DD-069B-4C8B-A06E-9750797B2002}" type="pres">
      <dgm:prSet presAssocID="{BED7ED08-3A3F-4829-B1E6-FCA89A85862A}" presName="childText" presStyleLbl="bgAcc1" presStyleIdx="7" presStyleCnt="15">
        <dgm:presLayoutVars>
          <dgm:bulletEnabled val="1"/>
        </dgm:presLayoutVars>
      </dgm:prSet>
      <dgm:spPr/>
      <dgm:t>
        <a:bodyPr/>
        <a:lstStyle/>
        <a:p>
          <a:endParaRPr lang="en-US"/>
        </a:p>
      </dgm:t>
    </dgm:pt>
    <dgm:pt modelId="{7EAB38F0-62CD-4E1A-A86F-68B92887A1B8}" type="pres">
      <dgm:prSet presAssocID="{2B566C90-5FA6-4166-B681-201E9970E6D7}" presName="Name13" presStyleLbl="parChTrans1D2" presStyleIdx="8" presStyleCnt="15"/>
      <dgm:spPr/>
      <dgm:t>
        <a:bodyPr/>
        <a:lstStyle/>
        <a:p>
          <a:endParaRPr lang="en-US"/>
        </a:p>
      </dgm:t>
    </dgm:pt>
    <dgm:pt modelId="{CB0E6415-FE9D-4059-BF33-1AEC2E39FC61}" type="pres">
      <dgm:prSet presAssocID="{B783D0B2-B1C4-4617-B8F4-45349CF4A344}" presName="childText" presStyleLbl="bgAcc1" presStyleIdx="8" presStyleCnt="15">
        <dgm:presLayoutVars>
          <dgm:bulletEnabled val="1"/>
        </dgm:presLayoutVars>
      </dgm:prSet>
      <dgm:spPr/>
      <dgm:t>
        <a:bodyPr/>
        <a:lstStyle/>
        <a:p>
          <a:endParaRPr lang="en-US"/>
        </a:p>
      </dgm:t>
    </dgm:pt>
    <dgm:pt modelId="{29D502FA-62BD-44F4-9427-E11BD60B288C}" type="pres">
      <dgm:prSet presAssocID="{9501565A-87C9-4BBD-A078-CBCF557E5471}" presName="Name13" presStyleLbl="parChTrans1D2" presStyleIdx="9" presStyleCnt="15"/>
      <dgm:spPr/>
      <dgm:t>
        <a:bodyPr/>
        <a:lstStyle/>
        <a:p>
          <a:endParaRPr lang="en-US"/>
        </a:p>
      </dgm:t>
    </dgm:pt>
    <dgm:pt modelId="{D9467D28-FFDD-4636-9016-341F325F64D2}" type="pres">
      <dgm:prSet presAssocID="{171E7B4E-7963-41C3-8BF6-480F2A09F637}" presName="childText" presStyleLbl="bgAcc1" presStyleIdx="9" presStyleCnt="15">
        <dgm:presLayoutVars>
          <dgm:bulletEnabled val="1"/>
        </dgm:presLayoutVars>
      </dgm:prSet>
      <dgm:spPr/>
      <dgm:t>
        <a:bodyPr/>
        <a:lstStyle/>
        <a:p>
          <a:endParaRPr lang="en-US"/>
        </a:p>
      </dgm:t>
    </dgm:pt>
    <dgm:pt modelId="{EECBCA18-EB48-4F3C-BBED-07F9A0F15DC9}" type="pres">
      <dgm:prSet presAssocID="{5D08626D-0DB8-4A55-81DF-8800411BCC94}" presName="root" presStyleCnt="0"/>
      <dgm:spPr/>
    </dgm:pt>
    <dgm:pt modelId="{7C136FD4-36B3-4B1F-850E-331E6610215C}" type="pres">
      <dgm:prSet presAssocID="{5D08626D-0DB8-4A55-81DF-8800411BCC94}" presName="rootComposite" presStyleCnt="0"/>
      <dgm:spPr/>
    </dgm:pt>
    <dgm:pt modelId="{4F25E332-35A0-40F5-8905-AB0848CE3B5C}" type="pres">
      <dgm:prSet presAssocID="{5D08626D-0DB8-4A55-81DF-8800411BCC94}" presName="rootText" presStyleLbl="node1" presStyleIdx="2" presStyleCnt="3" custLinFactNeighborX="1766" custLinFactNeighborY="-185"/>
      <dgm:spPr/>
      <dgm:t>
        <a:bodyPr/>
        <a:lstStyle/>
        <a:p>
          <a:endParaRPr lang="en-US"/>
        </a:p>
      </dgm:t>
    </dgm:pt>
    <dgm:pt modelId="{8884DE8F-0E2B-495D-B3AB-F676D5CB96E6}" type="pres">
      <dgm:prSet presAssocID="{5D08626D-0DB8-4A55-81DF-8800411BCC94}" presName="rootConnector" presStyleLbl="node1" presStyleIdx="2" presStyleCnt="3"/>
      <dgm:spPr/>
      <dgm:t>
        <a:bodyPr/>
        <a:lstStyle/>
        <a:p>
          <a:endParaRPr lang="en-US"/>
        </a:p>
      </dgm:t>
    </dgm:pt>
    <dgm:pt modelId="{9B4BD5DA-599D-472A-BD46-E627FD815982}" type="pres">
      <dgm:prSet presAssocID="{5D08626D-0DB8-4A55-81DF-8800411BCC94}" presName="childShape" presStyleCnt="0"/>
      <dgm:spPr/>
    </dgm:pt>
    <dgm:pt modelId="{4E80412C-A72C-488E-A0B8-0121289ED378}" type="pres">
      <dgm:prSet presAssocID="{53633AD0-1DAE-426E-88D7-A415E6FE3562}" presName="Name13" presStyleLbl="parChTrans1D2" presStyleIdx="10" presStyleCnt="15"/>
      <dgm:spPr/>
      <dgm:t>
        <a:bodyPr/>
        <a:lstStyle/>
        <a:p>
          <a:endParaRPr lang="en-US"/>
        </a:p>
      </dgm:t>
    </dgm:pt>
    <dgm:pt modelId="{8D15946F-1FFF-4DEA-A96B-69212E7B3EFC}" type="pres">
      <dgm:prSet presAssocID="{9873149E-DBDE-41E0-90E6-839F9F0C99D9}" presName="childText" presStyleLbl="bgAcc1" presStyleIdx="10" presStyleCnt="15" custLinFactNeighborX="-736" custLinFactNeighborY="4710">
        <dgm:presLayoutVars>
          <dgm:bulletEnabled val="1"/>
        </dgm:presLayoutVars>
      </dgm:prSet>
      <dgm:spPr/>
      <dgm:t>
        <a:bodyPr/>
        <a:lstStyle/>
        <a:p>
          <a:endParaRPr lang="en-US"/>
        </a:p>
      </dgm:t>
    </dgm:pt>
    <dgm:pt modelId="{FFFC479B-B620-491E-A732-FB0733F7EE5B}" type="pres">
      <dgm:prSet presAssocID="{722112CD-FA40-40CA-82B0-539B14F08E11}" presName="Name13" presStyleLbl="parChTrans1D2" presStyleIdx="11" presStyleCnt="15"/>
      <dgm:spPr/>
      <dgm:t>
        <a:bodyPr/>
        <a:lstStyle/>
        <a:p>
          <a:endParaRPr lang="en-US"/>
        </a:p>
      </dgm:t>
    </dgm:pt>
    <dgm:pt modelId="{48229E96-14FF-4C9F-9113-E9CDAB174F71}" type="pres">
      <dgm:prSet presAssocID="{4644C490-FDC0-4014-BAA4-C4B3B4218FD1}" presName="childText" presStyleLbl="bgAcc1" presStyleIdx="11" presStyleCnt="15">
        <dgm:presLayoutVars>
          <dgm:bulletEnabled val="1"/>
        </dgm:presLayoutVars>
      </dgm:prSet>
      <dgm:spPr/>
      <dgm:t>
        <a:bodyPr/>
        <a:lstStyle/>
        <a:p>
          <a:endParaRPr lang="en-US"/>
        </a:p>
      </dgm:t>
    </dgm:pt>
    <dgm:pt modelId="{570434ED-88EE-4E02-A622-199411C69E05}" type="pres">
      <dgm:prSet presAssocID="{3D47B345-390C-446D-8FAA-F3313ACF2880}" presName="Name13" presStyleLbl="parChTrans1D2" presStyleIdx="12" presStyleCnt="15"/>
      <dgm:spPr/>
      <dgm:t>
        <a:bodyPr/>
        <a:lstStyle/>
        <a:p>
          <a:endParaRPr lang="en-US"/>
        </a:p>
      </dgm:t>
    </dgm:pt>
    <dgm:pt modelId="{D8EF9197-8074-4938-A7AF-F2D558523637}" type="pres">
      <dgm:prSet presAssocID="{4E3842E7-77CA-4571-8A33-531BE958FF5D}" presName="childText" presStyleLbl="bgAcc1" presStyleIdx="12" presStyleCnt="15" custLinFactNeighborX="496" custLinFactNeighborY="-6494">
        <dgm:presLayoutVars>
          <dgm:bulletEnabled val="1"/>
        </dgm:presLayoutVars>
      </dgm:prSet>
      <dgm:spPr/>
      <dgm:t>
        <a:bodyPr/>
        <a:lstStyle/>
        <a:p>
          <a:endParaRPr lang="en-US"/>
        </a:p>
      </dgm:t>
    </dgm:pt>
    <dgm:pt modelId="{12452EC5-2547-4E31-828B-E49A3C78F7FD}" type="pres">
      <dgm:prSet presAssocID="{6241A3DA-465B-4EF6-8FA5-97862AEECBB0}" presName="Name13" presStyleLbl="parChTrans1D2" presStyleIdx="13" presStyleCnt="15"/>
      <dgm:spPr/>
      <dgm:t>
        <a:bodyPr/>
        <a:lstStyle/>
        <a:p>
          <a:endParaRPr lang="en-US"/>
        </a:p>
      </dgm:t>
    </dgm:pt>
    <dgm:pt modelId="{1D70F39A-E0AB-488A-AFF6-F28606703C94}" type="pres">
      <dgm:prSet presAssocID="{28E8E69E-2A7D-4641-9AA5-BEAF13A651A5}" presName="childText" presStyleLbl="bgAcc1" presStyleIdx="13" presStyleCnt="15" custLinFactNeighborX="496" custLinFactNeighborY="2236">
        <dgm:presLayoutVars>
          <dgm:bulletEnabled val="1"/>
        </dgm:presLayoutVars>
      </dgm:prSet>
      <dgm:spPr/>
      <dgm:t>
        <a:bodyPr/>
        <a:lstStyle/>
        <a:p>
          <a:endParaRPr lang="en-US"/>
        </a:p>
      </dgm:t>
    </dgm:pt>
    <dgm:pt modelId="{A6B3AD8D-97AA-4E8A-A56A-C9584D6D1942}" type="pres">
      <dgm:prSet presAssocID="{0082C43A-D34A-45B1-B735-3665019189E5}" presName="Name13" presStyleLbl="parChTrans1D2" presStyleIdx="14" presStyleCnt="15"/>
      <dgm:spPr/>
      <dgm:t>
        <a:bodyPr/>
        <a:lstStyle/>
        <a:p>
          <a:endParaRPr lang="en-US"/>
        </a:p>
      </dgm:t>
    </dgm:pt>
    <dgm:pt modelId="{6B9D61AA-71EA-424A-B349-81FBCE30C0A9}" type="pres">
      <dgm:prSet presAssocID="{F566F68B-25A5-4A9B-805A-578FF7AA4909}" presName="childText" presStyleLbl="bgAcc1" presStyleIdx="14" presStyleCnt="15">
        <dgm:presLayoutVars>
          <dgm:bulletEnabled val="1"/>
        </dgm:presLayoutVars>
      </dgm:prSet>
      <dgm:spPr/>
      <dgm:t>
        <a:bodyPr/>
        <a:lstStyle/>
        <a:p>
          <a:endParaRPr lang="en-US"/>
        </a:p>
      </dgm:t>
    </dgm:pt>
  </dgm:ptLst>
  <dgm:cxnLst>
    <dgm:cxn modelId="{856516D4-C284-4778-B6E9-4A6CD69684BB}" type="presOf" srcId="{4E3842E7-77CA-4571-8A33-531BE958FF5D}" destId="{D8EF9197-8074-4938-A7AF-F2D558523637}" srcOrd="0" destOrd="0" presId="urn:microsoft.com/office/officeart/2005/8/layout/hierarchy3"/>
    <dgm:cxn modelId="{388A0163-5BFE-45C1-B25C-95EF994B08B6}" srcId="{2569657C-93B7-4A18-9729-267A8FB4164F}" destId="{BE3B8EAA-B395-4566-A9BF-8EEA6C8572F6}" srcOrd="4" destOrd="0" parTransId="{28EE1C39-F421-48B5-A7C2-4C0CFAAF0C08}" sibTransId="{E97BF120-79E5-4FCF-B0C2-A622378FA229}"/>
    <dgm:cxn modelId="{39E85FFB-67C3-4268-A61E-48925776DBCD}" type="presOf" srcId="{99CF298B-58C0-4EA2-B192-99D0C97E6D62}" destId="{F177059E-A045-4564-9A40-A634602D949F}" srcOrd="0" destOrd="0" presId="urn:microsoft.com/office/officeart/2005/8/layout/hierarchy3"/>
    <dgm:cxn modelId="{4C981573-CEC1-44D9-93A1-464668027654}" type="presOf" srcId="{171E7B4E-7963-41C3-8BF6-480F2A09F637}" destId="{D9467D28-FFDD-4636-9016-341F325F64D2}" srcOrd="0" destOrd="0" presId="urn:microsoft.com/office/officeart/2005/8/layout/hierarchy3"/>
    <dgm:cxn modelId="{080B8FCF-9368-4DF7-86A2-305A49F2BDA4}" type="presOf" srcId="{3069B9C9-A115-4A41-9A50-BE3E58D07DCD}" destId="{EE283148-CDB0-4276-B5FD-C2780F5FEBD1}" srcOrd="0" destOrd="0" presId="urn:microsoft.com/office/officeart/2005/8/layout/hierarchy3"/>
    <dgm:cxn modelId="{4BFE4E1B-D49C-4D03-BD7C-A3FAF79536EA}" type="presOf" srcId="{9873149E-DBDE-41E0-90E6-839F9F0C99D9}" destId="{8D15946F-1FFF-4DEA-A96B-69212E7B3EFC}" srcOrd="0" destOrd="0" presId="urn:microsoft.com/office/officeart/2005/8/layout/hierarchy3"/>
    <dgm:cxn modelId="{B31C9810-0748-4D40-A2D8-964712E8E080}" srcId="{EE7553C4-BB0E-4AC4-BBBF-86B1AE3885B3}" destId="{E4BF0E43-D26E-4AAC-ADD1-49EC72A47758}" srcOrd="1" destOrd="0" parTransId="{66FE44D4-E578-48E3-962E-0E5088AD1007}" sibTransId="{819C72B5-8F6B-4B6F-ADC2-425779281AB8}"/>
    <dgm:cxn modelId="{7E6EEB99-1FE4-43A0-AE56-B75A8BE74C75}" srcId="{E4BF0E43-D26E-4AAC-ADD1-49EC72A47758}" destId="{99CF298B-58C0-4EA2-B192-99D0C97E6D62}" srcOrd="0" destOrd="0" parTransId="{9BA32451-EA7A-4A69-88FE-4EC450DC5B55}" sibTransId="{6F0DC7A9-FCBB-41FB-9F70-BC1B3616C43E}"/>
    <dgm:cxn modelId="{99598ED9-41D8-443B-AC87-39401802D93C}" type="presOf" srcId="{E6001308-2D56-4784-80D8-E0AC3AE9D2ED}" destId="{B8DE10AC-DA92-4CA9-9E3C-5A6C9CC86750}" srcOrd="0" destOrd="0" presId="urn:microsoft.com/office/officeart/2005/8/layout/hierarchy3"/>
    <dgm:cxn modelId="{00CF9031-ED62-4FF0-B9F1-8E6ADC435424}" type="presOf" srcId="{95E32889-4339-4E0A-9435-E4E563A8D139}" destId="{FA93D5D2-3B06-4BCB-9E27-289933E7BA4F}" srcOrd="0" destOrd="0" presId="urn:microsoft.com/office/officeart/2005/8/layout/hierarchy3"/>
    <dgm:cxn modelId="{B7A2F817-6A4A-429B-BA7A-A75FE14C7A2F}" type="presOf" srcId="{6AC28FC4-CDFD-4CCF-8B16-2E6D1CADFBEA}" destId="{38C361B1-9242-4A3A-A8B6-0F3DC122DE93}" srcOrd="0" destOrd="0" presId="urn:microsoft.com/office/officeart/2005/8/layout/hierarchy3"/>
    <dgm:cxn modelId="{BDFA520F-7837-4331-BB78-798160B660F1}" type="presOf" srcId="{5D08626D-0DB8-4A55-81DF-8800411BCC94}" destId="{8884DE8F-0E2B-495D-B3AB-F676D5CB96E6}" srcOrd="1" destOrd="0" presId="urn:microsoft.com/office/officeart/2005/8/layout/hierarchy3"/>
    <dgm:cxn modelId="{63087226-91B4-4360-9966-B392A1A1EFF4}" type="presOf" srcId="{F566F68B-25A5-4A9B-805A-578FF7AA4909}" destId="{6B9D61AA-71EA-424A-B349-81FBCE30C0A9}" srcOrd="0" destOrd="0" presId="urn:microsoft.com/office/officeart/2005/8/layout/hierarchy3"/>
    <dgm:cxn modelId="{1E95F81F-9124-4AA6-9164-4580401FB7A6}" type="presOf" srcId="{EE7553C4-BB0E-4AC4-BBBF-86B1AE3885B3}" destId="{F97BC034-9CD5-4466-88BA-E4AB0051EF45}" srcOrd="0" destOrd="0" presId="urn:microsoft.com/office/officeart/2005/8/layout/hierarchy3"/>
    <dgm:cxn modelId="{83D87A47-B45A-4CB3-AE8C-67BCAE691D53}" srcId="{2569657C-93B7-4A18-9729-267A8FB4164F}" destId="{BD173325-7350-4259-92BF-CC02F211F3A7}" srcOrd="3" destOrd="0" parTransId="{E6001308-2D56-4784-80D8-E0AC3AE9D2ED}" sibTransId="{13150477-9E6B-4AA1-823E-746A91F96560}"/>
    <dgm:cxn modelId="{0D811171-54EE-4BB6-94E9-B0CCD82C50D8}" type="presOf" srcId="{E4BF0E43-D26E-4AAC-ADD1-49EC72A47758}" destId="{E7B92B1A-A0C0-47CB-89D5-28067F83D109}" srcOrd="1" destOrd="0" presId="urn:microsoft.com/office/officeart/2005/8/layout/hierarchy3"/>
    <dgm:cxn modelId="{295B0DA8-213D-461C-B201-ACDECD2CB1B1}" type="presOf" srcId="{2569657C-93B7-4A18-9729-267A8FB4164F}" destId="{1D05238C-CD55-418B-AB02-3E8BF805744E}" srcOrd="0" destOrd="0" presId="urn:microsoft.com/office/officeart/2005/8/layout/hierarchy3"/>
    <dgm:cxn modelId="{FC20B011-0313-4EB5-AFAC-3759D6DADDF8}" type="presOf" srcId="{2569657C-93B7-4A18-9729-267A8FB4164F}" destId="{B3CF7CB1-C94C-4E0F-B0B4-0E114E33A542}" srcOrd="1" destOrd="0" presId="urn:microsoft.com/office/officeart/2005/8/layout/hierarchy3"/>
    <dgm:cxn modelId="{10465057-50F2-4A8D-957A-AE4C3036664F}" srcId="{5D08626D-0DB8-4A55-81DF-8800411BCC94}" destId="{28E8E69E-2A7D-4641-9AA5-BEAF13A651A5}" srcOrd="3" destOrd="0" parTransId="{6241A3DA-465B-4EF6-8FA5-97862AEECBB0}" sibTransId="{BC964BEF-13A4-44A4-9315-54FF1D234F30}"/>
    <dgm:cxn modelId="{DB6F7596-06C8-498C-B1DD-5D9C7098BA96}" type="presOf" srcId="{53633AD0-1DAE-426E-88D7-A415E6FE3562}" destId="{4E80412C-A72C-488E-A0B8-0121289ED378}" srcOrd="0" destOrd="0" presId="urn:microsoft.com/office/officeart/2005/8/layout/hierarchy3"/>
    <dgm:cxn modelId="{E26B8B02-B17A-4428-8CE0-BB6E85BA9A39}" srcId="{EE7553C4-BB0E-4AC4-BBBF-86B1AE3885B3}" destId="{2569657C-93B7-4A18-9729-267A8FB4164F}" srcOrd="0" destOrd="0" parTransId="{CD9D16BD-73FD-43EB-A2B3-90504B68E6BF}" sibTransId="{CD94CBA8-E644-44CF-8D75-94723405C3F6}"/>
    <dgm:cxn modelId="{6D874637-CC18-4CD5-95AF-B263EA13B72F}" type="presOf" srcId="{BED7ED08-3A3F-4829-B1E6-FCA89A85862A}" destId="{9F6491DD-069B-4C8B-A06E-9750797B2002}" srcOrd="0" destOrd="0" presId="urn:microsoft.com/office/officeart/2005/8/layout/hierarchy3"/>
    <dgm:cxn modelId="{9EB30C96-ADE8-46F5-9E78-A447F268EF37}" type="presOf" srcId="{4644C490-FDC0-4014-BAA4-C4B3B4218FD1}" destId="{48229E96-14FF-4C9F-9113-E9CDAB174F71}" srcOrd="0" destOrd="0" presId="urn:microsoft.com/office/officeart/2005/8/layout/hierarchy3"/>
    <dgm:cxn modelId="{0042AC95-739B-4BF9-83EA-62E4D04A39E8}" srcId="{E4BF0E43-D26E-4AAC-ADD1-49EC72A47758}" destId="{BED7ED08-3A3F-4829-B1E6-FCA89A85862A}" srcOrd="2" destOrd="0" parTransId="{B60005F0-1B73-48E7-807A-BA3B88F10B37}" sibTransId="{5C4B6264-C7F9-4E1D-99BB-7824B02CD285}"/>
    <dgm:cxn modelId="{A6356989-545F-4839-AD86-3C924C8EA7B3}" srcId="{EE7553C4-BB0E-4AC4-BBBF-86B1AE3885B3}" destId="{5D08626D-0DB8-4A55-81DF-8800411BCC94}" srcOrd="2" destOrd="0" parTransId="{3D09CD73-CB6C-4155-8A2A-EBB5A7CF23C3}" sibTransId="{B5267156-66D2-4C0B-8F80-3C98C3F5BF92}"/>
    <dgm:cxn modelId="{4C9C8DFE-393B-4F6A-9CFE-AB968B645D83}" srcId="{2569657C-93B7-4A18-9729-267A8FB4164F}" destId="{5BD5D411-8631-4590-B373-00C75CD3D212}" srcOrd="0" destOrd="0" parTransId="{C78AAA83-187C-4901-B647-4B81E48849AF}" sibTransId="{199AE026-69C8-439B-88A3-DF93560D7909}"/>
    <dgm:cxn modelId="{E40CC112-D2CD-4207-ADC1-B263AEFBE98C}" srcId="{5D08626D-0DB8-4A55-81DF-8800411BCC94}" destId="{4E3842E7-77CA-4571-8A33-531BE958FF5D}" srcOrd="2" destOrd="0" parTransId="{3D47B345-390C-446D-8FAA-F3313ACF2880}" sibTransId="{2AD49FC1-9567-4CE2-BD55-04F269FB41C8}"/>
    <dgm:cxn modelId="{84AB4864-C8BD-4757-B1A6-3979F6696D66}" type="presOf" srcId="{E4BF0E43-D26E-4AAC-ADD1-49EC72A47758}" destId="{AD3FB85D-CAA5-46EF-B0EA-AA602DDDF097}" srcOrd="0" destOrd="0" presId="urn:microsoft.com/office/officeart/2005/8/layout/hierarchy3"/>
    <dgm:cxn modelId="{1338CF48-F468-436D-9875-3F5BADB06D8E}" type="presOf" srcId="{B60005F0-1B73-48E7-807A-BA3B88F10B37}" destId="{C785DDC5-4981-41AA-9079-93DB298A2D80}" srcOrd="0" destOrd="0" presId="urn:microsoft.com/office/officeart/2005/8/layout/hierarchy3"/>
    <dgm:cxn modelId="{AD7E5230-F73D-4B3F-A06D-DDD892355165}" type="presOf" srcId="{BD173325-7350-4259-92BF-CC02F211F3A7}" destId="{69F0FD93-966A-4570-992C-23CB039EB1B8}" srcOrd="0" destOrd="0" presId="urn:microsoft.com/office/officeart/2005/8/layout/hierarchy3"/>
    <dgm:cxn modelId="{EF64053F-7C86-4E93-989D-C9EBC106C9DD}" srcId="{2569657C-93B7-4A18-9729-267A8FB4164F}" destId="{333C710F-A5AD-40AC-8D3B-AB186E10EABF}" srcOrd="2" destOrd="0" parTransId="{A5775070-1D49-43CC-B96F-97FE706A7EDE}" sibTransId="{731408CB-D2A1-4CD4-93E9-FB227DE40FFF}"/>
    <dgm:cxn modelId="{E7D1E956-AFE5-4F13-BBF6-9660523E00FC}" type="presOf" srcId="{5D08626D-0DB8-4A55-81DF-8800411BCC94}" destId="{4F25E332-35A0-40F5-8905-AB0848CE3B5C}" srcOrd="0" destOrd="0" presId="urn:microsoft.com/office/officeart/2005/8/layout/hierarchy3"/>
    <dgm:cxn modelId="{0C15373E-F447-4F89-B09A-AAEAB7B2BAE9}" type="presOf" srcId="{0082C43A-D34A-45B1-B735-3665019189E5}" destId="{A6B3AD8D-97AA-4E8A-A56A-C9584D6D1942}" srcOrd="0" destOrd="0" presId="urn:microsoft.com/office/officeart/2005/8/layout/hierarchy3"/>
    <dgm:cxn modelId="{AD6E0FAE-2930-44FB-92DF-3991BAC5931E}" type="presOf" srcId="{B669B11A-A063-4F7E-A2CF-91AB9A1B464E}" destId="{47677AFA-E596-4F07-BE98-AC1F3410F8D0}" srcOrd="0" destOrd="0" presId="urn:microsoft.com/office/officeart/2005/8/layout/hierarchy3"/>
    <dgm:cxn modelId="{080D2398-9304-4108-A105-630E89AC3989}" type="presOf" srcId="{28E8E69E-2A7D-4641-9AA5-BEAF13A651A5}" destId="{1D70F39A-E0AB-488A-AFF6-F28606703C94}" srcOrd="0" destOrd="0" presId="urn:microsoft.com/office/officeart/2005/8/layout/hierarchy3"/>
    <dgm:cxn modelId="{916B5D89-C85B-4ABF-9257-5C4F0E620CEA}" srcId="{2569657C-93B7-4A18-9729-267A8FB4164F}" destId="{B669B11A-A063-4F7E-A2CF-91AB9A1B464E}" srcOrd="1" destOrd="0" parTransId="{6AC28FC4-CDFD-4CCF-8B16-2E6D1CADFBEA}" sibTransId="{65B3C89E-2491-4F0B-AB14-9890B8D87300}"/>
    <dgm:cxn modelId="{01A61F4C-88F5-46E3-A051-3576423CAF8C}" type="presOf" srcId="{C78AAA83-187C-4901-B647-4B81E48849AF}" destId="{B88914B8-AC35-4E6D-B18A-DBA57A02911B}" srcOrd="0" destOrd="0" presId="urn:microsoft.com/office/officeart/2005/8/layout/hierarchy3"/>
    <dgm:cxn modelId="{A94D794D-571F-433D-B5C8-3A1EDD80A875}" srcId="{5D08626D-0DB8-4A55-81DF-8800411BCC94}" destId="{9873149E-DBDE-41E0-90E6-839F9F0C99D9}" srcOrd="0" destOrd="0" parTransId="{53633AD0-1DAE-426E-88D7-A415E6FE3562}" sibTransId="{14FE97F1-32D8-4355-AAC9-04EFDB47DF2D}"/>
    <dgm:cxn modelId="{C456F399-0815-44A8-8A9B-B30B88BABD5A}" type="presOf" srcId="{333C710F-A5AD-40AC-8D3B-AB186E10EABF}" destId="{AACA9FD3-5E73-4259-98FE-9758606DC00A}" srcOrd="0" destOrd="0" presId="urn:microsoft.com/office/officeart/2005/8/layout/hierarchy3"/>
    <dgm:cxn modelId="{DFB7AFDE-DFD1-4CB2-B812-49F37A0BE709}" srcId="{E4BF0E43-D26E-4AAC-ADD1-49EC72A47758}" destId="{95E32889-4339-4E0A-9435-E4E563A8D139}" srcOrd="1" destOrd="0" parTransId="{3069B9C9-A115-4A41-9A50-BE3E58D07DCD}" sibTransId="{B44FB761-F342-4D9C-A66F-DCEBA74799CB}"/>
    <dgm:cxn modelId="{B8347DB7-991F-48F4-AC0C-9483EA1CE700}" type="presOf" srcId="{9501565A-87C9-4BBD-A078-CBCF557E5471}" destId="{29D502FA-62BD-44F4-9427-E11BD60B288C}" srcOrd="0" destOrd="0" presId="urn:microsoft.com/office/officeart/2005/8/layout/hierarchy3"/>
    <dgm:cxn modelId="{8ECA5C5C-ED13-459C-B60F-EB65ADF7CC71}" type="presOf" srcId="{A5775070-1D49-43CC-B96F-97FE706A7EDE}" destId="{E00ED59D-7C37-4849-9649-3D073B7B2E13}" srcOrd="0" destOrd="0" presId="urn:microsoft.com/office/officeart/2005/8/layout/hierarchy3"/>
    <dgm:cxn modelId="{596786DF-3E02-4EEE-B5DE-BF2F1E9E53A4}" srcId="{5D08626D-0DB8-4A55-81DF-8800411BCC94}" destId="{4644C490-FDC0-4014-BAA4-C4B3B4218FD1}" srcOrd="1" destOrd="0" parTransId="{722112CD-FA40-40CA-82B0-539B14F08E11}" sibTransId="{4E01C461-F824-4FEF-AE96-59C17EA09F2C}"/>
    <dgm:cxn modelId="{60FAAB0E-1D2F-42FF-A556-FE5DE988C410}" type="presOf" srcId="{5BD5D411-8631-4590-B373-00C75CD3D212}" destId="{1EA397C3-C292-4F10-BA09-E4823E5E137B}" srcOrd="0" destOrd="0" presId="urn:microsoft.com/office/officeart/2005/8/layout/hierarchy3"/>
    <dgm:cxn modelId="{4797A8C0-6048-4622-B77A-BBB6A73D5E37}" type="presOf" srcId="{6241A3DA-465B-4EF6-8FA5-97862AEECBB0}" destId="{12452EC5-2547-4E31-828B-E49A3C78F7FD}" srcOrd="0" destOrd="0" presId="urn:microsoft.com/office/officeart/2005/8/layout/hierarchy3"/>
    <dgm:cxn modelId="{137B415A-0872-41F4-B997-CDB31F7B086D}" type="presOf" srcId="{28EE1C39-F421-48B5-A7C2-4C0CFAAF0C08}" destId="{9668EC42-5ABB-489B-9529-A9B9912EE7DC}" srcOrd="0" destOrd="0" presId="urn:microsoft.com/office/officeart/2005/8/layout/hierarchy3"/>
    <dgm:cxn modelId="{2D763D2C-AA51-4A11-B5D6-897D34C5370B}" type="presOf" srcId="{722112CD-FA40-40CA-82B0-539B14F08E11}" destId="{FFFC479B-B620-491E-A732-FB0733F7EE5B}" srcOrd="0" destOrd="0" presId="urn:microsoft.com/office/officeart/2005/8/layout/hierarchy3"/>
    <dgm:cxn modelId="{D89D9867-4BA1-478A-A256-F7B296E0EED6}" type="presOf" srcId="{9BA32451-EA7A-4A69-88FE-4EC450DC5B55}" destId="{219A3979-2471-4756-8F70-349E20311923}" srcOrd="0" destOrd="0" presId="urn:microsoft.com/office/officeart/2005/8/layout/hierarchy3"/>
    <dgm:cxn modelId="{34D41A63-BB90-42A7-A2CF-2330E6EBE7C3}" srcId="{E4BF0E43-D26E-4AAC-ADD1-49EC72A47758}" destId="{B783D0B2-B1C4-4617-B8F4-45349CF4A344}" srcOrd="3" destOrd="0" parTransId="{2B566C90-5FA6-4166-B681-201E9970E6D7}" sibTransId="{97AD8533-DFA3-4659-9249-5D4E6BA6EAD1}"/>
    <dgm:cxn modelId="{969F6ADF-F348-4FAA-8026-3B924D1BD731}" srcId="{E4BF0E43-D26E-4AAC-ADD1-49EC72A47758}" destId="{171E7B4E-7963-41C3-8BF6-480F2A09F637}" srcOrd="4" destOrd="0" parTransId="{9501565A-87C9-4BBD-A078-CBCF557E5471}" sibTransId="{D96052A2-6496-4B35-8944-0380E2721677}"/>
    <dgm:cxn modelId="{35830176-5E10-4E3F-A567-26E415ABE814}" type="presOf" srcId="{2B566C90-5FA6-4166-B681-201E9970E6D7}" destId="{7EAB38F0-62CD-4E1A-A86F-68B92887A1B8}" srcOrd="0" destOrd="0" presId="urn:microsoft.com/office/officeart/2005/8/layout/hierarchy3"/>
    <dgm:cxn modelId="{B9A57CBA-0860-41CC-ACDE-281793B03CA9}" type="presOf" srcId="{BE3B8EAA-B395-4566-A9BF-8EEA6C8572F6}" destId="{DA692E66-B985-43BA-A485-AE4A1DDE2771}" srcOrd="0" destOrd="0" presId="urn:microsoft.com/office/officeart/2005/8/layout/hierarchy3"/>
    <dgm:cxn modelId="{642DDA68-F83A-49BE-81B0-F8F850F2620F}" type="presOf" srcId="{3D47B345-390C-446D-8FAA-F3313ACF2880}" destId="{570434ED-88EE-4E02-A622-199411C69E05}" srcOrd="0" destOrd="0" presId="urn:microsoft.com/office/officeart/2005/8/layout/hierarchy3"/>
    <dgm:cxn modelId="{AD1D6D1B-3BF3-4B5C-8F52-4D5216F6125E}" type="presOf" srcId="{B783D0B2-B1C4-4617-B8F4-45349CF4A344}" destId="{CB0E6415-FE9D-4059-BF33-1AEC2E39FC61}" srcOrd="0" destOrd="0" presId="urn:microsoft.com/office/officeart/2005/8/layout/hierarchy3"/>
    <dgm:cxn modelId="{0FBE1DD5-3036-4A7C-978F-49E758FFD515}" srcId="{5D08626D-0DB8-4A55-81DF-8800411BCC94}" destId="{F566F68B-25A5-4A9B-805A-578FF7AA4909}" srcOrd="4" destOrd="0" parTransId="{0082C43A-D34A-45B1-B735-3665019189E5}" sibTransId="{69D0E8FA-2001-41A7-AB7F-CDF70D80E220}"/>
    <dgm:cxn modelId="{A3725A72-D287-4D80-A6C0-9AF9010BD87C}" type="presParOf" srcId="{F97BC034-9CD5-4466-88BA-E4AB0051EF45}" destId="{40E4C70D-729F-4D8A-A834-C6F7BBA48567}" srcOrd="0" destOrd="0" presId="urn:microsoft.com/office/officeart/2005/8/layout/hierarchy3"/>
    <dgm:cxn modelId="{13BA9EE9-68C7-4E10-A8C1-AA31444E764F}" type="presParOf" srcId="{40E4C70D-729F-4D8A-A834-C6F7BBA48567}" destId="{1B6FA02E-459C-4182-9B09-3C47C65FCA9D}" srcOrd="0" destOrd="0" presId="urn:microsoft.com/office/officeart/2005/8/layout/hierarchy3"/>
    <dgm:cxn modelId="{F3F46E7E-4811-4E5B-9D0E-79088E09BEF5}" type="presParOf" srcId="{1B6FA02E-459C-4182-9B09-3C47C65FCA9D}" destId="{1D05238C-CD55-418B-AB02-3E8BF805744E}" srcOrd="0" destOrd="0" presId="urn:microsoft.com/office/officeart/2005/8/layout/hierarchy3"/>
    <dgm:cxn modelId="{B22C4B2F-69F7-47C9-8F9E-1E39265D6C71}" type="presParOf" srcId="{1B6FA02E-459C-4182-9B09-3C47C65FCA9D}" destId="{B3CF7CB1-C94C-4E0F-B0B4-0E114E33A542}" srcOrd="1" destOrd="0" presId="urn:microsoft.com/office/officeart/2005/8/layout/hierarchy3"/>
    <dgm:cxn modelId="{2916F759-F8D3-4FD7-AADB-F79F335A6FD2}" type="presParOf" srcId="{40E4C70D-729F-4D8A-A834-C6F7BBA48567}" destId="{73300C51-7868-42DE-9FCF-03CAB4A85DC3}" srcOrd="1" destOrd="0" presId="urn:microsoft.com/office/officeart/2005/8/layout/hierarchy3"/>
    <dgm:cxn modelId="{48BFE620-BC43-4B0C-9856-C481BAC061BB}" type="presParOf" srcId="{73300C51-7868-42DE-9FCF-03CAB4A85DC3}" destId="{B88914B8-AC35-4E6D-B18A-DBA57A02911B}" srcOrd="0" destOrd="0" presId="urn:microsoft.com/office/officeart/2005/8/layout/hierarchy3"/>
    <dgm:cxn modelId="{10971122-638B-4A0C-A43C-B1BD21EE69E4}" type="presParOf" srcId="{73300C51-7868-42DE-9FCF-03CAB4A85DC3}" destId="{1EA397C3-C292-4F10-BA09-E4823E5E137B}" srcOrd="1" destOrd="0" presId="urn:microsoft.com/office/officeart/2005/8/layout/hierarchy3"/>
    <dgm:cxn modelId="{26CC9A89-85EA-4600-B9CA-B0D73C33ADAB}" type="presParOf" srcId="{73300C51-7868-42DE-9FCF-03CAB4A85DC3}" destId="{38C361B1-9242-4A3A-A8B6-0F3DC122DE93}" srcOrd="2" destOrd="0" presId="urn:microsoft.com/office/officeart/2005/8/layout/hierarchy3"/>
    <dgm:cxn modelId="{36F255FA-348A-4FB6-A34C-CAF754B8FDE2}" type="presParOf" srcId="{73300C51-7868-42DE-9FCF-03CAB4A85DC3}" destId="{47677AFA-E596-4F07-BE98-AC1F3410F8D0}" srcOrd="3" destOrd="0" presId="urn:microsoft.com/office/officeart/2005/8/layout/hierarchy3"/>
    <dgm:cxn modelId="{A9C5EC24-0B7E-48FA-971A-9B1C1D6F3358}" type="presParOf" srcId="{73300C51-7868-42DE-9FCF-03CAB4A85DC3}" destId="{E00ED59D-7C37-4849-9649-3D073B7B2E13}" srcOrd="4" destOrd="0" presId="urn:microsoft.com/office/officeart/2005/8/layout/hierarchy3"/>
    <dgm:cxn modelId="{5BCB48D3-89B7-4F4A-B66F-2383CFE68950}" type="presParOf" srcId="{73300C51-7868-42DE-9FCF-03CAB4A85DC3}" destId="{AACA9FD3-5E73-4259-98FE-9758606DC00A}" srcOrd="5" destOrd="0" presId="urn:microsoft.com/office/officeart/2005/8/layout/hierarchy3"/>
    <dgm:cxn modelId="{D4831CCC-1274-4B18-9AEB-2E6F56766C88}" type="presParOf" srcId="{73300C51-7868-42DE-9FCF-03CAB4A85DC3}" destId="{B8DE10AC-DA92-4CA9-9E3C-5A6C9CC86750}" srcOrd="6" destOrd="0" presId="urn:microsoft.com/office/officeart/2005/8/layout/hierarchy3"/>
    <dgm:cxn modelId="{2D86C3A6-3DF4-4CEE-937B-86F3BF41B291}" type="presParOf" srcId="{73300C51-7868-42DE-9FCF-03CAB4A85DC3}" destId="{69F0FD93-966A-4570-992C-23CB039EB1B8}" srcOrd="7" destOrd="0" presId="urn:microsoft.com/office/officeart/2005/8/layout/hierarchy3"/>
    <dgm:cxn modelId="{1D728590-6034-48B1-8C12-88A86570272E}" type="presParOf" srcId="{73300C51-7868-42DE-9FCF-03CAB4A85DC3}" destId="{9668EC42-5ABB-489B-9529-A9B9912EE7DC}" srcOrd="8" destOrd="0" presId="urn:microsoft.com/office/officeart/2005/8/layout/hierarchy3"/>
    <dgm:cxn modelId="{331E09B0-A92A-4506-9DA1-7B14A97C2EA9}" type="presParOf" srcId="{73300C51-7868-42DE-9FCF-03CAB4A85DC3}" destId="{DA692E66-B985-43BA-A485-AE4A1DDE2771}" srcOrd="9" destOrd="0" presId="urn:microsoft.com/office/officeart/2005/8/layout/hierarchy3"/>
    <dgm:cxn modelId="{13591E32-0B91-42DF-9E5E-8E38D5F007F2}" type="presParOf" srcId="{F97BC034-9CD5-4466-88BA-E4AB0051EF45}" destId="{742D96BB-3AA4-4B2A-BFF1-00F00536AF62}" srcOrd="1" destOrd="0" presId="urn:microsoft.com/office/officeart/2005/8/layout/hierarchy3"/>
    <dgm:cxn modelId="{5469CC93-534F-4260-8A6F-E39DB7B6C9B9}" type="presParOf" srcId="{742D96BB-3AA4-4B2A-BFF1-00F00536AF62}" destId="{A0ADEF21-7C64-43EA-894A-33B006C46AB4}" srcOrd="0" destOrd="0" presId="urn:microsoft.com/office/officeart/2005/8/layout/hierarchy3"/>
    <dgm:cxn modelId="{9C6D43E8-EF02-455E-825B-1D523890AE35}" type="presParOf" srcId="{A0ADEF21-7C64-43EA-894A-33B006C46AB4}" destId="{AD3FB85D-CAA5-46EF-B0EA-AA602DDDF097}" srcOrd="0" destOrd="0" presId="urn:microsoft.com/office/officeart/2005/8/layout/hierarchy3"/>
    <dgm:cxn modelId="{5700AC67-9902-4A1C-BA72-EEDC03C8413B}" type="presParOf" srcId="{A0ADEF21-7C64-43EA-894A-33B006C46AB4}" destId="{E7B92B1A-A0C0-47CB-89D5-28067F83D109}" srcOrd="1" destOrd="0" presId="urn:microsoft.com/office/officeart/2005/8/layout/hierarchy3"/>
    <dgm:cxn modelId="{657FC8BB-226B-4D14-9790-3BAC405961D4}" type="presParOf" srcId="{742D96BB-3AA4-4B2A-BFF1-00F00536AF62}" destId="{57E2FA94-2387-40E1-8ABD-EB2E17552C40}" srcOrd="1" destOrd="0" presId="urn:microsoft.com/office/officeart/2005/8/layout/hierarchy3"/>
    <dgm:cxn modelId="{B13879A0-C832-459E-8DD2-C36B78B46FAC}" type="presParOf" srcId="{57E2FA94-2387-40E1-8ABD-EB2E17552C40}" destId="{219A3979-2471-4756-8F70-349E20311923}" srcOrd="0" destOrd="0" presId="urn:microsoft.com/office/officeart/2005/8/layout/hierarchy3"/>
    <dgm:cxn modelId="{2E148F5B-A1F9-4282-B41A-A2EB697349AC}" type="presParOf" srcId="{57E2FA94-2387-40E1-8ABD-EB2E17552C40}" destId="{F177059E-A045-4564-9A40-A634602D949F}" srcOrd="1" destOrd="0" presId="urn:microsoft.com/office/officeart/2005/8/layout/hierarchy3"/>
    <dgm:cxn modelId="{21292529-8088-4BB6-A772-1CDA692A2718}" type="presParOf" srcId="{57E2FA94-2387-40E1-8ABD-EB2E17552C40}" destId="{EE283148-CDB0-4276-B5FD-C2780F5FEBD1}" srcOrd="2" destOrd="0" presId="urn:microsoft.com/office/officeart/2005/8/layout/hierarchy3"/>
    <dgm:cxn modelId="{BC707F17-863A-4AE0-9814-9291338B4684}" type="presParOf" srcId="{57E2FA94-2387-40E1-8ABD-EB2E17552C40}" destId="{FA93D5D2-3B06-4BCB-9E27-289933E7BA4F}" srcOrd="3" destOrd="0" presId="urn:microsoft.com/office/officeart/2005/8/layout/hierarchy3"/>
    <dgm:cxn modelId="{E485BB96-89E7-4022-8410-C3E5F24F54DB}" type="presParOf" srcId="{57E2FA94-2387-40E1-8ABD-EB2E17552C40}" destId="{C785DDC5-4981-41AA-9079-93DB298A2D80}" srcOrd="4" destOrd="0" presId="urn:microsoft.com/office/officeart/2005/8/layout/hierarchy3"/>
    <dgm:cxn modelId="{F4D336FE-F2A9-4E11-80A6-9197092E3DF1}" type="presParOf" srcId="{57E2FA94-2387-40E1-8ABD-EB2E17552C40}" destId="{9F6491DD-069B-4C8B-A06E-9750797B2002}" srcOrd="5" destOrd="0" presId="urn:microsoft.com/office/officeart/2005/8/layout/hierarchy3"/>
    <dgm:cxn modelId="{CCAFC834-443F-47B9-A7FF-B38B9C19DA5B}" type="presParOf" srcId="{57E2FA94-2387-40E1-8ABD-EB2E17552C40}" destId="{7EAB38F0-62CD-4E1A-A86F-68B92887A1B8}" srcOrd="6" destOrd="0" presId="urn:microsoft.com/office/officeart/2005/8/layout/hierarchy3"/>
    <dgm:cxn modelId="{E95DCD89-03A4-45F7-98AA-4F56EC2E6645}" type="presParOf" srcId="{57E2FA94-2387-40E1-8ABD-EB2E17552C40}" destId="{CB0E6415-FE9D-4059-BF33-1AEC2E39FC61}" srcOrd="7" destOrd="0" presId="urn:microsoft.com/office/officeart/2005/8/layout/hierarchy3"/>
    <dgm:cxn modelId="{A6698A76-A7F9-45E6-8F03-5EF24DC0D4B4}" type="presParOf" srcId="{57E2FA94-2387-40E1-8ABD-EB2E17552C40}" destId="{29D502FA-62BD-44F4-9427-E11BD60B288C}" srcOrd="8" destOrd="0" presId="urn:microsoft.com/office/officeart/2005/8/layout/hierarchy3"/>
    <dgm:cxn modelId="{85D1002C-482D-4266-9B90-AC0B269BDCEC}" type="presParOf" srcId="{57E2FA94-2387-40E1-8ABD-EB2E17552C40}" destId="{D9467D28-FFDD-4636-9016-341F325F64D2}" srcOrd="9" destOrd="0" presId="urn:microsoft.com/office/officeart/2005/8/layout/hierarchy3"/>
    <dgm:cxn modelId="{058E18C8-2D0F-403E-81E3-6539C0804AE4}" type="presParOf" srcId="{F97BC034-9CD5-4466-88BA-E4AB0051EF45}" destId="{EECBCA18-EB48-4F3C-BBED-07F9A0F15DC9}" srcOrd="2" destOrd="0" presId="urn:microsoft.com/office/officeart/2005/8/layout/hierarchy3"/>
    <dgm:cxn modelId="{6B38FC4C-C4FA-443E-AD3F-E8AB74ADA276}" type="presParOf" srcId="{EECBCA18-EB48-4F3C-BBED-07F9A0F15DC9}" destId="{7C136FD4-36B3-4B1F-850E-331E6610215C}" srcOrd="0" destOrd="0" presId="urn:microsoft.com/office/officeart/2005/8/layout/hierarchy3"/>
    <dgm:cxn modelId="{912FB198-C471-43BE-ABC8-6AFFE708A763}" type="presParOf" srcId="{7C136FD4-36B3-4B1F-850E-331E6610215C}" destId="{4F25E332-35A0-40F5-8905-AB0848CE3B5C}" srcOrd="0" destOrd="0" presId="urn:microsoft.com/office/officeart/2005/8/layout/hierarchy3"/>
    <dgm:cxn modelId="{0BD73920-B601-48BA-9DF0-FD56B91D2126}" type="presParOf" srcId="{7C136FD4-36B3-4B1F-850E-331E6610215C}" destId="{8884DE8F-0E2B-495D-B3AB-F676D5CB96E6}" srcOrd="1" destOrd="0" presId="urn:microsoft.com/office/officeart/2005/8/layout/hierarchy3"/>
    <dgm:cxn modelId="{A7CCDE28-8362-425C-96CF-34A321C9B558}" type="presParOf" srcId="{EECBCA18-EB48-4F3C-BBED-07F9A0F15DC9}" destId="{9B4BD5DA-599D-472A-BD46-E627FD815982}" srcOrd="1" destOrd="0" presId="urn:microsoft.com/office/officeart/2005/8/layout/hierarchy3"/>
    <dgm:cxn modelId="{4403DB93-BE05-4044-B363-954670909B45}" type="presParOf" srcId="{9B4BD5DA-599D-472A-BD46-E627FD815982}" destId="{4E80412C-A72C-488E-A0B8-0121289ED378}" srcOrd="0" destOrd="0" presId="urn:microsoft.com/office/officeart/2005/8/layout/hierarchy3"/>
    <dgm:cxn modelId="{CC3AE454-236C-400E-B145-087718BE0307}" type="presParOf" srcId="{9B4BD5DA-599D-472A-BD46-E627FD815982}" destId="{8D15946F-1FFF-4DEA-A96B-69212E7B3EFC}" srcOrd="1" destOrd="0" presId="urn:microsoft.com/office/officeart/2005/8/layout/hierarchy3"/>
    <dgm:cxn modelId="{1CB0B63E-C5E4-413C-9AF9-45A4F3C238E0}" type="presParOf" srcId="{9B4BD5DA-599D-472A-BD46-E627FD815982}" destId="{FFFC479B-B620-491E-A732-FB0733F7EE5B}" srcOrd="2" destOrd="0" presId="urn:microsoft.com/office/officeart/2005/8/layout/hierarchy3"/>
    <dgm:cxn modelId="{FA488AED-0290-40E6-A498-3A822210F265}" type="presParOf" srcId="{9B4BD5DA-599D-472A-BD46-E627FD815982}" destId="{48229E96-14FF-4C9F-9113-E9CDAB174F71}" srcOrd="3" destOrd="0" presId="urn:microsoft.com/office/officeart/2005/8/layout/hierarchy3"/>
    <dgm:cxn modelId="{64EE33CF-35BE-43CD-9A5B-8D68F1865250}" type="presParOf" srcId="{9B4BD5DA-599D-472A-BD46-E627FD815982}" destId="{570434ED-88EE-4E02-A622-199411C69E05}" srcOrd="4" destOrd="0" presId="urn:microsoft.com/office/officeart/2005/8/layout/hierarchy3"/>
    <dgm:cxn modelId="{6CE248D2-9EC6-4C9C-B030-519BD231BC42}" type="presParOf" srcId="{9B4BD5DA-599D-472A-BD46-E627FD815982}" destId="{D8EF9197-8074-4938-A7AF-F2D558523637}" srcOrd="5" destOrd="0" presId="urn:microsoft.com/office/officeart/2005/8/layout/hierarchy3"/>
    <dgm:cxn modelId="{30D99C08-72E4-4BA1-9637-0A4E0EEDFB36}" type="presParOf" srcId="{9B4BD5DA-599D-472A-BD46-E627FD815982}" destId="{12452EC5-2547-4E31-828B-E49A3C78F7FD}" srcOrd="6" destOrd="0" presId="urn:microsoft.com/office/officeart/2005/8/layout/hierarchy3"/>
    <dgm:cxn modelId="{53996F30-C2AD-442D-9367-6D493CDF87DF}" type="presParOf" srcId="{9B4BD5DA-599D-472A-BD46-E627FD815982}" destId="{1D70F39A-E0AB-488A-AFF6-F28606703C94}" srcOrd="7" destOrd="0" presId="urn:microsoft.com/office/officeart/2005/8/layout/hierarchy3"/>
    <dgm:cxn modelId="{59C9DE5F-3C26-4B67-83EF-2E7F5EACB145}" type="presParOf" srcId="{9B4BD5DA-599D-472A-BD46-E627FD815982}" destId="{A6B3AD8D-97AA-4E8A-A56A-C9584D6D1942}" srcOrd="8" destOrd="0" presId="urn:microsoft.com/office/officeart/2005/8/layout/hierarchy3"/>
    <dgm:cxn modelId="{F058B6CE-92F6-4A99-BFC9-8DFBE8DF4E19}" type="presParOf" srcId="{9B4BD5DA-599D-472A-BD46-E627FD815982}" destId="{6B9D61AA-71EA-424A-B349-81FBCE30C0A9}" srcOrd="9" destOrd="0" presId="urn:microsoft.com/office/officeart/2005/8/layout/hierarchy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68BD512-0E96-4306-AD7A-7B240FE7B23C}">
      <dsp:nvSpPr>
        <dsp:cNvPr id="0" name=""/>
        <dsp:cNvSpPr/>
      </dsp:nvSpPr>
      <dsp:spPr>
        <a:xfrm>
          <a:off x="3128549" y="45259"/>
          <a:ext cx="2353500" cy="2353500"/>
        </a:xfrm>
        <a:prstGeom prst="ellipse">
          <a:avLst/>
        </a:prstGeom>
        <a:gradFill rotWithShape="0">
          <a:gsLst>
            <a:gs pos="0">
              <a:schemeClr val="lt1">
                <a:alpha val="50000"/>
                <a:hueOff val="0"/>
                <a:satOff val="0"/>
                <a:lumOff val="0"/>
                <a:alphaOff val="0"/>
                <a:tint val="50000"/>
                <a:satMod val="300000"/>
              </a:schemeClr>
            </a:gs>
            <a:gs pos="35000">
              <a:schemeClr val="lt1">
                <a:alpha val="50000"/>
                <a:hueOff val="0"/>
                <a:satOff val="0"/>
                <a:lumOff val="0"/>
                <a:alphaOff val="0"/>
                <a:tint val="37000"/>
                <a:satMod val="300000"/>
              </a:schemeClr>
            </a:gs>
            <a:gs pos="100000">
              <a:schemeClr val="lt1">
                <a:alpha val="50000"/>
                <a:hueOff val="0"/>
                <a:satOff val="0"/>
                <a:lumOff val="0"/>
                <a:alphaOff val="0"/>
                <a:tint val="15000"/>
                <a:satMod val="350000"/>
              </a:schemeClr>
            </a:gs>
          </a:gsLst>
          <a:lin ang="162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533400">
            <a:lnSpc>
              <a:spcPct val="90000"/>
            </a:lnSpc>
            <a:spcBef>
              <a:spcPct val="0"/>
            </a:spcBef>
            <a:spcAft>
              <a:spcPct val="35000"/>
            </a:spcAft>
          </a:pPr>
          <a:r>
            <a:rPr lang="en-US" sz="1200" kern="1200" dirty="0" smtClean="0"/>
            <a:t>Trust</a:t>
          </a:r>
          <a:endParaRPr lang="en-US" sz="1200" kern="1200" dirty="0"/>
        </a:p>
      </dsp:txBody>
      <dsp:txXfrm>
        <a:off x="3400107" y="362077"/>
        <a:ext cx="1810385" cy="746783"/>
      </dsp:txXfrm>
    </dsp:sp>
    <dsp:sp modelId="{FB5F525C-2C45-4B16-B05E-AE8873D15520}">
      <dsp:nvSpPr>
        <dsp:cNvPr id="0" name=""/>
        <dsp:cNvSpPr/>
      </dsp:nvSpPr>
      <dsp:spPr>
        <a:xfrm>
          <a:off x="4169521" y="1086231"/>
          <a:ext cx="2353500" cy="2353500"/>
        </a:xfrm>
        <a:prstGeom prst="ellipse">
          <a:avLst/>
        </a:prstGeom>
        <a:gradFill rotWithShape="0">
          <a:gsLst>
            <a:gs pos="0">
              <a:schemeClr val="lt1">
                <a:alpha val="50000"/>
                <a:hueOff val="0"/>
                <a:satOff val="0"/>
                <a:lumOff val="0"/>
                <a:alphaOff val="0"/>
                <a:tint val="50000"/>
                <a:satMod val="300000"/>
              </a:schemeClr>
            </a:gs>
            <a:gs pos="35000">
              <a:schemeClr val="lt1">
                <a:alpha val="50000"/>
                <a:hueOff val="0"/>
                <a:satOff val="0"/>
                <a:lumOff val="0"/>
                <a:alphaOff val="0"/>
                <a:tint val="37000"/>
                <a:satMod val="300000"/>
              </a:schemeClr>
            </a:gs>
            <a:gs pos="100000">
              <a:schemeClr val="lt1">
                <a:alpha val="50000"/>
                <a:hueOff val="0"/>
                <a:satOff val="0"/>
                <a:lumOff val="0"/>
                <a:alphaOff val="0"/>
                <a:tint val="15000"/>
                <a:satMod val="350000"/>
              </a:schemeClr>
            </a:gs>
          </a:gsLst>
          <a:lin ang="162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533400">
            <a:lnSpc>
              <a:spcPct val="90000"/>
            </a:lnSpc>
            <a:spcBef>
              <a:spcPct val="0"/>
            </a:spcBef>
            <a:spcAft>
              <a:spcPct val="35000"/>
            </a:spcAft>
          </a:pPr>
          <a:r>
            <a:rPr lang="en-US" sz="1200" kern="1200" dirty="0" smtClean="0"/>
            <a:t>Respect/Value</a:t>
          </a:r>
          <a:endParaRPr lang="en-US" sz="1200" kern="1200" dirty="0"/>
        </a:p>
      </dsp:txBody>
      <dsp:txXfrm>
        <a:off x="5436790" y="1357788"/>
        <a:ext cx="905192" cy="1810385"/>
      </dsp:txXfrm>
    </dsp:sp>
    <dsp:sp modelId="{9FF80CED-D2DA-41CD-A418-4B36C04DDB4E}">
      <dsp:nvSpPr>
        <dsp:cNvPr id="0" name=""/>
        <dsp:cNvSpPr/>
      </dsp:nvSpPr>
      <dsp:spPr>
        <a:xfrm>
          <a:off x="3128549" y="2127202"/>
          <a:ext cx="2353500" cy="2353500"/>
        </a:xfrm>
        <a:prstGeom prst="ellipse">
          <a:avLst/>
        </a:prstGeom>
        <a:gradFill rotWithShape="0">
          <a:gsLst>
            <a:gs pos="0">
              <a:schemeClr val="lt1">
                <a:alpha val="50000"/>
                <a:hueOff val="0"/>
                <a:satOff val="0"/>
                <a:lumOff val="0"/>
                <a:alphaOff val="0"/>
                <a:tint val="50000"/>
                <a:satMod val="300000"/>
              </a:schemeClr>
            </a:gs>
            <a:gs pos="35000">
              <a:schemeClr val="lt1">
                <a:alpha val="50000"/>
                <a:hueOff val="0"/>
                <a:satOff val="0"/>
                <a:lumOff val="0"/>
                <a:alphaOff val="0"/>
                <a:tint val="37000"/>
                <a:satMod val="300000"/>
              </a:schemeClr>
            </a:gs>
            <a:gs pos="100000">
              <a:schemeClr val="lt1">
                <a:alpha val="50000"/>
                <a:hueOff val="0"/>
                <a:satOff val="0"/>
                <a:lumOff val="0"/>
                <a:alphaOff val="0"/>
                <a:tint val="15000"/>
                <a:satMod val="350000"/>
              </a:schemeClr>
            </a:gs>
          </a:gsLst>
          <a:lin ang="162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533400">
            <a:lnSpc>
              <a:spcPct val="90000"/>
            </a:lnSpc>
            <a:spcBef>
              <a:spcPct val="0"/>
            </a:spcBef>
            <a:spcAft>
              <a:spcPct val="35000"/>
            </a:spcAft>
          </a:pPr>
          <a:r>
            <a:rPr lang="en-US" sz="1200" kern="1200" dirty="0" smtClean="0"/>
            <a:t>Caring</a:t>
          </a:r>
          <a:endParaRPr lang="en-US" sz="1200" kern="1200" dirty="0"/>
        </a:p>
      </dsp:txBody>
      <dsp:txXfrm>
        <a:off x="3400107" y="3417102"/>
        <a:ext cx="1810385" cy="746783"/>
      </dsp:txXfrm>
    </dsp:sp>
    <dsp:sp modelId="{016ED439-BF16-4C3E-BA8D-9FFC2BC58166}">
      <dsp:nvSpPr>
        <dsp:cNvPr id="0" name=""/>
        <dsp:cNvSpPr/>
      </dsp:nvSpPr>
      <dsp:spPr>
        <a:xfrm>
          <a:off x="2087578" y="1086231"/>
          <a:ext cx="2353500" cy="2353500"/>
        </a:xfrm>
        <a:prstGeom prst="ellipse">
          <a:avLst/>
        </a:prstGeom>
        <a:gradFill rotWithShape="0">
          <a:gsLst>
            <a:gs pos="0">
              <a:schemeClr val="lt1">
                <a:alpha val="50000"/>
                <a:hueOff val="0"/>
                <a:satOff val="0"/>
                <a:lumOff val="0"/>
                <a:alphaOff val="0"/>
                <a:tint val="50000"/>
                <a:satMod val="300000"/>
              </a:schemeClr>
            </a:gs>
            <a:gs pos="35000">
              <a:schemeClr val="lt1">
                <a:alpha val="50000"/>
                <a:hueOff val="0"/>
                <a:satOff val="0"/>
                <a:lumOff val="0"/>
                <a:alphaOff val="0"/>
                <a:tint val="37000"/>
                <a:satMod val="300000"/>
              </a:schemeClr>
            </a:gs>
            <a:gs pos="100000">
              <a:schemeClr val="lt1">
                <a:alpha val="50000"/>
                <a:hueOff val="0"/>
                <a:satOff val="0"/>
                <a:lumOff val="0"/>
                <a:alphaOff val="0"/>
                <a:tint val="15000"/>
                <a:satMod val="350000"/>
              </a:schemeClr>
            </a:gs>
          </a:gsLst>
          <a:lin ang="162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533400">
            <a:lnSpc>
              <a:spcPct val="90000"/>
            </a:lnSpc>
            <a:spcBef>
              <a:spcPct val="0"/>
            </a:spcBef>
            <a:spcAft>
              <a:spcPct val="35000"/>
            </a:spcAft>
          </a:pPr>
          <a:r>
            <a:rPr lang="en-US" sz="1200" kern="1200" dirty="0" smtClean="0"/>
            <a:t>Recognition</a:t>
          </a:r>
          <a:endParaRPr lang="en-US" sz="1200" kern="1200" dirty="0"/>
        </a:p>
      </dsp:txBody>
      <dsp:txXfrm>
        <a:off x="2268616" y="1357788"/>
        <a:ext cx="905192" cy="181038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D05238C-CD55-418B-AB02-3E8BF805744E}">
      <dsp:nvSpPr>
        <dsp:cNvPr id="0" name=""/>
        <dsp:cNvSpPr/>
      </dsp:nvSpPr>
      <dsp:spPr>
        <a:xfrm>
          <a:off x="1387957" y="2760"/>
          <a:ext cx="1415320" cy="707660"/>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8575" tIns="19050" rIns="28575" bIns="19050" numCol="1" spcCol="1270" anchor="ctr" anchorCtr="0">
          <a:noAutofit/>
        </a:bodyPr>
        <a:lstStyle/>
        <a:p>
          <a:pPr lvl="0" algn="ctr" defTabSz="666750">
            <a:lnSpc>
              <a:spcPct val="90000"/>
            </a:lnSpc>
            <a:spcBef>
              <a:spcPct val="0"/>
            </a:spcBef>
            <a:spcAft>
              <a:spcPct val="35000"/>
            </a:spcAft>
          </a:pPr>
          <a:r>
            <a:rPr lang="en-US" sz="1500" kern="1200" dirty="0" smtClean="0"/>
            <a:t>College Student </a:t>
          </a:r>
          <a:r>
            <a:rPr lang="en-US" sz="1500" kern="1200" dirty="0" err="1" smtClean="0"/>
            <a:t>Student</a:t>
          </a:r>
          <a:r>
            <a:rPr lang="en-US" sz="1500" kern="1200" dirty="0" smtClean="0"/>
            <a:t> Support Services</a:t>
          </a:r>
          <a:endParaRPr lang="en-US" sz="1500" kern="1200" dirty="0"/>
        </a:p>
      </dsp:txBody>
      <dsp:txXfrm>
        <a:off x="1408684" y="23487"/>
        <a:ext cx="1373866" cy="666206"/>
      </dsp:txXfrm>
    </dsp:sp>
    <dsp:sp modelId="{B88914B8-AC35-4E6D-B18A-DBA57A02911B}">
      <dsp:nvSpPr>
        <dsp:cNvPr id="0" name=""/>
        <dsp:cNvSpPr/>
      </dsp:nvSpPr>
      <dsp:spPr>
        <a:xfrm>
          <a:off x="1529489" y="710421"/>
          <a:ext cx="141532" cy="530745"/>
        </a:xfrm>
        <a:custGeom>
          <a:avLst/>
          <a:gdLst/>
          <a:ahLst/>
          <a:cxnLst/>
          <a:rect l="0" t="0" r="0" b="0"/>
          <a:pathLst>
            <a:path>
              <a:moveTo>
                <a:pt x="0" y="0"/>
              </a:moveTo>
              <a:lnTo>
                <a:pt x="0" y="530745"/>
              </a:lnTo>
              <a:lnTo>
                <a:pt x="141532" y="530745"/>
              </a:lnTo>
            </a:path>
          </a:pathLst>
        </a:custGeom>
        <a:noFill/>
        <a:ln w="254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EA397C3-C292-4F10-BA09-E4823E5E137B}">
      <dsp:nvSpPr>
        <dsp:cNvPr id="0" name=""/>
        <dsp:cNvSpPr/>
      </dsp:nvSpPr>
      <dsp:spPr>
        <a:xfrm>
          <a:off x="1671021" y="887336"/>
          <a:ext cx="1132256" cy="707660"/>
        </a:xfrm>
        <a:prstGeom prst="roundRect">
          <a:avLst>
            <a:gd name="adj" fmla="val 10000"/>
          </a:avLst>
        </a:prstGeom>
        <a:solidFill>
          <a:schemeClr val="lt1">
            <a:alpha val="9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5240" tIns="10160" rIns="15240" bIns="10160" numCol="1" spcCol="1270" anchor="ctr" anchorCtr="0">
          <a:noAutofit/>
        </a:bodyPr>
        <a:lstStyle/>
        <a:p>
          <a:pPr lvl="0" algn="ctr" defTabSz="355600">
            <a:lnSpc>
              <a:spcPct val="90000"/>
            </a:lnSpc>
            <a:spcBef>
              <a:spcPct val="0"/>
            </a:spcBef>
            <a:spcAft>
              <a:spcPct val="35000"/>
            </a:spcAft>
          </a:pPr>
          <a:r>
            <a:rPr lang="en-US" sz="800" kern="1200"/>
            <a:t>FACULTY/STAFF</a:t>
          </a:r>
        </a:p>
      </dsp:txBody>
      <dsp:txXfrm>
        <a:off x="1691748" y="908063"/>
        <a:ext cx="1090802" cy="666206"/>
      </dsp:txXfrm>
    </dsp:sp>
    <dsp:sp modelId="{38C361B1-9242-4A3A-A8B6-0F3DC122DE93}">
      <dsp:nvSpPr>
        <dsp:cNvPr id="0" name=""/>
        <dsp:cNvSpPr/>
      </dsp:nvSpPr>
      <dsp:spPr>
        <a:xfrm>
          <a:off x="1529489" y="710421"/>
          <a:ext cx="141532" cy="1415320"/>
        </a:xfrm>
        <a:custGeom>
          <a:avLst/>
          <a:gdLst/>
          <a:ahLst/>
          <a:cxnLst/>
          <a:rect l="0" t="0" r="0" b="0"/>
          <a:pathLst>
            <a:path>
              <a:moveTo>
                <a:pt x="0" y="0"/>
              </a:moveTo>
              <a:lnTo>
                <a:pt x="0" y="1415320"/>
              </a:lnTo>
              <a:lnTo>
                <a:pt x="141532" y="1415320"/>
              </a:lnTo>
            </a:path>
          </a:pathLst>
        </a:custGeom>
        <a:noFill/>
        <a:ln w="254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7677AFA-E596-4F07-BE98-AC1F3410F8D0}">
      <dsp:nvSpPr>
        <dsp:cNvPr id="0" name=""/>
        <dsp:cNvSpPr/>
      </dsp:nvSpPr>
      <dsp:spPr>
        <a:xfrm>
          <a:off x="1671021" y="1771911"/>
          <a:ext cx="1132256" cy="707660"/>
        </a:xfrm>
        <a:prstGeom prst="roundRect">
          <a:avLst>
            <a:gd name="adj" fmla="val 10000"/>
          </a:avLst>
        </a:prstGeom>
        <a:solidFill>
          <a:schemeClr val="lt1">
            <a:alpha val="90000"/>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5240" tIns="10160" rIns="15240" bIns="10160" numCol="1" spcCol="1270" anchor="ctr" anchorCtr="0">
          <a:noAutofit/>
        </a:bodyPr>
        <a:lstStyle/>
        <a:p>
          <a:pPr lvl="0" algn="ctr" defTabSz="355600">
            <a:lnSpc>
              <a:spcPct val="90000"/>
            </a:lnSpc>
            <a:spcBef>
              <a:spcPct val="0"/>
            </a:spcBef>
            <a:spcAft>
              <a:spcPct val="35000"/>
            </a:spcAft>
          </a:pPr>
          <a:r>
            <a:rPr lang="en-US" sz="800" kern="1200"/>
            <a:t>SOCIAL/ACADEMIC</a:t>
          </a:r>
        </a:p>
        <a:p>
          <a:pPr lvl="0" algn="ctr" defTabSz="355600">
            <a:lnSpc>
              <a:spcPct val="90000"/>
            </a:lnSpc>
            <a:spcBef>
              <a:spcPct val="0"/>
            </a:spcBef>
            <a:spcAft>
              <a:spcPct val="35000"/>
            </a:spcAft>
          </a:pPr>
          <a:r>
            <a:rPr lang="en-US" sz="800" kern="1200"/>
            <a:t>SUPPORT</a:t>
          </a:r>
        </a:p>
      </dsp:txBody>
      <dsp:txXfrm>
        <a:off x="1691748" y="1792638"/>
        <a:ext cx="1090802" cy="666206"/>
      </dsp:txXfrm>
    </dsp:sp>
    <dsp:sp modelId="{E00ED59D-7C37-4849-9649-3D073B7B2E13}">
      <dsp:nvSpPr>
        <dsp:cNvPr id="0" name=""/>
        <dsp:cNvSpPr/>
      </dsp:nvSpPr>
      <dsp:spPr>
        <a:xfrm>
          <a:off x="1529489" y="710421"/>
          <a:ext cx="141532" cy="2299896"/>
        </a:xfrm>
        <a:custGeom>
          <a:avLst/>
          <a:gdLst/>
          <a:ahLst/>
          <a:cxnLst/>
          <a:rect l="0" t="0" r="0" b="0"/>
          <a:pathLst>
            <a:path>
              <a:moveTo>
                <a:pt x="0" y="0"/>
              </a:moveTo>
              <a:lnTo>
                <a:pt x="0" y="2299896"/>
              </a:lnTo>
              <a:lnTo>
                <a:pt x="141532" y="2299896"/>
              </a:lnTo>
            </a:path>
          </a:pathLst>
        </a:custGeom>
        <a:noFill/>
        <a:ln w="254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ACA9FD3-5E73-4259-98FE-9758606DC00A}">
      <dsp:nvSpPr>
        <dsp:cNvPr id="0" name=""/>
        <dsp:cNvSpPr/>
      </dsp:nvSpPr>
      <dsp:spPr>
        <a:xfrm>
          <a:off x="1671021" y="2656487"/>
          <a:ext cx="1132256" cy="707660"/>
        </a:xfrm>
        <a:prstGeom prst="roundRect">
          <a:avLst>
            <a:gd name="adj" fmla="val 10000"/>
          </a:avLst>
        </a:prstGeom>
        <a:solidFill>
          <a:schemeClr val="lt1">
            <a:alpha val="90000"/>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5240" tIns="10160" rIns="15240" bIns="10160" numCol="1" spcCol="1270" anchor="ctr" anchorCtr="0">
          <a:noAutofit/>
        </a:bodyPr>
        <a:lstStyle/>
        <a:p>
          <a:pPr lvl="0" algn="ctr" defTabSz="355600">
            <a:lnSpc>
              <a:spcPct val="90000"/>
            </a:lnSpc>
            <a:spcBef>
              <a:spcPct val="0"/>
            </a:spcBef>
            <a:spcAft>
              <a:spcPct val="35000"/>
            </a:spcAft>
          </a:pPr>
          <a:r>
            <a:rPr lang="en-US" sz="800" kern="1200" dirty="0" smtClean="0">
              <a:latin typeface="+mn-lt"/>
            </a:rPr>
            <a:t>STUDENTSUPPORTR SERVICE PERSONNEL</a:t>
          </a:r>
          <a:endParaRPr lang="en-US" sz="800" kern="1200" dirty="0">
            <a:latin typeface="+mn-lt"/>
          </a:endParaRPr>
        </a:p>
      </dsp:txBody>
      <dsp:txXfrm>
        <a:off x="1691748" y="2677214"/>
        <a:ext cx="1090802" cy="666206"/>
      </dsp:txXfrm>
    </dsp:sp>
    <dsp:sp modelId="{B8DE10AC-DA92-4CA9-9E3C-5A6C9CC86750}">
      <dsp:nvSpPr>
        <dsp:cNvPr id="0" name=""/>
        <dsp:cNvSpPr/>
      </dsp:nvSpPr>
      <dsp:spPr>
        <a:xfrm>
          <a:off x="1529489" y="710421"/>
          <a:ext cx="141532" cy="3184471"/>
        </a:xfrm>
        <a:custGeom>
          <a:avLst/>
          <a:gdLst/>
          <a:ahLst/>
          <a:cxnLst/>
          <a:rect l="0" t="0" r="0" b="0"/>
          <a:pathLst>
            <a:path>
              <a:moveTo>
                <a:pt x="0" y="0"/>
              </a:moveTo>
              <a:lnTo>
                <a:pt x="0" y="3184471"/>
              </a:lnTo>
              <a:lnTo>
                <a:pt x="141532" y="3184471"/>
              </a:lnTo>
            </a:path>
          </a:pathLst>
        </a:custGeom>
        <a:noFill/>
        <a:ln w="254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9F0FD93-966A-4570-992C-23CB039EB1B8}">
      <dsp:nvSpPr>
        <dsp:cNvPr id="0" name=""/>
        <dsp:cNvSpPr/>
      </dsp:nvSpPr>
      <dsp:spPr>
        <a:xfrm>
          <a:off x="1671021" y="3541062"/>
          <a:ext cx="1132256" cy="707660"/>
        </a:xfrm>
        <a:prstGeom prst="roundRect">
          <a:avLst>
            <a:gd name="adj" fmla="val 10000"/>
          </a:avLst>
        </a:prstGeom>
        <a:solidFill>
          <a:schemeClr val="lt1">
            <a:alpha val="90000"/>
            <a:hueOff val="0"/>
            <a:satOff val="0"/>
            <a:lumOff val="0"/>
            <a:alphaOff val="0"/>
          </a:schemeClr>
        </a:solidFill>
        <a:ln w="254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5240" tIns="10160" rIns="15240" bIns="10160" numCol="1" spcCol="1270" anchor="ctr" anchorCtr="0">
          <a:noAutofit/>
        </a:bodyPr>
        <a:lstStyle/>
        <a:p>
          <a:pPr lvl="0" algn="ctr" defTabSz="355600">
            <a:lnSpc>
              <a:spcPct val="90000"/>
            </a:lnSpc>
            <a:spcBef>
              <a:spcPct val="0"/>
            </a:spcBef>
            <a:spcAft>
              <a:spcPct val="35000"/>
            </a:spcAft>
          </a:pPr>
          <a:r>
            <a:rPr lang="en-US" sz="800" kern="1200" dirty="0">
              <a:latin typeface="+mn-lt"/>
            </a:rPr>
            <a:t>ADMINISTRATION</a:t>
          </a:r>
        </a:p>
      </dsp:txBody>
      <dsp:txXfrm>
        <a:off x="1691748" y="3561789"/>
        <a:ext cx="1090802" cy="666206"/>
      </dsp:txXfrm>
    </dsp:sp>
    <dsp:sp modelId="{9668EC42-5ABB-489B-9529-A9B9912EE7DC}">
      <dsp:nvSpPr>
        <dsp:cNvPr id="0" name=""/>
        <dsp:cNvSpPr/>
      </dsp:nvSpPr>
      <dsp:spPr>
        <a:xfrm>
          <a:off x="1529489" y="710421"/>
          <a:ext cx="141532" cy="4069046"/>
        </a:xfrm>
        <a:custGeom>
          <a:avLst/>
          <a:gdLst/>
          <a:ahLst/>
          <a:cxnLst/>
          <a:rect l="0" t="0" r="0" b="0"/>
          <a:pathLst>
            <a:path>
              <a:moveTo>
                <a:pt x="0" y="0"/>
              </a:moveTo>
              <a:lnTo>
                <a:pt x="0" y="4069046"/>
              </a:lnTo>
              <a:lnTo>
                <a:pt x="141532" y="4069046"/>
              </a:lnTo>
            </a:path>
          </a:pathLst>
        </a:custGeom>
        <a:noFill/>
        <a:ln w="254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A692E66-B985-43BA-A485-AE4A1DDE2771}">
      <dsp:nvSpPr>
        <dsp:cNvPr id="0" name=""/>
        <dsp:cNvSpPr/>
      </dsp:nvSpPr>
      <dsp:spPr>
        <a:xfrm>
          <a:off x="1671021" y="4425637"/>
          <a:ext cx="1132256" cy="707660"/>
        </a:xfrm>
        <a:prstGeom prst="roundRect">
          <a:avLst>
            <a:gd name="adj" fmla="val 10000"/>
          </a:avLst>
        </a:prstGeom>
        <a:solidFill>
          <a:schemeClr val="lt1">
            <a:alpha val="90000"/>
            <a:hueOff val="0"/>
            <a:satOff val="0"/>
            <a:lumOff val="0"/>
            <a:alphaOff val="0"/>
          </a:schemeClr>
        </a:solidFill>
        <a:ln w="25400" cap="flat" cmpd="sng" algn="ctr">
          <a:solidFill>
            <a:schemeClr val="accent6">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5240" tIns="10160" rIns="15240" bIns="10160" numCol="1" spcCol="1270" anchor="ctr" anchorCtr="0">
          <a:noAutofit/>
        </a:bodyPr>
        <a:lstStyle/>
        <a:p>
          <a:pPr lvl="0" algn="ctr" defTabSz="355600">
            <a:lnSpc>
              <a:spcPct val="90000"/>
            </a:lnSpc>
            <a:spcBef>
              <a:spcPct val="0"/>
            </a:spcBef>
            <a:spcAft>
              <a:spcPct val="35000"/>
            </a:spcAft>
          </a:pPr>
          <a:r>
            <a:rPr lang="en-US" sz="800" kern="1200" dirty="0">
              <a:latin typeface="+mn-lt"/>
            </a:rPr>
            <a:t>CULTURAL UPBRINGING/</a:t>
          </a:r>
        </a:p>
        <a:p>
          <a:pPr lvl="0" algn="ctr" defTabSz="355600">
            <a:lnSpc>
              <a:spcPct val="90000"/>
            </a:lnSpc>
            <a:spcBef>
              <a:spcPct val="0"/>
            </a:spcBef>
            <a:spcAft>
              <a:spcPct val="35000"/>
            </a:spcAft>
          </a:pPr>
          <a:r>
            <a:rPr lang="en-US" sz="800" kern="1200" dirty="0">
              <a:latin typeface="+mn-lt"/>
            </a:rPr>
            <a:t>VALUES</a:t>
          </a:r>
        </a:p>
      </dsp:txBody>
      <dsp:txXfrm>
        <a:off x="1691748" y="4446364"/>
        <a:ext cx="1090802" cy="666206"/>
      </dsp:txXfrm>
    </dsp:sp>
    <dsp:sp modelId="{AD3FB85D-CAA5-46EF-B0EA-AA602DDDF097}">
      <dsp:nvSpPr>
        <dsp:cNvPr id="0" name=""/>
        <dsp:cNvSpPr/>
      </dsp:nvSpPr>
      <dsp:spPr>
        <a:xfrm>
          <a:off x="3182103" y="1451"/>
          <a:ext cx="1415320" cy="707660"/>
        </a:xfrm>
        <a:prstGeom prst="roundRect">
          <a:avLst>
            <a:gd name="adj" fmla="val 1000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8575" tIns="19050" rIns="28575" bIns="19050" numCol="1" spcCol="1270" anchor="ctr" anchorCtr="0">
          <a:noAutofit/>
        </a:bodyPr>
        <a:lstStyle/>
        <a:p>
          <a:pPr lvl="0" algn="ctr" defTabSz="666750">
            <a:lnSpc>
              <a:spcPct val="90000"/>
            </a:lnSpc>
            <a:spcBef>
              <a:spcPct val="0"/>
            </a:spcBef>
            <a:spcAft>
              <a:spcPct val="35000"/>
            </a:spcAft>
          </a:pPr>
          <a:r>
            <a:rPr lang="en-US" sz="1500" kern="1200" dirty="0"/>
            <a:t>Family &amp; Community Engagement</a:t>
          </a:r>
        </a:p>
      </dsp:txBody>
      <dsp:txXfrm>
        <a:off x="3202830" y="22178"/>
        <a:ext cx="1373866" cy="666206"/>
      </dsp:txXfrm>
    </dsp:sp>
    <dsp:sp modelId="{219A3979-2471-4756-8F70-349E20311923}">
      <dsp:nvSpPr>
        <dsp:cNvPr id="0" name=""/>
        <dsp:cNvSpPr/>
      </dsp:nvSpPr>
      <dsp:spPr>
        <a:xfrm>
          <a:off x="3323635" y="709111"/>
          <a:ext cx="108204" cy="565385"/>
        </a:xfrm>
        <a:custGeom>
          <a:avLst/>
          <a:gdLst/>
          <a:ahLst/>
          <a:cxnLst/>
          <a:rect l="0" t="0" r="0" b="0"/>
          <a:pathLst>
            <a:path>
              <a:moveTo>
                <a:pt x="0" y="0"/>
              </a:moveTo>
              <a:lnTo>
                <a:pt x="0" y="565385"/>
              </a:lnTo>
              <a:lnTo>
                <a:pt x="108204" y="565385"/>
              </a:lnTo>
            </a:path>
          </a:pathLst>
        </a:custGeom>
        <a:noFill/>
        <a:ln w="254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177059E-A045-4564-9A40-A634602D949F}">
      <dsp:nvSpPr>
        <dsp:cNvPr id="0" name=""/>
        <dsp:cNvSpPr/>
      </dsp:nvSpPr>
      <dsp:spPr>
        <a:xfrm>
          <a:off x="3431839" y="920666"/>
          <a:ext cx="1132256" cy="707660"/>
        </a:xfrm>
        <a:prstGeom prst="roundRect">
          <a:avLst>
            <a:gd name="adj" fmla="val 10000"/>
          </a:avLst>
        </a:prstGeom>
        <a:solidFill>
          <a:schemeClr val="lt1">
            <a:alpha val="9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5240" tIns="10160" rIns="15240" bIns="10160" numCol="1" spcCol="1270" anchor="ctr" anchorCtr="0">
          <a:noAutofit/>
        </a:bodyPr>
        <a:lstStyle/>
        <a:p>
          <a:pPr lvl="0" algn="ctr" defTabSz="355600">
            <a:lnSpc>
              <a:spcPct val="90000"/>
            </a:lnSpc>
            <a:spcBef>
              <a:spcPct val="0"/>
            </a:spcBef>
            <a:spcAft>
              <a:spcPct val="35000"/>
            </a:spcAft>
          </a:pPr>
          <a:r>
            <a:rPr lang="en-US" sz="800" kern="1200"/>
            <a:t>COMMUNICATION BETWEEN TEACHERS/PARENTS</a:t>
          </a:r>
        </a:p>
      </dsp:txBody>
      <dsp:txXfrm>
        <a:off x="3452566" y="941393"/>
        <a:ext cx="1090802" cy="666206"/>
      </dsp:txXfrm>
    </dsp:sp>
    <dsp:sp modelId="{EE283148-CDB0-4276-B5FD-C2780F5FEBD1}">
      <dsp:nvSpPr>
        <dsp:cNvPr id="0" name=""/>
        <dsp:cNvSpPr/>
      </dsp:nvSpPr>
      <dsp:spPr>
        <a:xfrm>
          <a:off x="3323635" y="709111"/>
          <a:ext cx="116537" cy="1416629"/>
        </a:xfrm>
        <a:custGeom>
          <a:avLst/>
          <a:gdLst/>
          <a:ahLst/>
          <a:cxnLst/>
          <a:rect l="0" t="0" r="0" b="0"/>
          <a:pathLst>
            <a:path>
              <a:moveTo>
                <a:pt x="0" y="0"/>
              </a:moveTo>
              <a:lnTo>
                <a:pt x="0" y="1416629"/>
              </a:lnTo>
              <a:lnTo>
                <a:pt x="116537" y="1416629"/>
              </a:lnTo>
            </a:path>
          </a:pathLst>
        </a:custGeom>
        <a:noFill/>
        <a:ln w="254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A93D5D2-3B06-4BCB-9E27-289933E7BA4F}">
      <dsp:nvSpPr>
        <dsp:cNvPr id="0" name=""/>
        <dsp:cNvSpPr/>
      </dsp:nvSpPr>
      <dsp:spPr>
        <a:xfrm>
          <a:off x="3440172" y="1771911"/>
          <a:ext cx="1132256" cy="707660"/>
        </a:xfrm>
        <a:prstGeom prst="roundRect">
          <a:avLst>
            <a:gd name="adj" fmla="val 10000"/>
          </a:avLst>
        </a:prstGeom>
        <a:solidFill>
          <a:schemeClr val="lt1">
            <a:alpha val="90000"/>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5240" tIns="10160" rIns="15240" bIns="10160" numCol="1" spcCol="1270" anchor="ctr" anchorCtr="0">
          <a:noAutofit/>
        </a:bodyPr>
        <a:lstStyle/>
        <a:p>
          <a:pPr lvl="0" algn="ctr" defTabSz="355600">
            <a:lnSpc>
              <a:spcPct val="90000"/>
            </a:lnSpc>
            <a:spcBef>
              <a:spcPct val="0"/>
            </a:spcBef>
            <a:spcAft>
              <a:spcPct val="35000"/>
            </a:spcAft>
          </a:pPr>
          <a:r>
            <a:rPr lang="en-US" sz="800" kern="1200"/>
            <a:t>WORKSHOPS THAT ARE RELEVANT AND MEET NEEDS OF PARENTS</a:t>
          </a:r>
        </a:p>
      </dsp:txBody>
      <dsp:txXfrm>
        <a:off x="3460899" y="1792638"/>
        <a:ext cx="1090802" cy="666206"/>
      </dsp:txXfrm>
    </dsp:sp>
    <dsp:sp modelId="{C785DDC5-4981-41AA-9079-93DB298A2D80}">
      <dsp:nvSpPr>
        <dsp:cNvPr id="0" name=""/>
        <dsp:cNvSpPr/>
      </dsp:nvSpPr>
      <dsp:spPr>
        <a:xfrm>
          <a:off x="3323635" y="709111"/>
          <a:ext cx="116537" cy="2301205"/>
        </a:xfrm>
        <a:custGeom>
          <a:avLst/>
          <a:gdLst/>
          <a:ahLst/>
          <a:cxnLst/>
          <a:rect l="0" t="0" r="0" b="0"/>
          <a:pathLst>
            <a:path>
              <a:moveTo>
                <a:pt x="0" y="0"/>
              </a:moveTo>
              <a:lnTo>
                <a:pt x="0" y="2301205"/>
              </a:lnTo>
              <a:lnTo>
                <a:pt x="116537" y="2301205"/>
              </a:lnTo>
            </a:path>
          </a:pathLst>
        </a:custGeom>
        <a:noFill/>
        <a:ln w="254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F6491DD-069B-4C8B-A06E-9750797B2002}">
      <dsp:nvSpPr>
        <dsp:cNvPr id="0" name=""/>
        <dsp:cNvSpPr/>
      </dsp:nvSpPr>
      <dsp:spPr>
        <a:xfrm>
          <a:off x="3440172" y="2656487"/>
          <a:ext cx="1132256" cy="707660"/>
        </a:xfrm>
        <a:prstGeom prst="roundRect">
          <a:avLst>
            <a:gd name="adj" fmla="val 10000"/>
          </a:avLst>
        </a:prstGeom>
        <a:solidFill>
          <a:schemeClr val="lt1">
            <a:alpha val="90000"/>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5240" tIns="10160" rIns="15240" bIns="10160" numCol="1" spcCol="1270" anchor="ctr" anchorCtr="0">
          <a:noAutofit/>
        </a:bodyPr>
        <a:lstStyle/>
        <a:p>
          <a:pPr lvl="0" algn="ctr" defTabSz="355600">
            <a:lnSpc>
              <a:spcPct val="90000"/>
            </a:lnSpc>
            <a:spcBef>
              <a:spcPct val="0"/>
            </a:spcBef>
            <a:spcAft>
              <a:spcPct val="35000"/>
            </a:spcAft>
          </a:pPr>
          <a:r>
            <a:rPr lang="en-US" sz="800" kern="1200" dirty="0">
              <a:latin typeface="+mn-lt"/>
            </a:rPr>
            <a:t>PARENT LIAISON</a:t>
          </a:r>
        </a:p>
      </dsp:txBody>
      <dsp:txXfrm>
        <a:off x="3460899" y="2677214"/>
        <a:ext cx="1090802" cy="666206"/>
      </dsp:txXfrm>
    </dsp:sp>
    <dsp:sp modelId="{7EAB38F0-62CD-4E1A-A86F-68B92887A1B8}">
      <dsp:nvSpPr>
        <dsp:cNvPr id="0" name=""/>
        <dsp:cNvSpPr/>
      </dsp:nvSpPr>
      <dsp:spPr>
        <a:xfrm>
          <a:off x="3323635" y="709111"/>
          <a:ext cx="116537" cy="3185780"/>
        </a:xfrm>
        <a:custGeom>
          <a:avLst/>
          <a:gdLst/>
          <a:ahLst/>
          <a:cxnLst/>
          <a:rect l="0" t="0" r="0" b="0"/>
          <a:pathLst>
            <a:path>
              <a:moveTo>
                <a:pt x="0" y="0"/>
              </a:moveTo>
              <a:lnTo>
                <a:pt x="0" y="3185780"/>
              </a:lnTo>
              <a:lnTo>
                <a:pt x="116537" y="3185780"/>
              </a:lnTo>
            </a:path>
          </a:pathLst>
        </a:custGeom>
        <a:noFill/>
        <a:ln w="254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B0E6415-FE9D-4059-BF33-1AEC2E39FC61}">
      <dsp:nvSpPr>
        <dsp:cNvPr id="0" name=""/>
        <dsp:cNvSpPr/>
      </dsp:nvSpPr>
      <dsp:spPr>
        <a:xfrm>
          <a:off x="3440172" y="3541062"/>
          <a:ext cx="1132256" cy="707660"/>
        </a:xfrm>
        <a:prstGeom prst="roundRect">
          <a:avLst>
            <a:gd name="adj" fmla="val 10000"/>
          </a:avLst>
        </a:prstGeom>
        <a:solidFill>
          <a:schemeClr val="lt1">
            <a:alpha val="90000"/>
            <a:hueOff val="0"/>
            <a:satOff val="0"/>
            <a:lumOff val="0"/>
            <a:alphaOff val="0"/>
          </a:schemeClr>
        </a:solidFill>
        <a:ln w="254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5240" tIns="10160" rIns="15240" bIns="10160" numCol="1" spcCol="1270" anchor="ctr" anchorCtr="0">
          <a:noAutofit/>
        </a:bodyPr>
        <a:lstStyle/>
        <a:p>
          <a:pPr lvl="0" algn="ctr" defTabSz="355600">
            <a:lnSpc>
              <a:spcPct val="90000"/>
            </a:lnSpc>
            <a:spcBef>
              <a:spcPct val="0"/>
            </a:spcBef>
            <a:spcAft>
              <a:spcPct val="35000"/>
            </a:spcAft>
          </a:pPr>
          <a:r>
            <a:rPr lang="en-US" sz="800" kern="1200" dirty="0">
              <a:latin typeface="+mn-lt"/>
            </a:rPr>
            <a:t>PRIORITIZES WITHIN SCHOOL AT ALL LEVELS</a:t>
          </a:r>
        </a:p>
      </dsp:txBody>
      <dsp:txXfrm>
        <a:off x="3460899" y="3561789"/>
        <a:ext cx="1090802" cy="666206"/>
      </dsp:txXfrm>
    </dsp:sp>
    <dsp:sp modelId="{29D502FA-62BD-44F4-9427-E11BD60B288C}">
      <dsp:nvSpPr>
        <dsp:cNvPr id="0" name=""/>
        <dsp:cNvSpPr/>
      </dsp:nvSpPr>
      <dsp:spPr>
        <a:xfrm>
          <a:off x="3323635" y="709111"/>
          <a:ext cx="116537" cy="4070356"/>
        </a:xfrm>
        <a:custGeom>
          <a:avLst/>
          <a:gdLst/>
          <a:ahLst/>
          <a:cxnLst/>
          <a:rect l="0" t="0" r="0" b="0"/>
          <a:pathLst>
            <a:path>
              <a:moveTo>
                <a:pt x="0" y="0"/>
              </a:moveTo>
              <a:lnTo>
                <a:pt x="0" y="4070356"/>
              </a:lnTo>
              <a:lnTo>
                <a:pt x="116537" y="4070356"/>
              </a:lnTo>
            </a:path>
          </a:pathLst>
        </a:custGeom>
        <a:noFill/>
        <a:ln w="254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9467D28-FFDD-4636-9016-341F325F64D2}">
      <dsp:nvSpPr>
        <dsp:cNvPr id="0" name=""/>
        <dsp:cNvSpPr/>
      </dsp:nvSpPr>
      <dsp:spPr>
        <a:xfrm>
          <a:off x="3440172" y="4425637"/>
          <a:ext cx="1132256" cy="707660"/>
        </a:xfrm>
        <a:prstGeom prst="roundRect">
          <a:avLst>
            <a:gd name="adj" fmla="val 10000"/>
          </a:avLst>
        </a:prstGeom>
        <a:solidFill>
          <a:schemeClr val="lt1">
            <a:alpha val="90000"/>
            <a:hueOff val="0"/>
            <a:satOff val="0"/>
            <a:lumOff val="0"/>
            <a:alphaOff val="0"/>
          </a:schemeClr>
        </a:solidFill>
        <a:ln w="25400" cap="flat" cmpd="sng" algn="ctr">
          <a:solidFill>
            <a:schemeClr val="accent6">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5240" tIns="10160" rIns="15240" bIns="10160" numCol="1" spcCol="1270" anchor="ctr" anchorCtr="0">
          <a:noAutofit/>
        </a:bodyPr>
        <a:lstStyle/>
        <a:p>
          <a:pPr lvl="0" algn="ctr" defTabSz="355600">
            <a:lnSpc>
              <a:spcPct val="90000"/>
            </a:lnSpc>
            <a:spcBef>
              <a:spcPct val="0"/>
            </a:spcBef>
            <a:spcAft>
              <a:spcPct val="35000"/>
            </a:spcAft>
          </a:pPr>
          <a:r>
            <a:rPr lang="en-US" sz="800" kern="1200" dirty="0">
              <a:latin typeface="+mn-lt"/>
            </a:rPr>
            <a:t>UNDERSTANDING OF COMMUNITY/</a:t>
          </a:r>
        </a:p>
        <a:p>
          <a:pPr lvl="0" algn="ctr" defTabSz="355600">
            <a:lnSpc>
              <a:spcPct val="90000"/>
            </a:lnSpc>
            <a:spcBef>
              <a:spcPct val="0"/>
            </a:spcBef>
            <a:spcAft>
              <a:spcPct val="35000"/>
            </a:spcAft>
          </a:pPr>
          <a:r>
            <a:rPr lang="en-US" sz="800" kern="1200" dirty="0">
              <a:latin typeface="+mn-lt"/>
            </a:rPr>
            <a:t>VALUES</a:t>
          </a:r>
        </a:p>
      </dsp:txBody>
      <dsp:txXfrm>
        <a:off x="3460899" y="4446364"/>
        <a:ext cx="1090802" cy="666206"/>
      </dsp:txXfrm>
    </dsp:sp>
    <dsp:sp modelId="{4F25E332-35A0-40F5-8905-AB0848CE3B5C}">
      <dsp:nvSpPr>
        <dsp:cNvPr id="0" name=""/>
        <dsp:cNvSpPr/>
      </dsp:nvSpPr>
      <dsp:spPr>
        <a:xfrm>
          <a:off x="4951254" y="1451"/>
          <a:ext cx="1415320" cy="707660"/>
        </a:xfrm>
        <a:prstGeom prst="roundRect">
          <a:avLst>
            <a:gd name="adj" fmla="val 10000"/>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8575" tIns="19050" rIns="28575" bIns="19050" numCol="1" spcCol="1270" anchor="ctr" anchorCtr="0">
          <a:noAutofit/>
        </a:bodyPr>
        <a:lstStyle/>
        <a:p>
          <a:pPr lvl="0" algn="ctr" defTabSz="666750">
            <a:lnSpc>
              <a:spcPct val="90000"/>
            </a:lnSpc>
            <a:spcBef>
              <a:spcPct val="0"/>
            </a:spcBef>
            <a:spcAft>
              <a:spcPct val="35000"/>
            </a:spcAft>
          </a:pPr>
          <a:r>
            <a:rPr lang="en-US" sz="1500" kern="1200" dirty="0" smtClean="0"/>
            <a:t>Homeless Student &amp; Family Support</a:t>
          </a:r>
          <a:endParaRPr lang="en-US" sz="1500" kern="1200" dirty="0"/>
        </a:p>
      </dsp:txBody>
      <dsp:txXfrm>
        <a:off x="4971981" y="22178"/>
        <a:ext cx="1373866" cy="666206"/>
      </dsp:txXfrm>
    </dsp:sp>
    <dsp:sp modelId="{4E80412C-A72C-488E-A0B8-0121289ED378}">
      <dsp:nvSpPr>
        <dsp:cNvPr id="0" name=""/>
        <dsp:cNvSpPr/>
      </dsp:nvSpPr>
      <dsp:spPr>
        <a:xfrm>
          <a:off x="5092786" y="709111"/>
          <a:ext cx="108204" cy="565385"/>
        </a:xfrm>
        <a:custGeom>
          <a:avLst/>
          <a:gdLst/>
          <a:ahLst/>
          <a:cxnLst/>
          <a:rect l="0" t="0" r="0" b="0"/>
          <a:pathLst>
            <a:path>
              <a:moveTo>
                <a:pt x="0" y="0"/>
              </a:moveTo>
              <a:lnTo>
                <a:pt x="0" y="565385"/>
              </a:lnTo>
              <a:lnTo>
                <a:pt x="108204" y="565385"/>
              </a:lnTo>
            </a:path>
          </a:pathLst>
        </a:custGeom>
        <a:noFill/>
        <a:ln w="254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D15946F-1FFF-4DEA-A96B-69212E7B3EFC}">
      <dsp:nvSpPr>
        <dsp:cNvPr id="0" name=""/>
        <dsp:cNvSpPr/>
      </dsp:nvSpPr>
      <dsp:spPr>
        <a:xfrm>
          <a:off x="5200990" y="920666"/>
          <a:ext cx="1132256" cy="707660"/>
        </a:xfrm>
        <a:prstGeom prst="roundRect">
          <a:avLst>
            <a:gd name="adj" fmla="val 10000"/>
          </a:avLst>
        </a:prstGeom>
        <a:solidFill>
          <a:schemeClr val="lt1">
            <a:alpha val="9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5240" tIns="10160" rIns="15240" bIns="10160" numCol="1" spcCol="1270" anchor="ctr" anchorCtr="0">
          <a:noAutofit/>
        </a:bodyPr>
        <a:lstStyle/>
        <a:p>
          <a:pPr lvl="0" algn="ctr" defTabSz="355600">
            <a:lnSpc>
              <a:spcPct val="90000"/>
            </a:lnSpc>
            <a:spcBef>
              <a:spcPct val="0"/>
            </a:spcBef>
            <a:spcAft>
              <a:spcPct val="35000"/>
            </a:spcAft>
          </a:pPr>
          <a:r>
            <a:rPr lang="en-US" sz="800" kern="1200" dirty="0"/>
            <a:t>COMMUNICATION BETWEEN </a:t>
          </a:r>
          <a:r>
            <a:rPr lang="en-US" sz="800" kern="1200" dirty="0" smtClean="0"/>
            <a:t>TEACHERS/STUDENTS/</a:t>
          </a:r>
        </a:p>
        <a:p>
          <a:pPr lvl="0" algn="ctr" defTabSz="355600">
            <a:lnSpc>
              <a:spcPct val="90000"/>
            </a:lnSpc>
            <a:spcBef>
              <a:spcPct val="0"/>
            </a:spcBef>
            <a:spcAft>
              <a:spcPct val="35000"/>
            </a:spcAft>
          </a:pPr>
          <a:r>
            <a:rPr lang="en-US" sz="800" kern="1200" dirty="0" smtClean="0"/>
            <a:t>PARENTS</a:t>
          </a:r>
          <a:endParaRPr lang="en-US" sz="800" kern="1200" dirty="0"/>
        </a:p>
      </dsp:txBody>
      <dsp:txXfrm>
        <a:off x="5221717" y="941393"/>
        <a:ext cx="1090802" cy="666206"/>
      </dsp:txXfrm>
    </dsp:sp>
    <dsp:sp modelId="{FFFC479B-B620-491E-A732-FB0733F7EE5B}">
      <dsp:nvSpPr>
        <dsp:cNvPr id="0" name=""/>
        <dsp:cNvSpPr/>
      </dsp:nvSpPr>
      <dsp:spPr>
        <a:xfrm>
          <a:off x="5092786" y="709111"/>
          <a:ext cx="116537" cy="1416629"/>
        </a:xfrm>
        <a:custGeom>
          <a:avLst/>
          <a:gdLst/>
          <a:ahLst/>
          <a:cxnLst/>
          <a:rect l="0" t="0" r="0" b="0"/>
          <a:pathLst>
            <a:path>
              <a:moveTo>
                <a:pt x="0" y="0"/>
              </a:moveTo>
              <a:lnTo>
                <a:pt x="0" y="1416629"/>
              </a:lnTo>
              <a:lnTo>
                <a:pt x="116537" y="1416629"/>
              </a:lnTo>
            </a:path>
          </a:pathLst>
        </a:custGeom>
        <a:noFill/>
        <a:ln w="254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8229E96-14FF-4C9F-9113-E9CDAB174F71}">
      <dsp:nvSpPr>
        <dsp:cNvPr id="0" name=""/>
        <dsp:cNvSpPr/>
      </dsp:nvSpPr>
      <dsp:spPr>
        <a:xfrm>
          <a:off x="5209323" y="1771911"/>
          <a:ext cx="1132256" cy="707660"/>
        </a:xfrm>
        <a:prstGeom prst="roundRect">
          <a:avLst>
            <a:gd name="adj" fmla="val 10000"/>
          </a:avLst>
        </a:prstGeom>
        <a:solidFill>
          <a:schemeClr val="lt1">
            <a:alpha val="90000"/>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5240" tIns="10160" rIns="15240" bIns="10160" numCol="1" spcCol="1270" anchor="ctr" anchorCtr="0">
          <a:noAutofit/>
        </a:bodyPr>
        <a:lstStyle/>
        <a:p>
          <a:pPr lvl="0" algn="ctr" defTabSz="355600">
            <a:lnSpc>
              <a:spcPct val="90000"/>
            </a:lnSpc>
            <a:spcBef>
              <a:spcPct val="0"/>
            </a:spcBef>
            <a:spcAft>
              <a:spcPct val="35000"/>
            </a:spcAft>
          </a:pPr>
          <a:r>
            <a:rPr lang="en-US" sz="800" kern="1200" dirty="0"/>
            <a:t>WORKSHOPS THAT ARE RELEVANT AND MEET NEEDS </a:t>
          </a:r>
          <a:r>
            <a:rPr lang="en-US" sz="800" kern="1200" dirty="0" smtClean="0"/>
            <a:t>OF STUDENTS/PARENTS</a:t>
          </a:r>
          <a:endParaRPr lang="en-US" sz="800" kern="1200" dirty="0"/>
        </a:p>
      </dsp:txBody>
      <dsp:txXfrm>
        <a:off x="5230050" y="1792638"/>
        <a:ext cx="1090802" cy="666206"/>
      </dsp:txXfrm>
    </dsp:sp>
    <dsp:sp modelId="{570434ED-88EE-4E02-A622-199411C69E05}">
      <dsp:nvSpPr>
        <dsp:cNvPr id="0" name=""/>
        <dsp:cNvSpPr/>
      </dsp:nvSpPr>
      <dsp:spPr>
        <a:xfrm>
          <a:off x="5092786" y="709111"/>
          <a:ext cx="122153" cy="2255249"/>
        </a:xfrm>
        <a:custGeom>
          <a:avLst/>
          <a:gdLst/>
          <a:ahLst/>
          <a:cxnLst/>
          <a:rect l="0" t="0" r="0" b="0"/>
          <a:pathLst>
            <a:path>
              <a:moveTo>
                <a:pt x="0" y="0"/>
              </a:moveTo>
              <a:lnTo>
                <a:pt x="0" y="2255249"/>
              </a:lnTo>
              <a:lnTo>
                <a:pt x="122153" y="2255249"/>
              </a:lnTo>
            </a:path>
          </a:pathLst>
        </a:custGeom>
        <a:noFill/>
        <a:ln w="254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8EF9197-8074-4938-A7AF-F2D558523637}">
      <dsp:nvSpPr>
        <dsp:cNvPr id="0" name=""/>
        <dsp:cNvSpPr/>
      </dsp:nvSpPr>
      <dsp:spPr>
        <a:xfrm>
          <a:off x="5214939" y="2610531"/>
          <a:ext cx="1132256" cy="707660"/>
        </a:xfrm>
        <a:prstGeom prst="roundRect">
          <a:avLst>
            <a:gd name="adj" fmla="val 10000"/>
          </a:avLst>
        </a:prstGeom>
        <a:solidFill>
          <a:schemeClr val="lt1">
            <a:alpha val="90000"/>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5240" tIns="10160" rIns="15240" bIns="10160" numCol="1" spcCol="1270" anchor="ctr" anchorCtr="0">
          <a:noAutofit/>
        </a:bodyPr>
        <a:lstStyle/>
        <a:p>
          <a:pPr lvl="0" algn="ctr" defTabSz="355600">
            <a:lnSpc>
              <a:spcPct val="90000"/>
            </a:lnSpc>
            <a:spcBef>
              <a:spcPct val="0"/>
            </a:spcBef>
            <a:spcAft>
              <a:spcPct val="35000"/>
            </a:spcAft>
          </a:pPr>
          <a:r>
            <a:rPr lang="en-US" sz="800" kern="1200" dirty="0" smtClean="0">
              <a:latin typeface="+mn-lt"/>
            </a:rPr>
            <a:t>HOMELESS LIAISON</a:t>
          </a:r>
          <a:endParaRPr lang="en-US" sz="800" kern="1200" dirty="0">
            <a:latin typeface="+mn-lt"/>
          </a:endParaRPr>
        </a:p>
      </dsp:txBody>
      <dsp:txXfrm>
        <a:off x="5235666" y="2631258"/>
        <a:ext cx="1090802" cy="666206"/>
      </dsp:txXfrm>
    </dsp:sp>
    <dsp:sp modelId="{12452EC5-2547-4E31-828B-E49A3C78F7FD}">
      <dsp:nvSpPr>
        <dsp:cNvPr id="0" name=""/>
        <dsp:cNvSpPr/>
      </dsp:nvSpPr>
      <dsp:spPr>
        <a:xfrm>
          <a:off x="5092786" y="709111"/>
          <a:ext cx="122153" cy="3201603"/>
        </a:xfrm>
        <a:custGeom>
          <a:avLst/>
          <a:gdLst/>
          <a:ahLst/>
          <a:cxnLst/>
          <a:rect l="0" t="0" r="0" b="0"/>
          <a:pathLst>
            <a:path>
              <a:moveTo>
                <a:pt x="0" y="0"/>
              </a:moveTo>
              <a:lnTo>
                <a:pt x="0" y="3201603"/>
              </a:lnTo>
              <a:lnTo>
                <a:pt x="122153" y="3201603"/>
              </a:lnTo>
            </a:path>
          </a:pathLst>
        </a:custGeom>
        <a:noFill/>
        <a:ln w="254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D70F39A-E0AB-488A-AFF6-F28606703C94}">
      <dsp:nvSpPr>
        <dsp:cNvPr id="0" name=""/>
        <dsp:cNvSpPr/>
      </dsp:nvSpPr>
      <dsp:spPr>
        <a:xfrm>
          <a:off x="5214939" y="3556885"/>
          <a:ext cx="1132256" cy="707660"/>
        </a:xfrm>
        <a:prstGeom prst="roundRect">
          <a:avLst>
            <a:gd name="adj" fmla="val 10000"/>
          </a:avLst>
        </a:prstGeom>
        <a:solidFill>
          <a:schemeClr val="lt1">
            <a:alpha val="90000"/>
            <a:hueOff val="0"/>
            <a:satOff val="0"/>
            <a:lumOff val="0"/>
            <a:alphaOff val="0"/>
          </a:schemeClr>
        </a:solidFill>
        <a:ln w="254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5240" tIns="10160" rIns="15240" bIns="10160" numCol="1" spcCol="1270" anchor="ctr" anchorCtr="0">
          <a:noAutofit/>
        </a:bodyPr>
        <a:lstStyle/>
        <a:p>
          <a:pPr lvl="0" algn="ctr" defTabSz="355600">
            <a:lnSpc>
              <a:spcPct val="90000"/>
            </a:lnSpc>
            <a:spcBef>
              <a:spcPct val="0"/>
            </a:spcBef>
            <a:spcAft>
              <a:spcPct val="35000"/>
            </a:spcAft>
          </a:pPr>
          <a:r>
            <a:rPr lang="en-US" sz="800" kern="1200" dirty="0">
              <a:latin typeface="+mn-lt"/>
            </a:rPr>
            <a:t>PRIORITIZES WITHIN SCHOOL AT ALL LEVELS</a:t>
          </a:r>
        </a:p>
      </dsp:txBody>
      <dsp:txXfrm>
        <a:off x="5235666" y="3577612"/>
        <a:ext cx="1090802" cy="666206"/>
      </dsp:txXfrm>
    </dsp:sp>
    <dsp:sp modelId="{A6B3AD8D-97AA-4E8A-A56A-C9584D6D1942}">
      <dsp:nvSpPr>
        <dsp:cNvPr id="0" name=""/>
        <dsp:cNvSpPr/>
      </dsp:nvSpPr>
      <dsp:spPr>
        <a:xfrm>
          <a:off x="5092786" y="709111"/>
          <a:ext cx="116537" cy="4070356"/>
        </a:xfrm>
        <a:custGeom>
          <a:avLst/>
          <a:gdLst/>
          <a:ahLst/>
          <a:cxnLst/>
          <a:rect l="0" t="0" r="0" b="0"/>
          <a:pathLst>
            <a:path>
              <a:moveTo>
                <a:pt x="0" y="0"/>
              </a:moveTo>
              <a:lnTo>
                <a:pt x="0" y="4070356"/>
              </a:lnTo>
              <a:lnTo>
                <a:pt x="116537" y="4070356"/>
              </a:lnTo>
            </a:path>
          </a:pathLst>
        </a:custGeom>
        <a:noFill/>
        <a:ln w="254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B9D61AA-71EA-424A-B349-81FBCE30C0A9}">
      <dsp:nvSpPr>
        <dsp:cNvPr id="0" name=""/>
        <dsp:cNvSpPr/>
      </dsp:nvSpPr>
      <dsp:spPr>
        <a:xfrm>
          <a:off x="5209323" y="4425637"/>
          <a:ext cx="1132256" cy="707660"/>
        </a:xfrm>
        <a:prstGeom prst="roundRect">
          <a:avLst>
            <a:gd name="adj" fmla="val 10000"/>
          </a:avLst>
        </a:prstGeom>
        <a:solidFill>
          <a:schemeClr val="lt1">
            <a:alpha val="90000"/>
            <a:hueOff val="0"/>
            <a:satOff val="0"/>
            <a:lumOff val="0"/>
            <a:alphaOff val="0"/>
          </a:schemeClr>
        </a:solidFill>
        <a:ln w="25400" cap="flat" cmpd="sng" algn="ctr">
          <a:solidFill>
            <a:schemeClr val="accent6">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5240" tIns="10160" rIns="15240" bIns="10160" numCol="1" spcCol="1270" anchor="ctr" anchorCtr="0">
          <a:noAutofit/>
        </a:bodyPr>
        <a:lstStyle/>
        <a:p>
          <a:pPr lvl="0" algn="ctr" defTabSz="355600">
            <a:lnSpc>
              <a:spcPct val="90000"/>
            </a:lnSpc>
            <a:spcBef>
              <a:spcPct val="0"/>
            </a:spcBef>
            <a:spcAft>
              <a:spcPct val="35000"/>
            </a:spcAft>
          </a:pPr>
          <a:r>
            <a:rPr lang="en-US" sz="800" kern="1200" dirty="0">
              <a:latin typeface="+mn-lt"/>
            </a:rPr>
            <a:t>UNDERSTANDING OF COMMUNITY/</a:t>
          </a:r>
        </a:p>
        <a:p>
          <a:pPr lvl="0" algn="ctr" defTabSz="355600">
            <a:lnSpc>
              <a:spcPct val="90000"/>
            </a:lnSpc>
            <a:spcBef>
              <a:spcPct val="0"/>
            </a:spcBef>
            <a:spcAft>
              <a:spcPct val="35000"/>
            </a:spcAft>
          </a:pPr>
          <a:r>
            <a:rPr lang="en-US" sz="800" kern="1200" dirty="0">
              <a:latin typeface="+mn-lt"/>
            </a:rPr>
            <a:t>VALUES</a:t>
          </a:r>
        </a:p>
      </dsp:txBody>
      <dsp:txXfrm>
        <a:off x="5230050" y="4446364"/>
        <a:ext cx="1090802" cy="666206"/>
      </dsp:txXfrm>
    </dsp:sp>
  </dsp:spTree>
</dsp:drawing>
</file>

<file path=ppt/diagrams/layout1.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9E99E7D-F396-420A-B848-EBE45421AAD4}" type="datetimeFigureOut">
              <a:rPr lang="en-US" smtClean="0"/>
              <a:t>2/24/2014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29017A3-E2EA-4AC3-AA91-647428803B3A}" type="slidenum">
              <a:rPr lang="en-US" smtClean="0"/>
              <a:t>‹#›</a:t>
            </a:fld>
            <a:endParaRPr lang="en-US"/>
          </a:p>
        </p:txBody>
      </p:sp>
    </p:spTree>
    <p:extLst>
      <p:ext uri="{BB962C8B-B14F-4D97-AF65-F5344CB8AC3E}">
        <p14:creationId xmlns:p14="http://schemas.microsoft.com/office/powerpoint/2010/main" val="30138067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a:ln/>
        </p:spPr>
      </p:sp>
      <p:sp>
        <p:nvSpPr>
          <p:cNvPr id="337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3379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itchFamily="34" charset="0"/>
                <a:cs typeface="Arial" charset="0"/>
              </a:defRPr>
            </a:lvl1pPr>
            <a:lvl2pPr marL="742950" indent="-285750" eaLnBrk="0" hangingPunct="0">
              <a:defRPr>
                <a:solidFill>
                  <a:schemeClr val="tx1"/>
                </a:solidFill>
                <a:latin typeface="Tahoma" pitchFamily="34" charset="0"/>
                <a:cs typeface="Arial" charset="0"/>
              </a:defRPr>
            </a:lvl2pPr>
            <a:lvl3pPr marL="1143000" indent="-228600" eaLnBrk="0" hangingPunct="0">
              <a:defRPr>
                <a:solidFill>
                  <a:schemeClr val="tx1"/>
                </a:solidFill>
                <a:latin typeface="Tahoma" pitchFamily="34" charset="0"/>
                <a:cs typeface="Arial" charset="0"/>
              </a:defRPr>
            </a:lvl3pPr>
            <a:lvl4pPr marL="1600200" indent="-228600" eaLnBrk="0" hangingPunct="0">
              <a:defRPr>
                <a:solidFill>
                  <a:schemeClr val="tx1"/>
                </a:solidFill>
                <a:latin typeface="Tahoma" pitchFamily="34" charset="0"/>
                <a:cs typeface="Arial" charset="0"/>
              </a:defRPr>
            </a:lvl4pPr>
            <a:lvl5pPr marL="2057400" indent="-228600" eaLnBrk="0" hangingPunct="0">
              <a:defRPr>
                <a:solidFill>
                  <a:schemeClr val="tx1"/>
                </a:solidFill>
                <a:latin typeface="Tahoma" pitchFamily="34" charset="0"/>
                <a:cs typeface="Arial" charset="0"/>
              </a:defRPr>
            </a:lvl5pPr>
            <a:lvl6pPr marL="2514600" indent="-228600" eaLnBrk="0" fontAlgn="base" hangingPunct="0">
              <a:spcBef>
                <a:spcPct val="0"/>
              </a:spcBef>
              <a:spcAft>
                <a:spcPct val="0"/>
              </a:spcAft>
              <a:defRPr>
                <a:solidFill>
                  <a:schemeClr val="tx1"/>
                </a:solidFill>
                <a:latin typeface="Tahoma" pitchFamily="34" charset="0"/>
                <a:cs typeface="Arial" charset="0"/>
              </a:defRPr>
            </a:lvl6pPr>
            <a:lvl7pPr marL="2971800" indent="-228600" eaLnBrk="0" fontAlgn="base" hangingPunct="0">
              <a:spcBef>
                <a:spcPct val="0"/>
              </a:spcBef>
              <a:spcAft>
                <a:spcPct val="0"/>
              </a:spcAft>
              <a:defRPr>
                <a:solidFill>
                  <a:schemeClr val="tx1"/>
                </a:solidFill>
                <a:latin typeface="Tahoma" pitchFamily="34" charset="0"/>
                <a:cs typeface="Arial" charset="0"/>
              </a:defRPr>
            </a:lvl7pPr>
            <a:lvl8pPr marL="3429000" indent="-228600" eaLnBrk="0" fontAlgn="base" hangingPunct="0">
              <a:spcBef>
                <a:spcPct val="0"/>
              </a:spcBef>
              <a:spcAft>
                <a:spcPct val="0"/>
              </a:spcAft>
              <a:defRPr>
                <a:solidFill>
                  <a:schemeClr val="tx1"/>
                </a:solidFill>
                <a:latin typeface="Tahoma" pitchFamily="34" charset="0"/>
                <a:cs typeface="Arial" charset="0"/>
              </a:defRPr>
            </a:lvl8pPr>
            <a:lvl9pPr marL="3886200" indent="-228600" eaLnBrk="0" fontAlgn="base" hangingPunct="0">
              <a:spcBef>
                <a:spcPct val="0"/>
              </a:spcBef>
              <a:spcAft>
                <a:spcPct val="0"/>
              </a:spcAft>
              <a:defRPr>
                <a:solidFill>
                  <a:schemeClr val="tx1"/>
                </a:solidFill>
                <a:latin typeface="Tahoma" pitchFamily="34" charset="0"/>
                <a:cs typeface="Arial" charset="0"/>
              </a:defRPr>
            </a:lvl9pPr>
          </a:lstStyle>
          <a:p>
            <a:pPr eaLnBrk="1" hangingPunct="1"/>
            <a:fld id="{28A3E18C-DD95-4F08-9D54-BB39C521D9F9}" type="slidenum">
              <a:rPr lang="en-US" smtClean="0">
                <a:latin typeface="Arial" charset="0"/>
              </a:rPr>
              <a:pPr eaLnBrk="1" hangingPunct="1"/>
              <a:t>6</a:t>
            </a:fld>
            <a:endParaRPr lang="en-US" smtClean="0">
              <a:latin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29017A3-E2EA-4AC3-AA91-647428803B3A}" type="slidenum">
              <a:rPr lang="en-US" smtClean="0"/>
              <a:t>20</a:t>
            </a:fld>
            <a:endParaRPr lang="en-US"/>
          </a:p>
        </p:txBody>
      </p:sp>
    </p:spTree>
    <p:extLst>
      <p:ext uri="{BB962C8B-B14F-4D97-AF65-F5344CB8AC3E}">
        <p14:creationId xmlns:p14="http://schemas.microsoft.com/office/powerpoint/2010/main" val="24661027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00CEB39-8D37-4C58-82A1-3009C5941EE8}" type="datetimeFigureOut">
              <a:rPr lang="en-US" smtClean="0"/>
              <a:t>2/24/2014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7FB700-9705-420C-9F44-A04E360DECB7}" type="slidenum">
              <a:rPr lang="en-US" smtClean="0"/>
              <a:t>‹#›</a:t>
            </a:fld>
            <a:endParaRPr lang="en-US"/>
          </a:p>
        </p:txBody>
      </p:sp>
    </p:spTree>
    <p:extLst>
      <p:ext uri="{BB962C8B-B14F-4D97-AF65-F5344CB8AC3E}">
        <p14:creationId xmlns:p14="http://schemas.microsoft.com/office/powerpoint/2010/main" val="8506080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00CEB39-8D37-4C58-82A1-3009C5941EE8}" type="datetimeFigureOut">
              <a:rPr lang="en-US" smtClean="0"/>
              <a:t>2/24/2014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7FB700-9705-420C-9F44-A04E360DECB7}" type="slidenum">
              <a:rPr lang="en-US" smtClean="0"/>
              <a:t>‹#›</a:t>
            </a:fld>
            <a:endParaRPr lang="en-US"/>
          </a:p>
        </p:txBody>
      </p:sp>
    </p:spTree>
    <p:extLst>
      <p:ext uri="{BB962C8B-B14F-4D97-AF65-F5344CB8AC3E}">
        <p14:creationId xmlns:p14="http://schemas.microsoft.com/office/powerpoint/2010/main" val="23317170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00CEB39-8D37-4C58-82A1-3009C5941EE8}" type="datetimeFigureOut">
              <a:rPr lang="en-US" smtClean="0"/>
              <a:t>2/24/2014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7FB700-9705-420C-9F44-A04E360DECB7}" type="slidenum">
              <a:rPr lang="en-US" smtClean="0"/>
              <a:t>‹#›</a:t>
            </a:fld>
            <a:endParaRPr lang="en-US"/>
          </a:p>
        </p:txBody>
      </p:sp>
    </p:spTree>
    <p:extLst>
      <p:ext uri="{BB962C8B-B14F-4D97-AF65-F5344CB8AC3E}">
        <p14:creationId xmlns:p14="http://schemas.microsoft.com/office/powerpoint/2010/main" val="1353713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00CEB39-8D37-4C58-82A1-3009C5941EE8}" type="datetimeFigureOut">
              <a:rPr lang="en-US" smtClean="0"/>
              <a:t>2/24/2014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7FB700-9705-420C-9F44-A04E360DECB7}" type="slidenum">
              <a:rPr lang="en-US" smtClean="0"/>
              <a:t>‹#›</a:t>
            </a:fld>
            <a:endParaRPr lang="en-US"/>
          </a:p>
        </p:txBody>
      </p:sp>
    </p:spTree>
    <p:extLst>
      <p:ext uri="{BB962C8B-B14F-4D97-AF65-F5344CB8AC3E}">
        <p14:creationId xmlns:p14="http://schemas.microsoft.com/office/powerpoint/2010/main" val="10647267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00CEB39-8D37-4C58-82A1-3009C5941EE8}" type="datetimeFigureOut">
              <a:rPr lang="en-US" smtClean="0"/>
              <a:t>2/24/2014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7FB700-9705-420C-9F44-A04E360DECB7}" type="slidenum">
              <a:rPr lang="en-US" smtClean="0"/>
              <a:t>‹#›</a:t>
            </a:fld>
            <a:endParaRPr lang="en-US"/>
          </a:p>
        </p:txBody>
      </p:sp>
    </p:spTree>
    <p:extLst>
      <p:ext uri="{BB962C8B-B14F-4D97-AF65-F5344CB8AC3E}">
        <p14:creationId xmlns:p14="http://schemas.microsoft.com/office/powerpoint/2010/main" val="9294366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00CEB39-8D37-4C58-82A1-3009C5941EE8}" type="datetimeFigureOut">
              <a:rPr lang="en-US" smtClean="0"/>
              <a:t>2/24/2014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A7FB700-9705-420C-9F44-A04E360DECB7}" type="slidenum">
              <a:rPr lang="en-US" smtClean="0"/>
              <a:t>‹#›</a:t>
            </a:fld>
            <a:endParaRPr lang="en-US"/>
          </a:p>
        </p:txBody>
      </p:sp>
    </p:spTree>
    <p:extLst>
      <p:ext uri="{BB962C8B-B14F-4D97-AF65-F5344CB8AC3E}">
        <p14:creationId xmlns:p14="http://schemas.microsoft.com/office/powerpoint/2010/main" val="8718330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00CEB39-8D37-4C58-82A1-3009C5941EE8}" type="datetimeFigureOut">
              <a:rPr lang="en-US" smtClean="0"/>
              <a:t>2/24/2014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A7FB700-9705-420C-9F44-A04E360DECB7}" type="slidenum">
              <a:rPr lang="en-US" smtClean="0"/>
              <a:t>‹#›</a:t>
            </a:fld>
            <a:endParaRPr lang="en-US"/>
          </a:p>
        </p:txBody>
      </p:sp>
    </p:spTree>
    <p:extLst>
      <p:ext uri="{BB962C8B-B14F-4D97-AF65-F5344CB8AC3E}">
        <p14:creationId xmlns:p14="http://schemas.microsoft.com/office/powerpoint/2010/main" val="4013786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00CEB39-8D37-4C58-82A1-3009C5941EE8}" type="datetimeFigureOut">
              <a:rPr lang="en-US" smtClean="0"/>
              <a:t>2/24/2014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A7FB700-9705-420C-9F44-A04E360DECB7}" type="slidenum">
              <a:rPr lang="en-US" smtClean="0"/>
              <a:t>‹#›</a:t>
            </a:fld>
            <a:endParaRPr lang="en-US"/>
          </a:p>
        </p:txBody>
      </p:sp>
    </p:spTree>
    <p:extLst>
      <p:ext uri="{BB962C8B-B14F-4D97-AF65-F5344CB8AC3E}">
        <p14:creationId xmlns:p14="http://schemas.microsoft.com/office/powerpoint/2010/main" val="35439267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00CEB39-8D37-4C58-82A1-3009C5941EE8}" type="datetimeFigureOut">
              <a:rPr lang="en-US" smtClean="0"/>
              <a:t>2/24/2014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A7FB700-9705-420C-9F44-A04E360DECB7}" type="slidenum">
              <a:rPr lang="en-US" smtClean="0"/>
              <a:t>‹#›</a:t>
            </a:fld>
            <a:endParaRPr lang="en-US"/>
          </a:p>
        </p:txBody>
      </p:sp>
    </p:spTree>
    <p:extLst>
      <p:ext uri="{BB962C8B-B14F-4D97-AF65-F5344CB8AC3E}">
        <p14:creationId xmlns:p14="http://schemas.microsoft.com/office/powerpoint/2010/main" val="8201819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00CEB39-8D37-4C58-82A1-3009C5941EE8}" type="datetimeFigureOut">
              <a:rPr lang="en-US" smtClean="0"/>
              <a:t>2/24/2014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A7FB700-9705-420C-9F44-A04E360DECB7}" type="slidenum">
              <a:rPr lang="en-US" smtClean="0"/>
              <a:t>‹#›</a:t>
            </a:fld>
            <a:endParaRPr lang="en-US"/>
          </a:p>
        </p:txBody>
      </p:sp>
    </p:spTree>
    <p:extLst>
      <p:ext uri="{BB962C8B-B14F-4D97-AF65-F5344CB8AC3E}">
        <p14:creationId xmlns:p14="http://schemas.microsoft.com/office/powerpoint/2010/main" val="36493317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00CEB39-8D37-4C58-82A1-3009C5941EE8}" type="datetimeFigureOut">
              <a:rPr lang="en-US" smtClean="0"/>
              <a:t>2/24/2014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A7FB700-9705-420C-9F44-A04E360DECB7}" type="slidenum">
              <a:rPr lang="en-US" smtClean="0"/>
              <a:t>‹#›</a:t>
            </a:fld>
            <a:endParaRPr lang="en-US"/>
          </a:p>
        </p:txBody>
      </p:sp>
    </p:spTree>
    <p:extLst>
      <p:ext uri="{BB962C8B-B14F-4D97-AF65-F5344CB8AC3E}">
        <p14:creationId xmlns:p14="http://schemas.microsoft.com/office/powerpoint/2010/main" val="29265168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996633">
            <a:alpha val="70000"/>
          </a:srgb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0CEB39-8D37-4C58-82A1-3009C5941EE8}" type="datetimeFigureOut">
              <a:rPr lang="en-US" smtClean="0"/>
              <a:t>2/24/2014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7FB700-9705-420C-9F44-A04E360DECB7}" type="slidenum">
              <a:rPr lang="en-US" smtClean="0"/>
              <a:t>‹#›</a:t>
            </a:fld>
            <a:endParaRPr lang="en-US"/>
          </a:p>
        </p:txBody>
      </p:sp>
    </p:spTree>
    <p:extLst>
      <p:ext uri="{BB962C8B-B14F-4D97-AF65-F5344CB8AC3E}">
        <p14:creationId xmlns:p14="http://schemas.microsoft.com/office/powerpoint/2010/main" val="21442525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center.serve.org/nche/pr/liaison_toolkit.php"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2.pn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85000"/>
            <a:lum/>
          </a:blip>
          <a:srcRect/>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33400"/>
            <a:ext cx="7772400" cy="1828800"/>
          </a:xfrm>
        </p:spPr>
        <p:txBody>
          <a:bodyPr>
            <a:normAutofit fontScale="90000"/>
          </a:bodyPr>
          <a:lstStyle/>
          <a:p>
            <a:r>
              <a:rPr lang="en-US" sz="3600" dirty="0" smtClean="0"/>
              <a:t>BIE McKinney Vento Local Liaison Training:</a:t>
            </a:r>
            <a:br>
              <a:rPr lang="en-US" sz="3600" dirty="0" smtClean="0"/>
            </a:br>
            <a:r>
              <a:rPr lang="en-US" b="1" dirty="0" smtClean="0">
                <a:effectLst>
                  <a:outerShdw blurRad="38100" dist="38100" dir="2700000" algn="tl">
                    <a:srgbClr val="000000">
                      <a:alpha val="43137"/>
                    </a:srgbClr>
                  </a:outerShdw>
                </a:effectLst>
              </a:rPr>
              <a:t>McKinney Vento</a:t>
            </a:r>
            <a:endParaRPr lang="en-US" b="1" dirty="0">
              <a:effectLst>
                <a:outerShdw blurRad="38100" dist="38100" dir="2700000" algn="tl">
                  <a:srgbClr val="000000">
                    <a:alpha val="43137"/>
                  </a:srgbClr>
                </a:outerShdw>
              </a:effectLst>
            </a:endParaRPr>
          </a:p>
        </p:txBody>
      </p:sp>
      <p:sp>
        <p:nvSpPr>
          <p:cNvPr id="3" name="Subtitle 2"/>
          <p:cNvSpPr>
            <a:spLocks noGrp="1"/>
          </p:cNvSpPr>
          <p:nvPr>
            <p:ph type="subTitle" idx="1"/>
          </p:nvPr>
        </p:nvSpPr>
        <p:spPr>
          <a:xfrm>
            <a:off x="1371600" y="5181600"/>
            <a:ext cx="6400800" cy="990600"/>
          </a:xfrm>
        </p:spPr>
        <p:txBody>
          <a:bodyPr>
            <a:normAutofit/>
          </a:bodyPr>
          <a:lstStyle/>
          <a:p>
            <a:r>
              <a:rPr lang="en-US" sz="2400" b="1" dirty="0" smtClean="0">
                <a:solidFill>
                  <a:schemeClr val="tx1"/>
                </a:solidFill>
              </a:rPr>
              <a:t>February 25, 2014, 11:00 am (MST)</a:t>
            </a:r>
          </a:p>
          <a:p>
            <a:r>
              <a:rPr lang="en-US" sz="2400" b="1" dirty="0" smtClean="0">
                <a:solidFill>
                  <a:schemeClr val="tx1"/>
                </a:solidFill>
              </a:rPr>
              <a:t>Facilitator: Valerie Todacheene, </a:t>
            </a:r>
            <a:r>
              <a:rPr lang="en-US" sz="2400" b="1" dirty="0" err="1" smtClean="0">
                <a:solidFill>
                  <a:schemeClr val="tx1"/>
                </a:solidFill>
              </a:rPr>
              <a:t>Ed.D</a:t>
            </a:r>
            <a:r>
              <a:rPr lang="en-US" sz="2400" b="1" dirty="0" smtClean="0">
                <a:solidFill>
                  <a:schemeClr val="tx1"/>
                </a:solidFill>
              </a:rPr>
              <a:t>.</a:t>
            </a:r>
            <a:endParaRPr lang="en-US" sz="2400" b="1" dirty="0">
              <a:solidFill>
                <a:schemeClr val="tx1"/>
              </a:solidFill>
            </a:endParaRPr>
          </a:p>
        </p:txBody>
      </p:sp>
      <p:sp>
        <p:nvSpPr>
          <p:cNvPr id="7" name="Rectangle 6"/>
          <p:cNvSpPr/>
          <p:nvPr/>
        </p:nvSpPr>
        <p:spPr>
          <a:xfrm>
            <a:off x="3109452" y="2514600"/>
            <a:ext cx="3200400" cy="2667000"/>
          </a:xfrm>
          <a:prstGeom prst="rect">
            <a:avLst/>
          </a:prstGeom>
          <a:solidFill>
            <a:schemeClr val="accent3"/>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p:cNvSpPr txBox="1"/>
          <p:nvPr/>
        </p:nvSpPr>
        <p:spPr>
          <a:xfrm>
            <a:off x="3276600" y="2873276"/>
            <a:ext cx="2895600" cy="1938992"/>
          </a:xfrm>
          <a:prstGeom prst="rect">
            <a:avLst/>
          </a:prstGeom>
          <a:noFill/>
        </p:spPr>
        <p:txBody>
          <a:bodyPr wrap="square" rtlCol="0">
            <a:spAutoFit/>
          </a:bodyPr>
          <a:lstStyle/>
          <a:p>
            <a:pPr algn="ctr"/>
            <a:r>
              <a:rPr lang="en-US" sz="2400" b="1" dirty="0" smtClean="0">
                <a:effectLst>
                  <a:outerShdw blurRad="38100" dist="38100" dir="2700000" algn="tl">
                    <a:srgbClr val="000000">
                      <a:alpha val="43137"/>
                    </a:srgbClr>
                  </a:outerShdw>
                </a:effectLst>
                <a:latin typeface="KaiTi" pitchFamily="49" charset="-122"/>
                <a:ea typeface="KaiTi" pitchFamily="49" charset="-122"/>
              </a:rPr>
              <a:t>Providing Quality Support to McKinney-Vento Students &amp; their Families </a:t>
            </a:r>
            <a:endParaRPr lang="en-US" sz="2400" b="1" dirty="0">
              <a:effectLst>
                <a:outerShdw blurRad="38100" dist="38100" dir="2700000" algn="tl">
                  <a:srgbClr val="000000">
                    <a:alpha val="43137"/>
                  </a:srgbClr>
                </a:outerShdw>
              </a:effectLst>
              <a:latin typeface="KaiTi" pitchFamily="49" charset="-122"/>
              <a:ea typeface="KaiTi" pitchFamily="49" charset="-122"/>
            </a:endParaRPr>
          </a:p>
        </p:txBody>
      </p:sp>
      <p:pic>
        <p:nvPicPr>
          <p:cNvPr id="1026" name="Picture 2" descr="C:\Users\Valerie.Todacheene\AppData\Local\Microsoft\Windows\Temporary Internet Files\Content.IE5\VJMWA2P3\MC900432586[1].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19600" y="2209800"/>
            <a:ext cx="838086" cy="83808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2110601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763000" cy="792162"/>
          </a:xfrm>
          <a:solidFill>
            <a:schemeClr val="accent3"/>
          </a:solidFill>
        </p:spPr>
        <p:txBody>
          <a:bodyPr>
            <a:normAutofit/>
          </a:bodyPr>
          <a:lstStyle/>
          <a:p>
            <a:r>
              <a:rPr lang="en-US" dirty="0" smtClean="0"/>
              <a:t>Recommendations</a:t>
            </a:r>
            <a:endParaRPr lang="en-US" dirty="0"/>
          </a:p>
        </p:txBody>
      </p:sp>
      <p:pic>
        <p:nvPicPr>
          <p:cNvPr id="4" name="Picture 2" descr="C:\Users\Valerie.Todacheene\AppData\Local\Microsoft\Windows\Temporary Internet Files\Content.IE5\VJMWA2P3\MC900432586[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65182" y="0"/>
            <a:ext cx="631609" cy="631609"/>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C:\Users\Valerie.Todacheene\AppData\Local\Microsoft\Windows\Temporary Internet Files\Content.IE5\VJMWA2P3\MC900432586[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0"/>
            <a:ext cx="631609" cy="631609"/>
          </a:xfrm>
          <a:prstGeom prst="rect">
            <a:avLst/>
          </a:prstGeom>
          <a:noFill/>
          <a:extLst>
            <a:ext uri="{909E8E84-426E-40DD-AFC4-6F175D3DCCD1}">
              <a14:hiddenFill xmlns:a14="http://schemas.microsoft.com/office/drawing/2010/main">
                <a:solidFill>
                  <a:srgbClr val="FFFFFF"/>
                </a:solidFill>
              </a14:hiddenFill>
            </a:ext>
          </a:extLst>
        </p:spPr>
      </p:pic>
      <p:sp>
        <p:nvSpPr>
          <p:cNvPr id="6" name="Content Placeholder 5"/>
          <p:cNvSpPr>
            <a:spLocks noGrp="1"/>
          </p:cNvSpPr>
          <p:nvPr>
            <p:ph idx="1"/>
          </p:nvPr>
        </p:nvSpPr>
        <p:spPr/>
        <p:txBody>
          <a:bodyPr>
            <a:normAutofit fontScale="70000" lnSpcReduction="20000"/>
          </a:bodyPr>
          <a:lstStyle/>
          <a:p>
            <a:pPr marL="533400" indent="-533400">
              <a:buClr>
                <a:schemeClr val="bg2"/>
              </a:buClr>
              <a:buSzPct val="65000"/>
              <a:buFont typeface="Wingdings" pitchFamily="2" charset="2"/>
              <a:buAutoNum type="arabicPeriod"/>
              <a:defRPr/>
            </a:pPr>
            <a:r>
              <a:rPr lang="en-US" dirty="0">
                <a:solidFill>
                  <a:srgbClr val="000000"/>
                </a:solidFill>
                <a:cs typeface="Times New Roman" pitchFamily="18" charset="0"/>
              </a:rPr>
              <a:t>Ensure that </a:t>
            </a:r>
            <a:r>
              <a:rPr lang="en-US" dirty="0" smtClean="0">
                <a:solidFill>
                  <a:srgbClr val="000000"/>
                </a:solidFill>
                <a:cs typeface="Times New Roman" pitchFamily="18" charset="0"/>
              </a:rPr>
              <a:t>communication &amp; outreach reflect the values of the community.</a:t>
            </a:r>
          </a:p>
          <a:p>
            <a:pPr marL="533400" indent="-533400">
              <a:buClr>
                <a:schemeClr val="bg2"/>
              </a:buClr>
              <a:buSzPct val="65000"/>
              <a:buFont typeface="Wingdings" pitchFamily="2" charset="2"/>
              <a:buAutoNum type="arabicPeriod"/>
              <a:defRPr/>
            </a:pPr>
            <a:r>
              <a:rPr lang="en-US" dirty="0" smtClean="0">
                <a:solidFill>
                  <a:srgbClr val="000000"/>
                </a:solidFill>
                <a:cs typeface="Times New Roman" pitchFamily="18" charset="0"/>
              </a:rPr>
              <a:t> Understanding </a:t>
            </a:r>
            <a:r>
              <a:rPr lang="en-US" dirty="0">
                <a:solidFill>
                  <a:srgbClr val="000000"/>
                </a:solidFill>
                <a:cs typeface="Times New Roman" pitchFamily="18" charset="0"/>
              </a:rPr>
              <a:t>the cultural backgrounds, demographics, and community experiences </a:t>
            </a:r>
            <a:endParaRPr lang="en-US" dirty="0" smtClean="0">
              <a:solidFill>
                <a:srgbClr val="000000"/>
              </a:solidFill>
              <a:cs typeface="Times New Roman" pitchFamily="18" charset="0"/>
            </a:endParaRPr>
          </a:p>
          <a:p>
            <a:pPr marL="533400" indent="-533400">
              <a:buClr>
                <a:schemeClr val="bg2"/>
              </a:buClr>
              <a:buSzPct val="65000"/>
              <a:buFont typeface="Wingdings" pitchFamily="2" charset="2"/>
              <a:buAutoNum type="arabicPeriod"/>
              <a:defRPr/>
            </a:pPr>
            <a:r>
              <a:rPr lang="en-US" dirty="0" smtClean="0">
                <a:solidFill>
                  <a:srgbClr val="000000"/>
                </a:solidFill>
                <a:cs typeface="Times New Roman" pitchFamily="18" charset="0"/>
              </a:rPr>
              <a:t>Encourage </a:t>
            </a:r>
            <a:r>
              <a:rPr lang="en-US" dirty="0">
                <a:solidFill>
                  <a:srgbClr val="000000"/>
                </a:solidFill>
                <a:cs typeface="Times New Roman" pitchFamily="18" charset="0"/>
              </a:rPr>
              <a:t>collaboration between families and communities</a:t>
            </a:r>
            <a:r>
              <a:rPr lang="en-US" dirty="0" smtClean="0">
                <a:solidFill>
                  <a:srgbClr val="000000"/>
                </a:solidFill>
                <a:cs typeface="Times New Roman" pitchFamily="18" charset="0"/>
              </a:rPr>
              <a:t>.</a:t>
            </a:r>
          </a:p>
          <a:p>
            <a:pPr marL="533400" indent="-533400">
              <a:buClr>
                <a:schemeClr val="bg2"/>
              </a:buClr>
              <a:buSzPct val="65000"/>
              <a:buFont typeface="Wingdings" pitchFamily="2" charset="2"/>
              <a:buAutoNum type="arabicPeriod"/>
              <a:defRPr/>
            </a:pPr>
            <a:r>
              <a:rPr lang="en-US" dirty="0" smtClean="0">
                <a:solidFill>
                  <a:srgbClr val="000000"/>
                </a:solidFill>
                <a:cs typeface="Times New Roman" pitchFamily="18" charset="0"/>
              </a:rPr>
              <a:t> Ensure </a:t>
            </a:r>
            <a:r>
              <a:rPr lang="en-US" dirty="0">
                <a:solidFill>
                  <a:srgbClr val="000000"/>
                </a:solidFill>
                <a:cs typeface="Times New Roman" pitchFamily="18" charset="0"/>
              </a:rPr>
              <a:t>regular interactions to develop trusting relationships between your </a:t>
            </a:r>
            <a:r>
              <a:rPr lang="en-US" dirty="0" smtClean="0">
                <a:solidFill>
                  <a:srgbClr val="000000"/>
                </a:solidFill>
                <a:cs typeface="Times New Roman" pitchFamily="18" charset="0"/>
              </a:rPr>
              <a:t>school </a:t>
            </a:r>
            <a:r>
              <a:rPr lang="en-US" dirty="0">
                <a:solidFill>
                  <a:srgbClr val="000000"/>
                </a:solidFill>
                <a:cs typeface="Times New Roman" pitchFamily="18" charset="0"/>
              </a:rPr>
              <a:t>and families and communities.  </a:t>
            </a:r>
          </a:p>
          <a:p>
            <a:pPr marL="533400" indent="-533400">
              <a:buClr>
                <a:schemeClr val="bg2"/>
              </a:buClr>
              <a:buSzPct val="65000"/>
              <a:buFont typeface="Wingdings" pitchFamily="2" charset="2"/>
              <a:buAutoNum type="arabicPeriod"/>
              <a:defRPr/>
            </a:pPr>
            <a:r>
              <a:rPr lang="en-US" dirty="0">
                <a:solidFill>
                  <a:srgbClr val="000000"/>
                </a:solidFill>
                <a:cs typeface="Times New Roman" pitchFamily="18" charset="0"/>
              </a:rPr>
              <a:t>Emphasize support services provided by your </a:t>
            </a:r>
            <a:r>
              <a:rPr lang="en-US" dirty="0" smtClean="0">
                <a:solidFill>
                  <a:srgbClr val="000000"/>
                </a:solidFill>
                <a:cs typeface="Times New Roman" pitchFamily="18" charset="0"/>
              </a:rPr>
              <a:t>program</a:t>
            </a:r>
          </a:p>
          <a:p>
            <a:pPr marL="533400" indent="-533400">
              <a:buClr>
                <a:schemeClr val="bg2"/>
              </a:buClr>
              <a:buSzPct val="65000"/>
              <a:buFont typeface="Wingdings" pitchFamily="2" charset="2"/>
              <a:buAutoNum type="arabicPeriod"/>
              <a:defRPr/>
            </a:pPr>
            <a:r>
              <a:rPr lang="en-US" dirty="0" smtClean="0">
                <a:solidFill>
                  <a:srgbClr val="000000"/>
                </a:solidFill>
                <a:cs typeface="Times New Roman" pitchFamily="18" charset="0"/>
              </a:rPr>
              <a:t>Become involved with community activities/events.</a:t>
            </a:r>
          </a:p>
          <a:p>
            <a:pPr marL="533400" indent="-533400">
              <a:buClr>
                <a:schemeClr val="bg2"/>
              </a:buClr>
              <a:buSzPct val="65000"/>
              <a:buFont typeface="Wingdings" pitchFamily="2" charset="2"/>
              <a:buAutoNum type="arabicPeriod"/>
              <a:defRPr/>
            </a:pPr>
            <a:r>
              <a:rPr lang="en-US" dirty="0" smtClean="0">
                <a:solidFill>
                  <a:srgbClr val="000000"/>
                </a:solidFill>
                <a:cs typeface="Times New Roman" pitchFamily="18" charset="0"/>
              </a:rPr>
              <a:t>*Meet with parent(s) at their temporary residence and/or shelter</a:t>
            </a:r>
          </a:p>
          <a:p>
            <a:pPr marL="533400" indent="-533400">
              <a:buClr>
                <a:schemeClr val="bg2"/>
              </a:buClr>
              <a:buSzPct val="65000"/>
              <a:buFont typeface="Wingdings" pitchFamily="2" charset="2"/>
              <a:buAutoNum type="arabicPeriod"/>
              <a:defRPr/>
            </a:pPr>
            <a:r>
              <a:rPr lang="en-US" dirty="0" smtClean="0">
                <a:solidFill>
                  <a:srgbClr val="000000"/>
                </a:solidFill>
                <a:cs typeface="Times New Roman" pitchFamily="18" charset="0"/>
              </a:rPr>
              <a:t>Review documents, and make sure they are sensitive to students’ &amp; families’ needs</a:t>
            </a:r>
          </a:p>
          <a:p>
            <a:pPr marL="533400" indent="-533400">
              <a:buClr>
                <a:schemeClr val="bg2"/>
              </a:buClr>
              <a:buSzPct val="65000"/>
              <a:buFont typeface="Wingdings" pitchFamily="2" charset="2"/>
              <a:buAutoNum type="arabicPeriod"/>
              <a:defRPr/>
            </a:pPr>
            <a:r>
              <a:rPr lang="en-US" dirty="0" smtClean="0">
                <a:solidFill>
                  <a:srgbClr val="000000"/>
                </a:solidFill>
                <a:cs typeface="Times New Roman" pitchFamily="18" charset="0"/>
              </a:rPr>
              <a:t>Create a welcoming/friendly intake process, ensure that you are listening and that you care (critical)</a:t>
            </a:r>
            <a:endParaRPr lang="en-US" dirty="0"/>
          </a:p>
        </p:txBody>
      </p:sp>
    </p:spTree>
    <p:extLst>
      <p:ext uri="{BB962C8B-B14F-4D97-AF65-F5344CB8AC3E}">
        <p14:creationId xmlns:p14="http://schemas.microsoft.com/office/powerpoint/2010/main" val="133747478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763000" cy="792162"/>
          </a:xfrm>
          <a:solidFill>
            <a:schemeClr val="accent3"/>
          </a:solidFill>
        </p:spPr>
        <p:txBody>
          <a:bodyPr>
            <a:normAutofit/>
          </a:bodyPr>
          <a:lstStyle/>
          <a:p>
            <a:r>
              <a:rPr lang="en-US" dirty="0" smtClean="0"/>
              <a:t>Recommendations</a:t>
            </a:r>
            <a:endParaRPr lang="en-US" dirty="0"/>
          </a:p>
        </p:txBody>
      </p:sp>
      <p:pic>
        <p:nvPicPr>
          <p:cNvPr id="4" name="Picture 2" descr="C:\Users\Valerie.Todacheene\AppData\Local\Microsoft\Windows\Temporary Internet Files\Content.IE5\VJMWA2P3\MC900432586[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65182" y="0"/>
            <a:ext cx="631609" cy="631609"/>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C:\Users\Valerie.Todacheene\AppData\Local\Microsoft\Windows\Temporary Internet Files\Content.IE5\VJMWA2P3\MC900432586[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0"/>
            <a:ext cx="631609" cy="631609"/>
          </a:xfrm>
          <a:prstGeom prst="rect">
            <a:avLst/>
          </a:prstGeom>
          <a:noFill/>
          <a:extLst>
            <a:ext uri="{909E8E84-426E-40DD-AFC4-6F175D3DCCD1}">
              <a14:hiddenFill xmlns:a14="http://schemas.microsoft.com/office/drawing/2010/main">
                <a:solidFill>
                  <a:srgbClr val="FFFFFF"/>
                </a:solidFill>
              </a14:hiddenFill>
            </a:ext>
          </a:extLst>
        </p:spPr>
      </p:pic>
      <p:sp>
        <p:nvSpPr>
          <p:cNvPr id="6" name="Content Placeholder 5"/>
          <p:cNvSpPr>
            <a:spLocks noGrp="1"/>
          </p:cNvSpPr>
          <p:nvPr>
            <p:ph idx="1"/>
          </p:nvPr>
        </p:nvSpPr>
        <p:spPr/>
        <p:txBody>
          <a:bodyPr>
            <a:normAutofit fontScale="70000" lnSpcReduction="20000"/>
          </a:bodyPr>
          <a:lstStyle/>
          <a:p>
            <a:pPr>
              <a:buClr>
                <a:schemeClr val="bg2"/>
              </a:buClr>
              <a:buSzPct val="65000"/>
              <a:buFont typeface="Wingdings" pitchFamily="2" charset="2"/>
              <a:buAutoNum type="arabicPeriod"/>
              <a:defRPr/>
            </a:pPr>
            <a:r>
              <a:rPr lang="en-US" dirty="0" smtClean="0">
                <a:solidFill>
                  <a:srgbClr val="000000"/>
                </a:solidFill>
                <a:cs typeface="Times New Roman" pitchFamily="18" charset="0"/>
              </a:rPr>
              <a:t>Follow through with items you said you would act on</a:t>
            </a:r>
          </a:p>
          <a:p>
            <a:pPr>
              <a:buClr>
                <a:schemeClr val="bg2"/>
              </a:buClr>
              <a:buSzPct val="65000"/>
              <a:buFont typeface="Wingdings" pitchFamily="2" charset="2"/>
              <a:buAutoNum type="arabicPeriod"/>
              <a:defRPr/>
            </a:pPr>
            <a:r>
              <a:rPr lang="en-US" dirty="0" smtClean="0">
                <a:solidFill>
                  <a:srgbClr val="000000"/>
                </a:solidFill>
                <a:cs typeface="Times New Roman" pitchFamily="18" charset="0"/>
              </a:rPr>
              <a:t>Provide </a:t>
            </a:r>
            <a:r>
              <a:rPr lang="en-US" dirty="0">
                <a:solidFill>
                  <a:srgbClr val="000000"/>
                </a:solidFill>
                <a:cs typeface="Times New Roman" pitchFamily="18" charset="0"/>
              </a:rPr>
              <a:t>training on creating a sense of community for your initiative’s personnel and volunteers</a:t>
            </a:r>
          </a:p>
          <a:p>
            <a:pPr>
              <a:buClr>
                <a:schemeClr val="bg2"/>
              </a:buClr>
              <a:buSzPct val="65000"/>
              <a:buFont typeface="Wingdings" pitchFamily="2" charset="2"/>
              <a:buAutoNum type="arabicPeriod"/>
              <a:defRPr/>
            </a:pPr>
            <a:r>
              <a:rPr lang="en-US" dirty="0">
                <a:solidFill>
                  <a:srgbClr val="000000"/>
                </a:solidFill>
                <a:cs typeface="Times New Roman" pitchFamily="18" charset="0"/>
              </a:rPr>
              <a:t>Provide workshops </a:t>
            </a:r>
            <a:r>
              <a:rPr lang="en-US" dirty="0" smtClean="0">
                <a:solidFill>
                  <a:srgbClr val="000000"/>
                </a:solidFill>
                <a:cs typeface="Times New Roman" pitchFamily="18" charset="0"/>
              </a:rPr>
              <a:t>to </a:t>
            </a:r>
            <a:r>
              <a:rPr lang="en-US" dirty="0">
                <a:solidFill>
                  <a:srgbClr val="000000"/>
                </a:solidFill>
                <a:cs typeface="Times New Roman" pitchFamily="18" charset="0"/>
              </a:rPr>
              <a:t>families and communities on sense of community</a:t>
            </a:r>
          </a:p>
          <a:p>
            <a:pPr>
              <a:buClr>
                <a:schemeClr val="bg2"/>
              </a:buClr>
              <a:buSzPct val="65000"/>
              <a:buFont typeface="Wingdings" pitchFamily="2" charset="2"/>
              <a:buAutoNum type="arabicPeriod"/>
              <a:defRPr/>
            </a:pPr>
            <a:r>
              <a:rPr lang="en-US" dirty="0">
                <a:solidFill>
                  <a:srgbClr val="000000"/>
                </a:solidFill>
                <a:cs typeface="Times New Roman" pitchFamily="18" charset="0"/>
              </a:rPr>
              <a:t>Conduct  ongoing evaluations on </a:t>
            </a:r>
            <a:r>
              <a:rPr lang="en-US" dirty="0" smtClean="0">
                <a:solidFill>
                  <a:srgbClr val="000000"/>
                </a:solidFill>
                <a:cs typeface="Times New Roman" pitchFamily="18" charset="0"/>
              </a:rPr>
              <a:t>students, </a:t>
            </a:r>
            <a:r>
              <a:rPr lang="en-US" dirty="0">
                <a:solidFill>
                  <a:srgbClr val="000000"/>
                </a:solidFill>
                <a:cs typeface="Times New Roman" pitchFamily="18" charset="0"/>
              </a:rPr>
              <a:t>families’ and communities’ </a:t>
            </a:r>
            <a:r>
              <a:rPr lang="en-US" dirty="0" smtClean="0">
                <a:solidFill>
                  <a:srgbClr val="000000"/>
                </a:solidFill>
                <a:cs typeface="Times New Roman" pitchFamily="18" charset="0"/>
              </a:rPr>
              <a:t>experiences.</a:t>
            </a:r>
            <a:endParaRPr lang="en-US" dirty="0">
              <a:solidFill>
                <a:srgbClr val="000000"/>
              </a:solidFill>
              <a:cs typeface="Times New Roman" pitchFamily="18" charset="0"/>
            </a:endParaRPr>
          </a:p>
          <a:p>
            <a:pPr>
              <a:buClr>
                <a:schemeClr val="bg2"/>
              </a:buClr>
              <a:buSzPct val="65000"/>
              <a:buFont typeface="Wingdings" pitchFamily="2" charset="2"/>
              <a:buAutoNum type="arabicPeriod"/>
              <a:defRPr/>
            </a:pPr>
            <a:r>
              <a:rPr lang="en-US" dirty="0">
                <a:solidFill>
                  <a:srgbClr val="000000"/>
                </a:solidFill>
                <a:cs typeface="Times New Roman" pitchFamily="18" charset="0"/>
              </a:rPr>
              <a:t>Consider creating support services programs for families and communities</a:t>
            </a:r>
          </a:p>
          <a:p>
            <a:pPr>
              <a:buClr>
                <a:schemeClr val="bg2"/>
              </a:buClr>
              <a:buSzPct val="65000"/>
              <a:buFont typeface="Wingdings" pitchFamily="2" charset="2"/>
              <a:buAutoNum type="arabicPeriod"/>
              <a:defRPr/>
            </a:pPr>
            <a:r>
              <a:rPr lang="en-US" dirty="0">
                <a:solidFill>
                  <a:srgbClr val="000000"/>
                </a:solidFill>
                <a:cs typeface="Times New Roman" pitchFamily="18" charset="0"/>
              </a:rPr>
              <a:t>Participate in tools that assesses your family and community engagement initiatives.</a:t>
            </a:r>
          </a:p>
          <a:p>
            <a:pPr>
              <a:buClr>
                <a:schemeClr val="bg2"/>
              </a:buClr>
              <a:buSzPct val="65000"/>
              <a:buFont typeface="Wingdings" pitchFamily="2" charset="2"/>
              <a:buAutoNum type="arabicPeriod"/>
              <a:defRPr/>
            </a:pPr>
            <a:r>
              <a:rPr lang="en-US" dirty="0">
                <a:solidFill>
                  <a:srgbClr val="000000"/>
                </a:solidFill>
                <a:cs typeface="Times New Roman" pitchFamily="18" charset="0"/>
              </a:rPr>
              <a:t>Collaborate with members in your community in providing services to </a:t>
            </a:r>
            <a:r>
              <a:rPr lang="en-US" dirty="0" smtClean="0">
                <a:solidFill>
                  <a:srgbClr val="000000"/>
                </a:solidFill>
                <a:cs typeface="Times New Roman" pitchFamily="18" charset="0"/>
              </a:rPr>
              <a:t>students &amp; parents.</a:t>
            </a:r>
          </a:p>
          <a:p>
            <a:pPr>
              <a:buClr>
                <a:schemeClr val="bg2"/>
              </a:buClr>
              <a:buSzPct val="65000"/>
              <a:buFont typeface="Wingdings" pitchFamily="2" charset="2"/>
              <a:buAutoNum type="arabicPeriod"/>
              <a:defRPr/>
            </a:pPr>
            <a:r>
              <a:rPr lang="en-US" dirty="0" smtClean="0">
                <a:solidFill>
                  <a:srgbClr val="000000"/>
                </a:solidFill>
                <a:cs typeface="Times New Roman" pitchFamily="18" charset="0"/>
              </a:rPr>
              <a:t>Be an advocate for students &amp; their families.</a:t>
            </a:r>
            <a:endParaRPr lang="en-US" dirty="0">
              <a:solidFill>
                <a:srgbClr val="000000"/>
              </a:solidFill>
              <a:cs typeface="Times New Roman" pitchFamily="18" charset="0"/>
            </a:endParaRPr>
          </a:p>
          <a:p>
            <a:pPr marL="533400" indent="-533400">
              <a:buClr>
                <a:schemeClr val="bg2"/>
              </a:buClr>
              <a:buSzPct val="65000"/>
              <a:buFont typeface="Wingdings" pitchFamily="2" charset="2"/>
              <a:buAutoNum type="arabicPeriod"/>
              <a:defRPr/>
            </a:pPr>
            <a:endParaRPr lang="en-US" dirty="0"/>
          </a:p>
        </p:txBody>
      </p:sp>
    </p:spTree>
    <p:extLst>
      <p:ext uri="{BB962C8B-B14F-4D97-AF65-F5344CB8AC3E}">
        <p14:creationId xmlns:p14="http://schemas.microsoft.com/office/powerpoint/2010/main" val="121255047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686800" cy="792162"/>
          </a:xfrm>
          <a:solidFill>
            <a:schemeClr val="accent3"/>
          </a:solidFill>
        </p:spPr>
        <p:txBody>
          <a:bodyPr>
            <a:normAutofit/>
          </a:bodyPr>
          <a:lstStyle/>
          <a:p>
            <a:r>
              <a:rPr lang="en-US" dirty="0" smtClean="0"/>
              <a:t>Accountability</a:t>
            </a:r>
            <a:endParaRPr lang="en-US" dirty="0"/>
          </a:p>
        </p:txBody>
      </p:sp>
      <p:sp>
        <p:nvSpPr>
          <p:cNvPr id="3" name="Content Placeholder 2"/>
          <p:cNvSpPr>
            <a:spLocks noGrp="1"/>
          </p:cNvSpPr>
          <p:nvPr>
            <p:ph idx="1"/>
          </p:nvPr>
        </p:nvSpPr>
        <p:spPr>
          <a:xfrm>
            <a:off x="228600" y="1524000"/>
            <a:ext cx="8652386" cy="4525963"/>
          </a:xfrm>
        </p:spPr>
        <p:txBody>
          <a:bodyPr>
            <a:normAutofit/>
          </a:bodyPr>
          <a:lstStyle/>
          <a:p>
            <a:pPr marL="1588" indent="0">
              <a:lnSpc>
                <a:spcPct val="90000"/>
              </a:lnSpc>
              <a:buNone/>
            </a:pPr>
            <a:r>
              <a:rPr lang="en-US" sz="3100" dirty="0" smtClean="0">
                <a:solidFill>
                  <a:schemeClr val="accent5">
                    <a:lumMod val="50000"/>
                  </a:schemeClr>
                </a:solidFill>
              </a:rPr>
              <a:t>Data Collection</a:t>
            </a:r>
          </a:p>
          <a:p>
            <a:pPr lvl="1">
              <a:buFont typeface="Wingdings" pitchFamily="2" charset="2"/>
              <a:buChar char="§"/>
            </a:pPr>
            <a:r>
              <a:rPr lang="en-US" i="0" dirty="0" smtClean="0"/>
              <a:t>All LEAs Identify Homeless Children &amp; Youth in NASIS</a:t>
            </a:r>
          </a:p>
          <a:p>
            <a:pPr lvl="1">
              <a:buFont typeface="Wingdings" pitchFamily="2" charset="2"/>
              <a:buChar char="§"/>
            </a:pPr>
            <a:r>
              <a:rPr lang="en-US" i="0" dirty="0" smtClean="0"/>
              <a:t>LEAs with Sub-Grants</a:t>
            </a:r>
          </a:p>
          <a:p>
            <a:pPr lvl="2">
              <a:buFont typeface="Wingdings" pitchFamily="2" charset="2"/>
              <a:buChar char="§"/>
            </a:pPr>
            <a:r>
              <a:rPr lang="en-US" dirty="0" smtClean="0"/>
              <a:t>Annual Evaluation Template</a:t>
            </a:r>
            <a:endParaRPr lang="en-US" i="0" dirty="0" smtClean="0"/>
          </a:p>
          <a:p>
            <a:pPr lvl="3"/>
            <a:r>
              <a:rPr lang="en-US" dirty="0" smtClean="0"/>
              <a:t>Number of homeless children &amp; youth served by sub-grant funding</a:t>
            </a:r>
          </a:p>
          <a:p>
            <a:pPr lvl="3"/>
            <a:r>
              <a:rPr lang="en-US" dirty="0" smtClean="0"/>
              <a:t>Number of children receiving educational and school support services</a:t>
            </a:r>
          </a:p>
          <a:p>
            <a:pPr lvl="3"/>
            <a:r>
              <a:rPr lang="en-US" dirty="0" smtClean="0"/>
              <a:t>Barriers to the education of homeless children &amp; youth. </a:t>
            </a:r>
          </a:p>
          <a:p>
            <a:pPr lvl="2"/>
            <a:endParaRPr lang="en-US" dirty="0" smtClean="0"/>
          </a:p>
          <a:p>
            <a:pPr lvl="1"/>
            <a:endParaRPr lang="en-US" dirty="0"/>
          </a:p>
        </p:txBody>
      </p:sp>
      <p:pic>
        <p:nvPicPr>
          <p:cNvPr id="4" name="Picture 2" descr="C:\Users\Valerie.Todacheene\AppData\Local\Microsoft\Windows\Temporary Internet Files\Content.IE5\VJMWA2P3\MC900432586[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65182" y="0"/>
            <a:ext cx="631609" cy="631609"/>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C:\Users\Valerie.Todacheene\AppData\Local\Microsoft\Windows\Temporary Internet Files\Content.IE5\VJMWA2P3\MC900432586[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1"/>
            <a:ext cx="631609" cy="63160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2248904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686800" cy="944562"/>
          </a:xfrm>
          <a:solidFill>
            <a:schemeClr val="accent3"/>
          </a:solidFill>
        </p:spPr>
        <p:txBody>
          <a:bodyPr>
            <a:normAutofit/>
          </a:bodyPr>
          <a:lstStyle/>
          <a:p>
            <a:r>
              <a:rPr lang="en-US" dirty="0" smtClean="0"/>
              <a:t>Accountability</a:t>
            </a:r>
            <a:endParaRPr lang="en-US" dirty="0"/>
          </a:p>
        </p:txBody>
      </p:sp>
      <p:sp>
        <p:nvSpPr>
          <p:cNvPr id="3" name="Content Placeholder 2"/>
          <p:cNvSpPr>
            <a:spLocks noGrp="1"/>
          </p:cNvSpPr>
          <p:nvPr>
            <p:ph idx="1"/>
          </p:nvPr>
        </p:nvSpPr>
        <p:spPr>
          <a:xfrm>
            <a:off x="228600" y="1219200"/>
            <a:ext cx="8652386" cy="5181600"/>
          </a:xfrm>
        </p:spPr>
        <p:txBody>
          <a:bodyPr>
            <a:normAutofit/>
          </a:bodyPr>
          <a:lstStyle/>
          <a:p>
            <a:pPr marL="0" indent="0">
              <a:buNone/>
            </a:pPr>
            <a:r>
              <a:rPr lang="en-US" dirty="0" smtClean="0">
                <a:solidFill>
                  <a:schemeClr val="accent5">
                    <a:lumMod val="50000"/>
                  </a:schemeClr>
                </a:solidFill>
              </a:rPr>
              <a:t>BIE Monitoring</a:t>
            </a:r>
          </a:p>
          <a:p>
            <a:pPr lvl="1">
              <a:lnSpc>
                <a:spcPct val="80000"/>
              </a:lnSpc>
            </a:pPr>
            <a:r>
              <a:rPr lang="en-US" dirty="0"/>
              <a:t>Describe local partnerships and collaborations in which the project is engaged</a:t>
            </a:r>
            <a:r>
              <a:rPr lang="en-US" dirty="0" smtClean="0"/>
              <a:t>.</a:t>
            </a:r>
          </a:p>
          <a:p>
            <a:pPr lvl="1">
              <a:lnSpc>
                <a:spcPct val="80000"/>
              </a:lnSpc>
            </a:pPr>
            <a:r>
              <a:rPr lang="en-US" dirty="0"/>
              <a:t>The </a:t>
            </a:r>
            <a:r>
              <a:rPr lang="en-US" dirty="0" smtClean="0"/>
              <a:t>school </a:t>
            </a:r>
            <a:r>
              <a:rPr lang="en-US" dirty="0"/>
              <a:t>has a procedure in place to identify school-age homeless children and youth and determine whether or not they are attending and succeeding in </a:t>
            </a:r>
            <a:r>
              <a:rPr lang="en-US" dirty="0" smtClean="0"/>
              <a:t>school.</a:t>
            </a:r>
            <a:endParaRPr lang="en-US" i="0" dirty="0" smtClean="0">
              <a:solidFill>
                <a:schemeClr val="accent6">
                  <a:lumMod val="50000"/>
                </a:schemeClr>
              </a:solidFill>
            </a:endParaRPr>
          </a:p>
          <a:p>
            <a:pPr lvl="1">
              <a:lnSpc>
                <a:spcPct val="80000"/>
              </a:lnSpc>
            </a:pPr>
            <a:r>
              <a:rPr lang="en-US" dirty="0"/>
              <a:t>Public notice of educational rights of homeless children and youth is disseminated by LEA in places where families and youth are likely to be present (e.g., schools, shelters, soup kitchens), and in comprehensible formats (e.g., in Native Language, geared for low literacy, or other community need</a:t>
            </a:r>
            <a:r>
              <a:rPr lang="en-US" dirty="0" smtClean="0"/>
              <a:t>).</a:t>
            </a:r>
          </a:p>
          <a:p>
            <a:pPr lvl="1"/>
            <a:endParaRPr lang="en-US" dirty="0"/>
          </a:p>
        </p:txBody>
      </p:sp>
      <p:pic>
        <p:nvPicPr>
          <p:cNvPr id="4" name="Picture 2" descr="C:\Users\Valerie.Todacheene\AppData\Local\Microsoft\Windows\Temporary Internet Files\Content.IE5\VJMWA2P3\MC900432586[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65182" y="0"/>
            <a:ext cx="631609" cy="631609"/>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C:\Users\Valerie.Todacheene\AppData\Local\Microsoft\Windows\Temporary Internet Files\Content.IE5\VJMWA2P3\MC900432586[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1"/>
            <a:ext cx="631609" cy="63160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3953057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763000" cy="868362"/>
          </a:xfrm>
          <a:solidFill>
            <a:schemeClr val="accent3"/>
          </a:solidFill>
        </p:spPr>
        <p:txBody>
          <a:bodyPr>
            <a:normAutofit/>
          </a:bodyPr>
          <a:lstStyle/>
          <a:p>
            <a:r>
              <a:rPr lang="en-US" dirty="0" smtClean="0"/>
              <a:t>Accountability</a:t>
            </a:r>
            <a:endParaRPr lang="en-US" dirty="0"/>
          </a:p>
        </p:txBody>
      </p:sp>
      <p:sp>
        <p:nvSpPr>
          <p:cNvPr id="3" name="Content Placeholder 2"/>
          <p:cNvSpPr>
            <a:spLocks noGrp="1"/>
          </p:cNvSpPr>
          <p:nvPr>
            <p:ph idx="1"/>
          </p:nvPr>
        </p:nvSpPr>
        <p:spPr>
          <a:xfrm>
            <a:off x="152400" y="1219200"/>
            <a:ext cx="8728586" cy="5181600"/>
          </a:xfrm>
        </p:spPr>
        <p:txBody>
          <a:bodyPr>
            <a:normAutofit/>
          </a:bodyPr>
          <a:lstStyle/>
          <a:p>
            <a:pPr marL="0" indent="0">
              <a:buNone/>
            </a:pPr>
            <a:r>
              <a:rPr lang="en-US" sz="2600" dirty="0" smtClean="0">
                <a:solidFill>
                  <a:schemeClr val="accent5">
                    <a:lumMod val="50000"/>
                  </a:schemeClr>
                </a:solidFill>
              </a:rPr>
              <a:t>BIE Monitoring</a:t>
            </a:r>
          </a:p>
          <a:p>
            <a:pPr lvl="1">
              <a:lnSpc>
                <a:spcPct val="80000"/>
              </a:lnSpc>
            </a:pPr>
            <a:r>
              <a:rPr lang="en-US" sz="2600" dirty="0" smtClean="0"/>
              <a:t>The school </a:t>
            </a:r>
            <a:r>
              <a:rPr lang="en-US" sz="2600" dirty="0"/>
              <a:t>has designated a staff person as the liaison for homeless children and youths, to carry out the duties described in paragraph (6)(A) of Title X, Part C, Sec. 1032, Subtitle B Sec. 722(g)(1)(j)(ii) and all schools, local service providers, and advocates are informed of the liaison’s duties, the definition of homeless and Title X requirements</a:t>
            </a:r>
            <a:r>
              <a:rPr lang="en-US" sz="2600" dirty="0" smtClean="0"/>
              <a:t>.</a:t>
            </a:r>
          </a:p>
          <a:p>
            <a:pPr lvl="1">
              <a:lnSpc>
                <a:spcPct val="80000"/>
              </a:lnSpc>
            </a:pPr>
            <a:r>
              <a:rPr lang="en-US" sz="2600" dirty="0"/>
              <a:t>The </a:t>
            </a:r>
            <a:r>
              <a:rPr lang="en-US" sz="2600" dirty="0" smtClean="0"/>
              <a:t>school </a:t>
            </a:r>
            <a:r>
              <a:rPr lang="en-US" sz="2600" dirty="0"/>
              <a:t>has a homeless education policy for the purpose of removing enrollment and retention barriers of homeless children and youth; the policy includes assurance that homeless children and youth are not stigmatized or segregated. </a:t>
            </a:r>
            <a:endParaRPr lang="en-US" sz="2600" dirty="0" smtClean="0"/>
          </a:p>
          <a:p>
            <a:pPr lvl="1"/>
            <a:endParaRPr lang="en-US" dirty="0"/>
          </a:p>
        </p:txBody>
      </p:sp>
      <p:pic>
        <p:nvPicPr>
          <p:cNvPr id="4" name="Picture 2" descr="C:\Users\Valerie.Todacheene\AppData\Local\Microsoft\Windows\Temporary Internet Files\Content.IE5\VJMWA2P3\MC900432586[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65182" y="0"/>
            <a:ext cx="631609" cy="631609"/>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C:\Users\Valerie.Todacheene\AppData\Local\Microsoft\Windows\Temporary Internet Files\Content.IE5\VJMWA2P3\MC900432586[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 y="0"/>
            <a:ext cx="631609" cy="63160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1087924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763000" cy="792162"/>
          </a:xfrm>
          <a:solidFill>
            <a:schemeClr val="accent3"/>
          </a:solidFill>
        </p:spPr>
        <p:txBody>
          <a:bodyPr>
            <a:normAutofit/>
          </a:bodyPr>
          <a:lstStyle/>
          <a:p>
            <a:r>
              <a:rPr lang="en-US" dirty="0" smtClean="0"/>
              <a:t>Accountability</a:t>
            </a:r>
            <a:endParaRPr lang="en-US" dirty="0"/>
          </a:p>
        </p:txBody>
      </p:sp>
      <p:sp>
        <p:nvSpPr>
          <p:cNvPr id="3" name="Content Placeholder 2"/>
          <p:cNvSpPr>
            <a:spLocks noGrp="1"/>
          </p:cNvSpPr>
          <p:nvPr>
            <p:ph idx="1"/>
          </p:nvPr>
        </p:nvSpPr>
        <p:spPr>
          <a:xfrm>
            <a:off x="152400" y="1219200"/>
            <a:ext cx="8728586" cy="5181600"/>
          </a:xfrm>
        </p:spPr>
        <p:txBody>
          <a:bodyPr>
            <a:normAutofit/>
          </a:bodyPr>
          <a:lstStyle/>
          <a:p>
            <a:pPr marL="0" indent="0">
              <a:buNone/>
            </a:pPr>
            <a:r>
              <a:rPr lang="en-US" sz="2600" dirty="0" smtClean="0">
                <a:solidFill>
                  <a:schemeClr val="accent5">
                    <a:lumMod val="50000"/>
                  </a:schemeClr>
                </a:solidFill>
              </a:rPr>
              <a:t>Additional Items for BIE Monitoring</a:t>
            </a:r>
          </a:p>
          <a:p>
            <a:pPr lvl="1">
              <a:lnSpc>
                <a:spcPct val="80000"/>
              </a:lnSpc>
            </a:pPr>
            <a:r>
              <a:rPr lang="en-US" sz="2600" dirty="0" smtClean="0"/>
              <a:t>Homeless youth &amp; children goals are integrated in </a:t>
            </a:r>
            <a:r>
              <a:rPr lang="en-US" sz="2600" dirty="0" err="1" smtClean="0"/>
              <a:t>Schoolwide</a:t>
            </a:r>
            <a:r>
              <a:rPr lang="en-US" sz="2600" dirty="0" smtClean="0"/>
              <a:t> Plan and Consolidated </a:t>
            </a:r>
            <a:r>
              <a:rPr lang="en-US" sz="2600" dirty="0" err="1" smtClean="0"/>
              <a:t>Schoolwide</a:t>
            </a:r>
            <a:r>
              <a:rPr lang="en-US" sz="2600" dirty="0" smtClean="0"/>
              <a:t> Budget</a:t>
            </a:r>
          </a:p>
          <a:p>
            <a:pPr lvl="1">
              <a:lnSpc>
                <a:spcPct val="80000"/>
              </a:lnSpc>
            </a:pPr>
            <a:r>
              <a:rPr lang="en-US" sz="2600" dirty="0" smtClean="0"/>
              <a:t>Parental Involvement</a:t>
            </a:r>
          </a:p>
          <a:p>
            <a:pPr lvl="1"/>
            <a:endParaRPr lang="en-US" dirty="0"/>
          </a:p>
        </p:txBody>
      </p:sp>
      <p:pic>
        <p:nvPicPr>
          <p:cNvPr id="4" name="Picture 2" descr="C:\Users\Valerie.Todacheene\AppData\Local\Microsoft\Windows\Temporary Internet Files\Content.IE5\VJMWA2P3\MC900432586[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65182" y="0"/>
            <a:ext cx="631609" cy="631609"/>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C:\Users\Valerie.Todacheene\AppData\Local\Microsoft\Windows\Temporary Internet Files\Content.IE5\VJMWA2P3\MC900432586[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 y="-1"/>
            <a:ext cx="631609" cy="63160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9566029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686800" cy="868362"/>
          </a:xfrm>
          <a:solidFill>
            <a:schemeClr val="accent3"/>
          </a:solidFill>
        </p:spPr>
        <p:txBody>
          <a:bodyPr>
            <a:normAutofit/>
          </a:bodyPr>
          <a:lstStyle/>
          <a:p>
            <a:r>
              <a:rPr lang="en-US" dirty="0" smtClean="0"/>
              <a:t>Funding</a:t>
            </a:r>
            <a:endParaRPr lang="en-US" dirty="0"/>
          </a:p>
        </p:txBody>
      </p:sp>
      <p:sp>
        <p:nvSpPr>
          <p:cNvPr id="3" name="Content Placeholder 2"/>
          <p:cNvSpPr>
            <a:spLocks noGrp="1"/>
          </p:cNvSpPr>
          <p:nvPr>
            <p:ph idx="1"/>
          </p:nvPr>
        </p:nvSpPr>
        <p:spPr>
          <a:xfrm>
            <a:off x="270793" y="1447800"/>
            <a:ext cx="8576186" cy="3581400"/>
          </a:xfrm>
        </p:spPr>
        <p:txBody>
          <a:bodyPr>
            <a:normAutofit/>
          </a:bodyPr>
          <a:lstStyle/>
          <a:p>
            <a:pPr lvl="1">
              <a:lnSpc>
                <a:spcPct val="80000"/>
              </a:lnSpc>
            </a:pPr>
            <a:r>
              <a:rPr lang="en-US" sz="2600" dirty="0" smtClean="0"/>
              <a:t>Title I Set-Asides (.5%)</a:t>
            </a:r>
          </a:p>
          <a:p>
            <a:pPr lvl="1">
              <a:lnSpc>
                <a:spcPct val="80000"/>
              </a:lnSpc>
            </a:pPr>
            <a:endParaRPr lang="en-US" sz="2600" dirty="0" smtClean="0"/>
          </a:p>
          <a:p>
            <a:pPr lvl="1">
              <a:lnSpc>
                <a:spcPct val="80000"/>
              </a:lnSpc>
            </a:pPr>
            <a:r>
              <a:rPr lang="en-US" sz="2600" dirty="0" smtClean="0"/>
              <a:t>McKinney-Vento Sub Grant (Competitive)</a:t>
            </a:r>
          </a:p>
          <a:p>
            <a:pPr lvl="1">
              <a:lnSpc>
                <a:spcPct val="80000"/>
              </a:lnSpc>
            </a:pPr>
            <a:endParaRPr lang="en-US" sz="2600" dirty="0" smtClean="0"/>
          </a:p>
          <a:p>
            <a:pPr lvl="1">
              <a:lnSpc>
                <a:spcPct val="80000"/>
              </a:lnSpc>
            </a:pPr>
            <a:r>
              <a:rPr lang="en-US" sz="2600" dirty="0" smtClean="0"/>
              <a:t>General Funds</a:t>
            </a:r>
          </a:p>
          <a:p>
            <a:pPr lvl="1">
              <a:lnSpc>
                <a:spcPct val="80000"/>
              </a:lnSpc>
            </a:pPr>
            <a:endParaRPr lang="en-US" sz="2600" dirty="0"/>
          </a:p>
          <a:p>
            <a:pPr lvl="1">
              <a:lnSpc>
                <a:spcPct val="80000"/>
              </a:lnSpc>
            </a:pPr>
            <a:r>
              <a:rPr lang="en-US" sz="2600" dirty="0" smtClean="0"/>
              <a:t>Illustrated in Consolidated </a:t>
            </a:r>
            <a:r>
              <a:rPr lang="en-US" sz="2600" dirty="0" err="1" smtClean="0"/>
              <a:t>Schoolwide</a:t>
            </a:r>
            <a:r>
              <a:rPr lang="en-US" sz="2600" dirty="0" smtClean="0"/>
              <a:t> Budget(s)</a:t>
            </a:r>
          </a:p>
          <a:p>
            <a:pPr lvl="1">
              <a:lnSpc>
                <a:spcPct val="80000"/>
              </a:lnSpc>
            </a:pPr>
            <a:endParaRPr lang="en-US" sz="2600" dirty="0" smtClean="0"/>
          </a:p>
          <a:p>
            <a:pPr lvl="1"/>
            <a:endParaRPr lang="en-US" dirty="0"/>
          </a:p>
        </p:txBody>
      </p:sp>
      <p:pic>
        <p:nvPicPr>
          <p:cNvPr id="4" name="Picture 2" descr="C:\Users\Valerie.Todacheene\AppData\Local\Microsoft\Windows\Temporary Internet Files\Content.IE5\VJMWA2P3\MC900432586[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65182" y="0"/>
            <a:ext cx="631609" cy="631609"/>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C:\Users\Valerie.Todacheene\AppData\Local\Microsoft\Windows\Temporary Internet Files\Content.IE5\VJMWA2P3\MC900432586[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1"/>
            <a:ext cx="631609" cy="63160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0389393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839200" cy="944562"/>
          </a:xfrm>
          <a:solidFill>
            <a:schemeClr val="accent3"/>
          </a:solidFill>
        </p:spPr>
        <p:txBody>
          <a:bodyPr>
            <a:normAutofit/>
          </a:bodyPr>
          <a:lstStyle/>
          <a:p>
            <a:r>
              <a:rPr lang="en-US" dirty="0" smtClean="0"/>
              <a:t>Resources</a:t>
            </a:r>
            <a:endParaRPr lang="en-US" dirty="0"/>
          </a:p>
        </p:txBody>
      </p:sp>
      <p:sp>
        <p:nvSpPr>
          <p:cNvPr id="3" name="Content Placeholder 2"/>
          <p:cNvSpPr>
            <a:spLocks noGrp="1"/>
          </p:cNvSpPr>
          <p:nvPr>
            <p:ph idx="1"/>
          </p:nvPr>
        </p:nvSpPr>
        <p:spPr>
          <a:xfrm>
            <a:off x="76200" y="1371600"/>
            <a:ext cx="8839200" cy="5257800"/>
          </a:xfrm>
        </p:spPr>
        <p:txBody>
          <a:bodyPr>
            <a:normAutofit fontScale="25000" lnSpcReduction="20000"/>
          </a:bodyPr>
          <a:lstStyle/>
          <a:p>
            <a:pPr>
              <a:lnSpc>
                <a:spcPct val="80000"/>
              </a:lnSpc>
            </a:pPr>
            <a:r>
              <a:rPr lang="en-US" sz="5600" b="1" dirty="0" smtClean="0"/>
              <a:t>PowerPoint 	</a:t>
            </a:r>
          </a:p>
          <a:p>
            <a:pPr>
              <a:lnSpc>
                <a:spcPct val="80000"/>
              </a:lnSpc>
            </a:pPr>
            <a:endParaRPr lang="en-US" sz="5600" b="1" dirty="0" smtClean="0"/>
          </a:p>
          <a:p>
            <a:pPr>
              <a:lnSpc>
                <a:spcPct val="80000"/>
              </a:lnSpc>
            </a:pPr>
            <a:r>
              <a:rPr lang="en-US" sz="5600" b="1" dirty="0" smtClean="0"/>
              <a:t>NCHE Title I (Law into Practice Brief Series)</a:t>
            </a:r>
          </a:p>
          <a:p>
            <a:pPr>
              <a:lnSpc>
                <a:spcPct val="80000"/>
              </a:lnSpc>
            </a:pPr>
            <a:endParaRPr lang="en-US" sz="5600" b="1" dirty="0" smtClean="0"/>
          </a:p>
          <a:p>
            <a:pPr>
              <a:lnSpc>
                <a:spcPct val="80000"/>
              </a:lnSpc>
            </a:pPr>
            <a:r>
              <a:rPr lang="en-US" sz="5600" b="1" dirty="0" smtClean="0"/>
              <a:t>BIE Homeless Education/McKinney-Vento Local Liaison Listing</a:t>
            </a:r>
          </a:p>
          <a:p>
            <a:pPr>
              <a:lnSpc>
                <a:spcPct val="80000"/>
              </a:lnSpc>
            </a:pPr>
            <a:endParaRPr lang="en-US" sz="5600" b="1" dirty="0"/>
          </a:p>
          <a:p>
            <a:pPr>
              <a:lnSpc>
                <a:spcPct val="80000"/>
              </a:lnSpc>
            </a:pPr>
            <a:r>
              <a:rPr lang="en-US" sz="5600" b="1" dirty="0" smtClean="0"/>
              <a:t>Local Liaison Toolkit (NCHE) post on BIE website</a:t>
            </a:r>
          </a:p>
          <a:p>
            <a:pPr>
              <a:lnSpc>
                <a:spcPct val="80000"/>
              </a:lnSpc>
            </a:pPr>
            <a:r>
              <a:rPr lang="en-US" sz="5600" b="1" dirty="0">
                <a:hlinkClick r:id="rId2"/>
              </a:rPr>
              <a:t>http://</a:t>
            </a:r>
            <a:r>
              <a:rPr lang="en-US" sz="5600" b="1" dirty="0" smtClean="0">
                <a:hlinkClick r:id="rId2"/>
              </a:rPr>
              <a:t>center.serve.org/nche/pr/liaison_toolkit.php</a:t>
            </a:r>
            <a:endParaRPr lang="en-US" sz="5600" b="1" dirty="0" smtClean="0"/>
          </a:p>
          <a:p>
            <a:pPr lvl="1">
              <a:lnSpc>
                <a:spcPct val="80000"/>
              </a:lnSpc>
            </a:pPr>
            <a:endParaRPr lang="en-US" sz="5600" dirty="0" smtClean="0"/>
          </a:p>
          <a:p>
            <a:r>
              <a:rPr lang="en-US" sz="5600" b="1" dirty="0"/>
              <a:t>The National Center for Homeless Education (NCHE) w</a:t>
            </a:r>
            <a:r>
              <a:rPr lang="en-US" sz="5600" b="1" i="1" dirty="0"/>
              <a:t>ww.serve.org/nche</a:t>
            </a:r>
            <a:r>
              <a:rPr lang="en-US" sz="5600" b="1" dirty="0"/>
              <a:t> </a:t>
            </a:r>
          </a:p>
          <a:p>
            <a:endParaRPr lang="en-US" sz="5600" b="1" dirty="0"/>
          </a:p>
          <a:p>
            <a:r>
              <a:rPr lang="en-US" sz="5600" b="1" dirty="0"/>
              <a:t>U.S. Department of Education, Education for Homeless Children Youth Program </a:t>
            </a:r>
            <a:r>
              <a:rPr lang="en-US" sz="5600" b="1" i="1" dirty="0"/>
              <a:t>www.ed.gov/programs/homeless/index.html </a:t>
            </a:r>
          </a:p>
          <a:p>
            <a:endParaRPr lang="en-US" sz="5600" b="1" i="1" dirty="0"/>
          </a:p>
          <a:p>
            <a:r>
              <a:rPr lang="en-US" sz="5600" b="1" dirty="0"/>
              <a:t>The National Association for the Education of Homeless Children and Youth (NAEHCY) </a:t>
            </a:r>
            <a:r>
              <a:rPr lang="en-US" sz="5600" b="1" i="1" dirty="0"/>
              <a:t>www.naehcy.org </a:t>
            </a:r>
          </a:p>
          <a:p>
            <a:endParaRPr lang="en-US" sz="5600" b="1" i="1" dirty="0"/>
          </a:p>
          <a:p>
            <a:r>
              <a:rPr lang="en-US" sz="5600" b="1" dirty="0"/>
              <a:t>The National Law Center on Homelessness and Poverty (NLCHP) w</a:t>
            </a:r>
            <a:r>
              <a:rPr lang="en-US" sz="5600" b="1" i="1" dirty="0"/>
              <a:t>ww.nlchp.org</a:t>
            </a:r>
            <a:r>
              <a:rPr lang="en-US" sz="5600" b="1" dirty="0"/>
              <a:t> </a:t>
            </a:r>
          </a:p>
          <a:p>
            <a:r>
              <a:rPr lang="en-US" sz="5600" b="1" dirty="0"/>
              <a:t>The National Center for Homeless Education (NCHE) w</a:t>
            </a:r>
            <a:r>
              <a:rPr lang="en-US" sz="5600" b="1" i="1" dirty="0"/>
              <a:t>ww.serve.org/nche</a:t>
            </a:r>
            <a:r>
              <a:rPr lang="en-US" sz="5600" b="1" dirty="0"/>
              <a:t> </a:t>
            </a:r>
          </a:p>
          <a:p>
            <a:endParaRPr lang="en-US" sz="5600" b="1" dirty="0"/>
          </a:p>
          <a:p>
            <a:r>
              <a:rPr lang="en-US" sz="5600" b="1" dirty="0"/>
              <a:t>U.S. Department of Education, Education for Homeless Children Youth Program </a:t>
            </a:r>
            <a:r>
              <a:rPr lang="en-US" sz="5600" b="1" i="1" dirty="0"/>
              <a:t>www.ed.gov/programs/homeless/index.html </a:t>
            </a:r>
          </a:p>
          <a:p>
            <a:endParaRPr lang="en-US" sz="5600" b="1" i="1" dirty="0"/>
          </a:p>
          <a:p>
            <a:r>
              <a:rPr lang="en-US" sz="5600" b="1" dirty="0"/>
              <a:t>The National Association for the Education of Homeless Children and Youth (NAEHCY) </a:t>
            </a:r>
            <a:r>
              <a:rPr lang="en-US" sz="5600" b="1" i="1" dirty="0"/>
              <a:t>www.naehcy.org </a:t>
            </a:r>
          </a:p>
          <a:p>
            <a:endParaRPr lang="en-US" sz="5600" b="1" i="1" dirty="0"/>
          </a:p>
          <a:p>
            <a:r>
              <a:rPr lang="en-US" sz="5600" b="1" dirty="0"/>
              <a:t>The National Law Center on Homelessness and Poverty (NLCHP) w</a:t>
            </a:r>
            <a:r>
              <a:rPr lang="en-US" sz="5600" b="1" i="1" dirty="0"/>
              <a:t>ww.nlchp.org</a:t>
            </a:r>
            <a:r>
              <a:rPr lang="en-US" sz="5600" b="1" dirty="0"/>
              <a:t> </a:t>
            </a:r>
          </a:p>
          <a:p>
            <a:pPr lvl="1">
              <a:lnSpc>
                <a:spcPct val="80000"/>
              </a:lnSpc>
            </a:pPr>
            <a:endParaRPr lang="en-US" sz="2600" dirty="0" smtClean="0"/>
          </a:p>
          <a:p>
            <a:pPr lvl="1"/>
            <a:endParaRPr lang="en-US" dirty="0"/>
          </a:p>
        </p:txBody>
      </p:sp>
      <p:pic>
        <p:nvPicPr>
          <p:cNvPr id="4" name="Picture 2" descr="C:\Users\Valerie.Todacheene\AppData\Local\Microsoft\Windows\Temporary Internet Files\Content.IE5\VJMWA2P3\MC900432586[1].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565182" y="0"/>
            <a:ext cx="631609" cy="631609"/>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C:\Users\Valerie.Todacheene\AppData\Local\Microsoft\Windows\Temporary Internet Files\Content.IE5\VJMWA2P3\MC900432586[1].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 y="0"/>
            <a:ext cx="631609" cy="63160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5054150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763000" cy="1143000"/>
          </a:xfrm>
          <a:solidFill>
            <a:schemeClr val="accent3"/>
          </a:solidFill>
        </p:spPr>
        <p:txBody>
          <a:bodyPr>
            <a:normAutofit fontScale="90000"/>
          </a:bodyPr>
          <a:lstStyle/>
          <a:p>
            <a:r>
              <a:rPr lang="en-US" dirty="0" smtClean="0"/>
              <a:t>McKinney Vento Local Liaison Trainings (WebEx)</a:t>
            </a:r>
            <a:endParaRPr lang="en-US" dirty="0"/>
          </a:p>
        </p:txBody>
      </p:sp>
      <p:sp>
        <p:nvSpPr>
          <p:cNvPr id="3" name="Content Placeholder 2"/>
          <p:cNvSpPr>
            <a:spLocks noGrp="1"/>
          </p:cNvSpPr>
          <p:nvPr>
            <p:ph idx="1"/>
          </p:nvPr>
        </p:nvSpPr>
        <p:spPr>
          <a:xfrm>
            <a:off x="533400" y="1219200"/>
            <a:ext cx="8382000" cy="5181600"/>
          </a:xfrm>
        </p:spPr>
        <p:txBody>
          <a:bodyPr>
            <a:normAutofit/>
          </a:bodyPr>
          <a:lstStyle/>
          <a:p>
            <a:pPr lvl="1">
              <a:lnSpc>
                <a:spcPct val="80000"/>
              </a:lnSpc>
            </a:pPr>
            <a:endParaRPr lang="en-US" sz="2600" dirty="0" smtClean="0"/>
          </a:p>
          <a:p>
            <a:pPr lvl="1">
              <a:lnSpc>
                <a:spcPct val="80000"/>
              </a:lnSpc>
            </a:pPr>
            <a:endParaRPr lang="en-US" sz="2600" dirty="0"/>
          </a:p>
          <a:p>
            <a:pPr lvl="1">
              <a:lnSpc>
                <a:spcPct val="80000"/>
              </a:lnSpc>
            </a:pPr>
            <a:endParaRPr lang="en-US" sz="2600" dirty="0" smtClean="0"/>
          </a:p>
          <a:p>
            <a:pPr lvl="1">
              <a:lnSpc>
                <a:spcPct val="80000"/>
              </a:lnSpc>
            </a:pPr>
            <a:endParaRPr lang="en-US" sz="2600" dirty="0"/>
          </a:p>
          <a:p>
            <a:pPr lvl="1">
              <a:lnSpc>
                <a:spcPct val="80000"/>
              </a:lnSpc>
            </a:pPr>
            <a:endParaRPr lang="en-US" sz="2600" dirty="0" smtClean="0"/>
          </a:p>
          <a:p>
            <a:pPr lvl="1">
              <a:lnSpc>
                <a:spcPct val="80000"/>
              </a:lnSpc>
            </a:pPr>
            <a:endParaRPr lang="en-US" sz="2600" dirty="0"/>
          </a:p>
          <a:p>
            <a:pPr marL="457200" lvl="1" indent="0">
              <a:lnSpc>
                <a:spcPct val="80000"/>
              </a:lnSpc>
              <a:buNone/>
            </a:pPr>
            <a:endParaRPr lang="en-US" sz="2600" dirty="0" smtClean="0"/>
          </a:p>
          <a:p>
            <a:pPr lvl="1"/>
            <a:endParaRPr lang="en-US" dirty="0"/>
          </a:p>
        </p:txBody>
      </p:sp>
      <p:sp>
        <p:nvSpPr>
          <p:cNvPr id="4" name="Rectangle 3"/>
          <p:cNvSpPr/>
          <p:nvPr/>
        </p:nvSpPr>
        <p:spPr>
          <a:xfrm>
            <a:off x="304800" y="1942439"/>
            <a:ext cx="8686800" cy="4154984"/>
          </a:xfrm>
          <a:prstGeom prst="rect">
            <a:avLst/>
          </a:prstGeom>
        </p:spPr>
        <p:txBody>
          <a:bodyPr wrap="square">
            <a:spAutoFit/>
          </a:bodyPr>
          <a:lstStyle/>
          <a:p>
            <a:pPr lvl="0"/>
            <a:r>
              <a:rPr lang="en-US" sz="2400" dirty="0"/>
              <a:t>November 26, 2013, 11:00am (MDT), Title: McKinney Vento Local Liaison Training, Topic: McKinney Vento </a:t>
            </a:r>
            <a:r>
              <a:rPr lang="en-US" sz="2400" dirty="0" smtClean="0"/>
              <a:t>101</a:t>
            </a:r>
          </a:p>
          <a:p>
            <a:pPr lvl="0"/>
            <a:endParaRPr lang="en-US" sz="2400" dirty="0"/>
          </a:p>
          <a:p>
            <a:r>
              <a:rPr lang="en-US" sz="2400" b="1" dirty="0">
                <a:solidFill>
                  <a:srgbClr val="FF0000"/>
                </a:solidFill>
              </a:rPr>
              <a:t>February 25, 2014, 11:00am (MST) Title: </a:t>
            </a:r>
            <a:r>
              <a:rPr lang="en-US" sz="2400" b="1" dirty="0">
                <a:solidFill>
                  <a:srgbClr val="FF0000"/>
                </a:solidFill>
                <a:ea typeface="KaiTi" pitchFamily="49" charset="-122"/>
              </a:rPr>
              <a:t>Providing Quality Support to McKinney-Vento Students &amp; their Families </a:t>
            </a:r>
          </a:p>
          <a:p>
            <a:pPr lvl="0"/>
            <a:endParaRPr lang="en-US" sz="2400" dirty="0"/>
          </a:p>
          <a:p>
            <a:pPr lvl="0"/>
            <a:r>
              <a:rPr lang="en-US" sz="2400" dirty="0"/>
              <a:t>March 11, 2014, 11:00am (MDT), Title: </a:t>
            </a:r>
            <a:r>
              <a:rPr lang="en-US" sz="2400" dirty="0" smtClean="0"/>
              <a:t>TBA</a:t>
            </a:r>
          </a:p>
          <a:p>
            <a:pPr lvl="0"/>
            <a:endParaRPr lang="en-US" sz="2400" dirty="0"/>
          </a:p>
          <a:p>
            <a:pPr lvl="0"/>
            <a:r>
              <a:rPr lang="en-US" sz="2400" dirty="0"/>
              <a:t>May 13, 2014, 11:00am (MDT), Title: TBA</a:t>
            </a:r>
          </a:p>
          <a:p>
            <a:r>
              <a:rPr lang="en-US" sz="2400" dirty="0"/>
              <a:t> </a:t>
            </a:r>
          </a:p>
          <a:p>
            <a:pPr lvl="0"/>
            <a:endParaRPr lang="en-US" sz="2400" dirty="0"/>
          </a:p>
        </p:txBody>
      </p:sp>
      <p:pic>
        <p:nvPicPr>
          <p:cNvPr id="5" name="Picture 2" descr="C:\Users\Valerie.Todacheene\AppData\Local\Microsoft\Windows\Temporary Internet Files\Content.IE5\VJMWA2P3\MC900432586[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65182" y="0"/>
            <a:ext cx="631609" cy="631609"/>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C:\Users\Valerie.Todacheene\AppData\Local\Microsoft\Windows\Temporary Internet Files\Content.IE5\VJMWA2P3\MC900432586[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1"/>
            <a:ext cx="631609" cy="63160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3441756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2286000" y="685800"/>
            <a:ext cx="4419600" cy="44958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304800" y="274638"/>
            <a:ext cx="8382000" cy="1858962"/>
          </a:xfrm>
        </p:spPr>
        <p:txBody>
          <a:bodyPr>
            <a:normAutofit/>
          </a:bodyPr>
          <a:lstStyle/>
          <a:p>
            <a:r>
              <a:rPr lang="en-US" dirty="0" smtClean="0"/>
              <a:t>QUESTIONS</a:t>
            </a:r>
            <a:endParaRPr lang="en-US" dirty="0"/>
          </a:p>
        </p:txBody>
      </p:sp>
      <p:pic>
        <p:nvPicPr>
          <p:cNvPr id="11" name="Picture 2" descr="C:\Users\Valerie.Todacheene\AppData\Local\Microsoft\Windows\Temporary Internet Files\Content.IE5\VJMWA2P3\MC900432586[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72200" y="478910"/>
            <a:ext cx="631609" cy="631609"/>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2" descr="C:\Users\Valerie.Todacheene\AppData\Local\Microsoft\Windows\Temporary Internet Files\Content.IE5\VJMWA2P3\MC900432586[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58513" y="478910"/>
            <a:ext cx="631609" cy="631609"/>
          </a:xfrm>
          <a:prstGeom prst="rect">
            <a:avLst/>
          </a:prstGeom>
          <a:noFill/>
          <a:extLst>
            <a:ext uri="{909E8E84-426E-40DD-AFC4-6F175D3DCCD1}">
              <a14:hiddenFill xmlns:a14="http://schemas.microsoft.com/office/drawing/2010/main">
                <a:solidFill>
                  <a:srgbClr val="FFFFFF"/>
                </a:solidFill>
              </a14:hiddenFill>
            </a:ext>
          </a:extLst>
        </p:spPr>
      </p:pic>
      <p:pic>
        <p:nvPicPr>
          <p:cNvPr id="2051" name="Picture 3" descr="C:\Users\Valerie.Todacheene\AppData\Local\Microsoft\Windows\Temporary Internet Files\Content.IE5\9IMCK9M2\MC900110849[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375533" y="1905000"/>
            <a:ext cx="2240533" cy="22236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0374173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28600"/>
            <a:ext cx="8458200" cy="1066800"/>
          </a:xfrm>
          <a:solidFill>
            <a:schemeClr val="accent3"/>
          </a:solidFill>
        </p:spPr>
        <p:txBody>
          <a:bodyPr/>
          <a:lstStyle/>
          <a:p>
            <a:r>
              <a:rPr lang="en-US" dirty="0" smtClean="0"/>
              <a:t>Agenda</a:t>
            </a:r>
            <a:endParaRPr lang="en-US" dirty="0"/>
          </a:p>
        </p:txBody>
      </p:sp>
      <p:sp>
        <p:nvSpPr>
          <p:cNvPr id="3" name="Content Placeholder 2"/>
          <p:cNvSpPr>
            <a:spLocks noGrp="1"/>
          </p:cNvSpPr>
          <p:nvPr>
            <p:ph idx="1"/>
          </p:nvPr>
        </p:nvSpPr>
        <p:spPr>
          <a:xfrm>
            <a:off x="228600" y="1600200"/>
            <a:ext cx="8458200" cy="4525963"/>
          </a:xfrm>
        </p:spPr>
        <p:txBody>
          <a:bodyPr>
            <a:normAutofit/>
          </a:bodyPr>
          <a:lstStyle/>
          <a:p>
            <a:r>
              <a:rPr lang="en-US" sz="2400" dirty="0" smtClean="0"/>
              <a:t>Introduction</a:t>
            </a:r>
          </a:p>
          <a:p>
            <a:r>
              <a:rPr lang="en-US" sz="2400" dirty="0" smtClean="0"/>
              <a:t>Creating Sense of Community (SOC) &amp; Connectedness</a:t>
            </a:r>
          </a:p>
          <a:p>
            <a:r>
              <a:rPr lang="en-US" sz="2400" dirty="0"/>
              <a:t>Local Liaison Roles &amp; Responsibilities</a:t>
            </a:r>
          </a:p>
          <a:p>
            <a:r>
              <a:rPr lang="en-US" sz="2400" dirty="0" smtClean="0"/>
              <a:t>Recommendations</a:t>
            </a:r>
          </a:p>
        </p:txBody>
      </p:sp>
      <p:pic>
        <p:nvPicPr>
          <p:cNvPr id="4" name="Picture 2" descr="C:\Users\Valerie.Todacheene\AppData\Local\Microsoft\Windows\Temporary Internet Files\Content.IE5\VJMWA2P3\MC900432586[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76200"/>
            <a:ext cx="838086" cy="838086"/>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C:\Users\Valerie.Todacheene\AppData\Local\Microsoft\Windows\Temporary Internet Files\Content.IE5\VJMWA2P3\MC900432586[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01000" y="-33241"/>
            <a:ext cx="838086" cy="83808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2644903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295400" y="1001604"/>
            <a:ext cx="6781800" cy="46482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295400" y="1371600"/>
            <a:ext cx="6781799" cy="1143000"/>
          </a:xfrm>
        </p:spPr>
        <p:txBody>
          <a:bodyPr>
            <a:normAutofit/>
          </a:bodyPr>
          <a:lstStyle/>
          <a:p>
            <a:r>
              <a:rPr lang="en-US" dirty="0" smtClean="0"/>
              <a:t>BIE State Coordinator</a:t>
            </a:r>
            <a:endParaRPr lang="en-US" dirty="0"/>
          </a:p>
        </p:txBody>
      </p:sp>
      <p:sp>
        <p:nvSpPr>
          <p:cNvPr id="3" name="Content Placeholder 2"/>
          <p:cNvSpPr>
            <a:spLocks noGrp="1"/>
          </p:cNvSpPr>
          <p:nvPr>
            <p:ph idx="1"/>
          </p:nvPr>
        </p:nvSpPr>
        <p:spPr>
          <a:xfrm>
            <a:off x="1295400" y="2286000"/>
            <a:ext cx="6781800" cy="1752600"/>
          </a:xfrm>
        </p:spPr>
        <p:txBody>
          <a:bodyPr>
            <a:normAutofit fontScale="92500" lnSpcReduction="20000"/>
          </a:bodyPr>
          <a:lstStyle/>
          <a:p>
            <a:pPr marL="457200" lvl="1" indent="0" algn="ctr">
              <a:lnSpc>
                <a:spcPct val="80000"/>
              </a:lnSpc>
              <a:buNone/>
            </a:pPr>
            <a:endParaRPr lang="en-US" dirty="0" smtClean="0"/>
          </a:p>
          <a:p>
            <a:pPr marL="457200" lvl="1" indent="0" algn="ctr">
              <a:lnSpc>
                <a:spcPct val="80000"/>
              </a:lnSpc>
              <a:buNone/>
            </a:pPr>
            <a:r>
              <a:rPr lang="en-US" dirty="0" smtClean="0"/>
              <a:t>Valerie Todacheene, </a:t>
            </a:r>
            <a:r>
              <a:rPr lang="en-US" dirty="0" err="1" smtClean="0"/>
              <a:t>Ed.D</a:t>
            </a:r>
            <a:r>
              <a:rPr lang="en-US" dirty="0" smtClean="0"/>
              <a:t>.</a:t>
            </a:r>
          </a:p>
          <a:p>
            <a:pPr marL="457200" lvl="1" indent="0" algn="ctr">
              <a:lnSpc>
                <a:spcPct val="80000"/>
              </a:lnSpc>
              <a:buNone/>
            </a:pPr>
            <a:r>
              <a:rPr lang="en-US" dirty="0" smtClean="0"/>
              <a:t>BIE-McKinney Vento State Coordinator</a:t>
            </a:r>
          </a:p>
          <a:p>
            <a:pPr marL="457200" lvl="1" indent="0" algn="ctr">
              <a:lnSpc>
                <a:spcPct val="80000"/>
              </a:lnSpc>
              <a:buNone/>
            </a:pPr>
            <a:r>
              <a:rPr lang="en-US" dirty="0" smtClean="0"/>
              <a:t>505-563-5269</a:t>
            </a:r>
          </a:p>
          <a:p>
            <a:pPr marL="457200" lvl="1" indent="0" algn="ctr">
              <a:lnSpc>
                <a:spcPct val="80000"/>
              </a:lnSpc>
              <a:buNone/>
            </a:pPr>
            <a:r>
              <a:rPr lang="en-US" dirty="0" smtClean="0"/>
              <a:t>Valerie.todacheene@bie.edu</a:t>
            </a:r>
          </a:p>
          <a:p>
            <a:pPr marL="457200" lvl="1" indent="0">
              <a:lnSpc>
                <a:spcPct val="80000"/>
              </a:lnSpc>
              <a:buNone/>
            </a:pPr>
            <a:endParaRPr lang="en-US" sz="2600" dirty="0" smtClean="0"/>
          </a:p>
        </p:txBody>
      </p:sp>
      <p:pic>
        <p:nvPicPr>
          <p:cNvPr id="5" name="Picture 2" descr="C:\Users\Valerie.Todacheene\AppData\Local\Microsoft\Windows\Temporary Internet Files\Content.IE5\VJMWA2P3\MC900432586[1].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74191" y="685800"/>
            <a:ext cx="631609" cy="631609"/>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C:\Users\Valerie.Todacheene\AppData\Local\Microsoft\Windows\Temporary Internet Files\Content.IE5\VJMWA2P3\MC900432586[1].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84395" y="685799"/>
            <a:ext cx="631609" cy="63160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0143282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686800" cy="1143000"/>
          </a:xfrm>
          <a:solidFill>
            <a:schemeClr val="accent3"/>
          </a:solidFill>
        </p:spPr>
        <p:txBody>
          <a:bodyPr>
            <a:normAutofit/>
          </a:bodyPr>
          <a:lstStyle/>
          <a:p>
            <a:r>
              <a:rPr lang="en-US" dirty="0" smtClean="0"/>
              <a:t>Introduction</a:t>
            </a:r>
            <a:endParaRPr lang="en-US" dirty="0"/>
          </a:p>
        </p:txBody>
      </p:sp>
      <p:sp>
        <p:nvSpPr>
          <p:cNvPr id="3" name="Content Placeholder 2"/>
          <p:cNvSpPr>
            <a:spLocks noGrp="1"/>
          </p:cNvSpPr>
          <p:nvPr>
            <p:ph idx="1"/>
          </p:nvPr>
        </p:nvSpPr>
        <p:spPr>
          <a:xfrm>
            <a:off x="304800" y="1600200"/>
            <a:ext cx="8610600" cy="4525963"/>
          </a:xfrm>
        </p:spPr>
        <p:txBody>
          <a:bodyPr>
            <a:normAutofit/>
          </a:bodyPr>
          <a:lstStyle/>
          <a:p>
            <a:pPr>
              <a:lnSpc>
                <a:spcPct val="80000"/>
              </a:lnSpc>
              <a:buClr>
                <a:schemeClr val="bg2"/>
              </a:buClr>
              <a:buNone/>
            </a:pPr>
            <a:r>
              <a:rPr lang="en-US" sz="2000" b="1" dirty="0">
                <a:solidFill>
                  <a:srgbClr val="111111"/>
                </a:solidFill>
              </a:rPr>
              <a:t>Sense of Community:</a:t>
            </a:r>
            <a:r>
              <a:rPr lang="en-US" sz="2000" dirty="0">
                <a:solidFill>
                  <a:srgbClr val="111111"/>
                </a:solidFill>
              </a:rPr>
              <a:t> “Mutual interdependence among members, connectedness, interactivity, overlapping histories among members, spirit, trust, common expectations, and shared values and beliefs” (</a:t>
            </a:r>
            <a:r>
              <a:rPr lang="en-US" sz="2000" dirty="0" err="1">
                <a:solidFill>
                  <a:srgbClr val="111111"/>
                </a:solidFill>
              </a:rPr>
              <a:t>Rovai</a:t>
            </a:r>
            <a:r>
              <a:rPr lang="en-US" sz="2000" dirty="0">
                <a:solidFill>
                  <a:srgbClr val="111111"/>
                </a:solidFill>
              </a:rPr>
              <a:t>, 2001, p. 107).</a:t>
            </a:r>
          </a:p>
          <a:p>
            <a:pPr>
              <a:lnSpc>
                <a:spcPct val="80000"/>
              </a:lnSpc>
              <a:buClr>
                <a:schemeClr val="bg2"/>
              </a:buClr>
              <a:buNone/>
            </a:pPr>
            <a:endParaRPr lang="en-US" sz="2000" dirty="0">
              <a:solidFill>
                <a:srgbClr val="111111"/>
              </a:solidFill>
            </a:endParaRPr>
          </a:p>
          <a:p>
            <a:pPr>
              <a:buNone/>
            </a:pPr>
            <a:r>
              <a:rPr lang="en-US" sz="2000" b="1" dirty="0">
                <a:solidFill>
                  <a:srgbClr val="111111"/>
                </a:solidFill>
                <a:cs typeface="Times New Roman" pitchFamily="18" charset="0"/>
              </a:rPr>
              <a:t>Connectedness:</a:t>
            </a:r>
            <a:r>
              <a:rPr lang="en-US" sz="2000" dirty="0">
                <a:solidFill>
                  <a:srgbClr val="111111"/>
                </a:solidFill>
                <a:cs typeface="Times New Roman" pitchFamily="18" charset="0"/>
              </a:rPr>
              <a:t> “represents the feelings of the community of students regarding their connectedness, cohesion, spirit, trust, and interdependence” (</a:t>
            </a:r>
            <a:r>
              <a:rPr lang="en-US" sz="2000" dirty="0" err="1">
                <a:solidFill>
                  <a:srgbClr val="111111"/>
                </a:solidFill>
                <a:cs typeface="Times New Roman" pitchFamily="18" charset="0"/>
              </a:rPr>
              <a:t>Rovai</a:t>
            </a:r>
            <a:r>
              <a:rPr lang="en-US" sz="2000" dirty="0">
                <a:solidFill>
                  <a:srgbClr val="111111"/>
                </a:solidFill>
                <a:cs typeface="Times New Roman" pitchFamily="18" charset="0"/>
              </a:rPr>
              <a:t>, 2002b , p. 206).</a:t>
            </a:r>
          </a:p>
          <a:p>
            <a:pPr>
              <a:buNone/>
            </a:pPr>
            <a:endParaRPr lang="en-US" sz="2000" dirty="0">
              <a:solidFill>
                <a:srgbClr val="111111"/>
              </a:solidFill>
              <a:cs typeface="Times New Roman" pitchFamily="18" charset="0"/>
            </a:endParaRPr>
          </a:p>
          <a:p>
            <a:pPr>
              <a:buNone/>
            </a:pPr>
            <a:r>
              <a:rPr lang="en-US" sz="2000" b="1" dirty="0">
                <a:solidFill>
                  <a:srgbClr val="111111"/>
                </a:solidFill>
              </a:rPr>
              <a:t>Learning Experiences:</a:t>
            </a:r>
            <a:r>
              <a:rPr lang="en-US" sz="2000" dirty="0">
                <a:solidFill>
                  <a:srgbClr val="111111"/>
                </a:solidFill>
              </a:rPr>
              <a:t> “represents the feelings of community members regarding interaction with each other as they pursue the construction of understanding and the degree to which members share values and beliefs concerning the extent to which their educational goals and expectations are being satisfied”(</a:t>
            </a:r>
            <a:r>
              <a:rPr lang="en-US" sz="2000" dirty="0" err="1">
                <a:solidFill>
                  <a:srgbClr val="111111"/>
                </a:solidFill>
              </a:rPr>
              <a:t>Rovai</a:t>
            </a:r>
            <a:r>
              <a:rPr lang="en-US" sz="2000" dirty="0">
                <a:solidFill>
                  <a:srgbClr val="111111"/>
                </a:solidFill>
              </a:rPr>
              <a:t>, 2002b, p. 206).</a:t>
            </a:r>
            <a:endParaRPr lang="en-US" sz="2400" dirty="0">
              <a:solidFill>
                <a:srgbClr val="111111"/>
              </a:solidFill>
            </a:endParaRPr>
          </a:p>
          <a:p>
            <a:pPr marL="0" indent="0">
              <a:buNone/>
            </a:pPr>
            <a:endParaRPr lang="en-US" sz="2000" dirty="0" smtClean="0"/>
          </a:p>
        </p:txBody>
      </p:sp>
      <p:pic>
        <p:nvPicPr>
          <p:cNvPr id="4" name="Picture 2" descr="C:\Users\Valerie.Todacheene\AppData\Local\Microsoft\Windows\Temporary Internet Files\Content.IE5\VJMWA2P3\MC900432586[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18378"/>
            <a:ext cx="838086" cy="838086"/>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C:\Users\Valerie.Todacheene\AppData\Local\Microsoft\Windows\Temporary Internet Files\Content.IE5\VJMWA2P3\MC900432586[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77589" y="38043"/>
            <a:ext cx="838086" cy="83808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22023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686800" cy="1143000"/>
          </a:xfrm>
          <a:solidFill>
            <a:schemeClr val="accent3"/>
          </a:solidFill>
        </p:spPr>
        <p:txBody>
          <a:bodyPr>
            <a:normAutofit/>
          </a:bodyPr>
          <a:lstStyle/>
          <a:p>
            <a:r>
              <a:rPr lang="en-US" dirty="0" smtClean="0"/>
              <a:t>Definitions</a:t>
            </a:r>
            <a:endParaRPr lang="en-US" dirty="0"/>
          </a:p>
        </p:txBody>
      </p:sp>
      <p:sp>
        <p:nvSpPr>
          <p:cNvPr id="3" name="Content Placeholder 2"/>
          <p:cNvSpPr>
            <a:spLocks noGrp="1"/>
          </p:cNvSpPr>
          <p:nvPr>
            <p:ph idx="1"/>
          </p:nvPr>
        </p:nvSpPr>
        <p:spPr>
          <a:xfrm>
            <a:off x="304800" y="1600200"/>
            <a:ext cx="8610600" cy="4525963"/>
          </a:xfrm>
        </p:spPr>
        <p:txBody>
          <a:bodyPr>
            <a:normAutofit/>
          </a:bodyPr>
          <a:lstStyle/>
          <a:p>
            <a:pPr>
              <a:lnSpc>
                <a:spcPct val="80000"/>
              </a:lnSpc>
              <a:buClr>
                <a:schemeClr val="bg2"/>
              </a:buClr>
              <a:buNone/>
            </a:pPr>
            <a:r>
              <a:rPr lang="en-US" sz="2000" b="1" dirty="0">
                <a:solidFill>
                  <a:srgbClr val="111111"/>
                </a:solidFill>
              </a:rPr>
              <a:t>Sense of Community:</a:t>
            </a:r>
            <a:r>
              <a:rPr lang="en-US" sz="2000" dirty="0">
                <a:solidFill>
                  <a:srgbClr val="111111"/>
                </a:solidFill>
              </a:rPr>
              <a:t> “Mutual interdependence among members, connectedness, interactivity, overlapping histories among members, spirit, trust, common expectations, and shared values and beliefs” (</a:t>
            </a:r>
            <a:r>
              <a:rPr lang="en-US" sz="2000" dirty="0" err="1">
                <a:solidFill>
                  <a:srgbClr val="111111"/>
                </a:solidFill>
              </a:rPr>
              <a:t>Rovai</a:t>
            </a:r>
            <a:r>
              <a:rPr lang="en-US" sz="2000" dirty="0">
                <a:solidFill>
                  <a:srgbClr val="111111"/>
                </a:solidFill>
              </a:rPr>
              <a:t>, 2001, p. 107).</a:t>
            </a:r>
          </a:p>
          <a:p>
            <a:pPr>
              <a:lnSpc>
                <a:spcPct val="80000"/>
              </a:lnSpc>
              <a:buClr>
                <a:schemeClr val="bg2"/>
              </a:buClr>
              <a:buNone/>
            </a:pPr>
            <a:endParaRPr lang="en-US" sz="2000" dirty="0">
              <a:solidFill>
                <a:srgbClr val="111111"/>
              </a:solidFill>
            </a:endParaRPr>
          </a:p>
          <a:p>
            <a:pPr>
              <a:buNone/>
            </a:pPr>
            <a:r>
              <a:rPr lang="en-US" sz="2000" b="1" dirty="0">
                <a:solidFill>
                  <a:srgbClr val="111111"/>
                </a:solidFill>
                <a:cs typeface="Times New Roman" pitchFamily="18" charset="0"/>
              </a:rPr>
              <a:t>Connectedness:</a:t>
            </a:r>
            <a:r>
              <a:rPr lang="en-US" sz="2000" dirty="0">
                <a:solidFill>
                  <a:srgbClr val="111111"/>
                </a:solidFill>
                <a:cs typeface="Times New Roman" pitchFamily="18" charset="0"/>
              </a:rPr>
              <a:t> “represents the feelings of the community of students regarding their connectedness, cohesion, spirit, trust, and interdependence” (</a:t>
            </a:r>
            <a:r>
              <a:rPr lang="en-US" sz="2000" dirty="0" err="1">
                <a:solidFill>
                  <a:srgbClr val="111111"/>
                </a:solidFill>
                <a:cs typeface="Times New Roman" pitchFamily="18" charset="0"/>
              </a:rPr>
              <a:t>Rovai</a:t>
            </a:r>
            <a:r>
              <a:rPr lang="en-US" sz="2000" dirty="0">
                <a:solidFill>
                  <a:srgbClr val="111111"/>
                </a:solidFill>
                <a:cs typeface="Times New Roman" pitchFamily="18" charset="0"/>
              </a:rPr>
              <a:t>, 2002b , p. 206).</a:t>
            </a:r>
          </a:p>
          <a:p>
            <a:pPr>
              <a:buNone/>
            </a:pPr>
            <a:endParaRPr lang="en-US" sz="2000" dirty="0">
              <a:solidFill>
                <a:srgbClr val="111111"/>
              </a:solidFill>
              <a:cs typeface="Times New Roman" pitchFamily="18" charset="0"/>
            </a:endParaRPr>
          </a:p>
          <a:p>
            <a:pPr>
              <a:buNone/>
            </a:pPr>
            <a:r>
              <a:rPr lang="en-US" sz="2000" b="1" dirty="0">
                <a:solidFill>
                  <a:srgbClr val="111111"/>
                </a:solidFill>
              </a:rPr>
              <a:t>Learning Experiences:</a:t>
            </a:r>
            <a:r>
              <a:rPr lang="en-US" sz="2000" dirty="0">
                <a:solidFill>
                  <a:srgbClr val="111111"/>
                </a:solidFill>
              </a:rPr>
              <a:t> “represents the feelings of community members regarding interaction with each other as they pursue the construction of understanding and the degree to which members share values and beliefs concerning the extent to which their educational goals and expectations are being satisfied”(</a:t>
            </a:r>
            <a:r>
              <a:rPr lang="en-US" sz="2000" dirty="0" err="1">
                <a:solidFill>
                  <a:srgbClr val="111111"/>
                </a:solidFill>
              </a:rPr>
              <a:t>Rovai</a:t>
            </a:r>
            <a:r>
              <a:rPr lang="en-US" sz="2000" dirty="0">
                <a:solidFill>
                  <a:srgbClr val="111111"/>
                </a:solidFill>
              </a:rPr>
              <a:t>, 2002b, p. 206).</a:t>
            </a:r>
            <a:endParaRPr lang="en-US" sz="2400" dirty="0">
              <a:solidFill>
                <a:srgbClr val="111111"/>
              </a:solidFill>
            </a:endParaRPr>
          </a:p>
          <a:p>
            <a:pPr marL="0" indent="0">
              <a:buNone/>
            </a:pPr>
            <a:endParaRPr lang="en-US" sz="2000" dirty="0" smtClean="0"/>
          </a:p>
        </p:txBody>
      </p:sp>
      <p:pic>
        <p:nvPicPr>
          <p:cNvPr id="4" name="Picture 2" descr="C:\Users\Valerie.Todacheene\AppData\Local\Microsoft\Windows\Temporary Internet Files\Content.IE5\VJMWA2P3\MC900432586[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18378"/>
            <a:ext cx="838086" cy="838086"/>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C:\Users\Valerie.Todacheene\AppData\Local\Microsoft\Windows\Temporary Internet Files\Content.IE5\VJMWA2P3\MC900432586[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77589" y="38043"/>
            <a:ext cx="838086" cy="83808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4166516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686800" cy="1143000"/>
          </a:xfrm>
          <a:solidFill>
            <a:schemeClr val="accent3"/>
          </a:solidFill>
        </p:spPr>
        <p:txBody>
          <a:bodyPr>
            <a:normAutofit/>
          </a:bodyPr>
          <a:lstStyle/>
          <a:p>
            <a:r>
              <a:rPr lang="en-US" dirty="0" smtClean="0"/>
              <a:t>SOC &amp; Connection</a:t>
            </a: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411486881"/>
              </p:ext>
            </p:extLst>
          </p:nvPr>
        </p:nvGraphicFramePr>
        <p:xfrm>
          <a:off x="304800" y="1600200"/>
          <a:ext cx="8610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4" name="Picture 2" descr="C:\Users\Valerie.Todacheene\AppData\Local\Microsoft\Windows\Temporary Internet Files\Content.IE5\VJMWA2P3\MC900432586[1].pn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52400" y="18378"/>
            <a:ext cx="838086" cy="838086"/>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C:\Users\Valerie.Todacheene\AppData\Local\Microsoft\Windows\Temporary Internet Files\Content.IE5\VJMWA2P3\MC900432586[1].pn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277589" y="38043"/>
            <a:ext cx="838086" cy="83808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4901833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Diagram 6"/>
          <p:cNvGraphicFramePr/>
          <p:nvPr>
            <p:extLst>
              <p:ext uri="{D42A27DB-BD31-4B8C-83A1-F6EECF244321}">
                <p14:modId xmlns:p14="http://schemas.microsoft.com/office/powerpoint/2010/main" val="3831159055"/>
              </p:ext>
            </p:extLst>
          </p:nvPr>
        </p:nvGraphicFramePr>
        <p:xfrm>
          <a:off x="195263" y="1226640"/>
          <a:ext cx="7729538" cy="513605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8" name="Right Arrow 7"/>
          <p:cNvSpPr/>
          <p:nvPr/>
        </p:nvSpPr>
        <p:spPr>
          <a:xfrm>
            <a:off x="3200400" y="2431026"/>
            <a:ext cx="228600" cy="1524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9" name="Right Arrow 8"/>
          <p:cNvSpPr/>
          <p:nvPr/>
        </p:nvSpPr>
        <p:spPr>
          <a:xfrm>
            <a:off x="3186881" y="3291963"/>
            <a:ext cx="228600" cy="1524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0" name="Right Arrow 9"/>
          <p:cNvSpPr/>
          <p:nvPr/>
        </p:nvSpPr>
        <p:spPr>
          <a:xfrm>
            <a:off x="3200400" y="4191000"/>
            <a:ext cx="228600" cy="1524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1" name="Right Arrow 10"/>
          <p:cNvSpPr/>
          <p:nvPr/>
        </p:nvSpPr>
        <p:spPr>
          <a:xfrm>
            <a:off x="4892777" y="5061155"/>
            <a:ext cx="228600" cy="1524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2" name="Right Arrow 11"/>
          <p:cNvSpPr/>
          <p:nvPr/>
        </p:nvSpPr>
        <p:spPr>
          <a:xfrm>
            <a:off x="4876800" y="5791200"/>
            <a:ext cx="228600" cy="1524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3" name="Title 1"/>
          <p:cNvSpPr txBox="1">
            <a:spLocks/>
          </p:cNvSpPr>
          <p:nvPr/>
        </p:nvSpPr>
        <p:spPr>
          <a:xfrm>
            <a:off x="228600" y="304800"/>
            <a:ext cx="8610600" cy="838200"/>
          </a:xfrm>
          <a:prstGeom prst="rect">
            <a:avLst/>
          </a:prstGeom>
          <a:solidFill>
            <a:schemeClr val="accent3"/>
          </a:solidFill>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dirty="0" smtClean="0"/>
              <a:t>Creating a SOC &amp; Connectedness</a:t>
            </a:r>
            <a:endParaRPr lang="en-US" dirty="0"/>
          </a:p>
        </p:txBody>
      </p:sp>
      <p:pic>
        <p:nvPicPr>
          <p:cNvPr id="14" name="Picture 2" descr="C:\Users\Valerie.Todacheene\AppData\Local\Microsoft\Windows\Temporary Internet Files\Content.IE5\VJMWA2P3\MC900432586[1].pn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077200" y="0"/>
            <a:ext cx="838086" cy="838086"/>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2" descr="C:\Users\Valerie.Todacheene\AppData\Local\Microsoft\Windows\Temporary Internet Files\Content.IE5\VJMWA2P3\MC900432586[1].pn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68434" y="0"/>
            <a:ext cx="838086" cy="838086"/>
          </a:xfrm>
          <a:prstGeom prst="rect">
            <a:avLst/>
          </a:prstGeom>
          <a:noFill/>
          <a:extLst>
            <a:ext uri="{909E8E84-426E-40DD-AFC4-6F175D3DCCD1}">
              <a14:hiddenFill xmlns:a14="http://schemas.microsoft.com/office/drawing/2010/main">
                <a:solidFill>
                  <a:srgbClr val="FFFFFF"/>
                </a:solidFill>
              </a14:hiddenFill>
            </a:ext>
          </a:extLst>
        </p:spPr>
      </p:pic>
      <p:sp>
        <p:nvSpPr>
          <p:cNvPr id="16" name="Right Arrow 15"/>
          <p:cNvSpPr/>
          <p:nvPr/>
        </p:nvSpPr>
        <p:spPr>
          <a:xfrm>
            <a:off x="3186881" y="5061155"/>
            <a:ext cx="228600" cy="1524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7" name="Right Arrow 16"/>
          <p:cNvSpPr/>
          <p:nvPr/>
        </p:nvSpPr>
        <p:spPr>
          <a:xfrm>
            <a:off x="3200400" y="5791200"/>
            <a:ext cx="228600" cy="1524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8" name="Right Arrow 17"/>
          <p:cNvSpPr/>
          <p:nvPr/>
        </p:nvSpPr>
        <p:spPr>
          <a:xfrm>
            <a:off x="4892777" y="4191000"/>
            <a:ext cx="228600" cy="1524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9" name="Right Arrow 18"/>
          <p:cNvSpPr/>
          <p:nvPr/>
        </p:nvSpPr>
        <p:spPr>
          <a:xfrm>
            <a:off x="4892777" y="3291963"/>
            <a:ext cx="228600" cy="1524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0" name="Right Arrow 19"/>
          <p:cNvSpPr/>
          <p:nvPr/>
        </p:nvSpPr>
        <p:spPr>
          <a:xfrm>
            <a:off x="4876800" y="2431026"/>
            <a:ext cx="228600" cy="1524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Tree>
    <p:extLst>
      <p:ext uri="{BB962C8B-B14F-4D97-AF65-F5344CB8AC3E}">
        <p14:creationId xmlns:p14="http://schemas.microsoft.com/office/powerpoint/2010/main" val="280155294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686800" cy="1143000"/>
          </a:xfrm>
          <a:solidFill>
            <a:schemeClr val="accent3"/>
          </a:solidFill>
        </p:spPr>
        <p:txBody>
          <a:bodyPr>
            <a:normAutofit/>
          </a:bodyPr>
          <a:lstStyle/>
          <a:p>
            <a:r>
              <a:rPr lang="en-US" dirty="0" smtClean="0"/>
              <a:t>Local Liaison Role &amp; Responsibilities</a:t>
            </a:r>
            <a:endParaRPr lang="en-US" dirty="0"/>
          </a:p>
        </p:txBody>
      </p:sp>
      <p:sp>
        <p:nvSpPr>
          <p:cNvPr id="3" name="Content Placeholder 2"/>
          <p:cNvSpPr>
            <a:spLocks noGrp="1"/>
          </p:cNvSpPr>
          <p:nvPr>
            <p:ph idx="1"/>
          </p:nvPr>
        </p:nvSpPr>
        <p:spPr>
          <a:xfrm>
            <a:off x="304800" y="1600200"/>
            <a:ext cx="8610600" cy="4525963"/>
          </a:xfrm>
        </p:spPr>
        <p:txBody>
          <a:bodyPr>
            <a:normAutofit fontScale="92500" lnSpcReduction="20000"/>
          </a:bodyPr>
          <a:lstStyle/>
          <a:p>
            <a:pPr lvl="0"/>
            <a:r>
              <a:rPr lang="en-US" sz="2000" dirty="0"/>
              <a:t>Local educational agencies will designate an appropriate staff person, who may also be a coordinator for other Federal programs, as a local educational agency liaison for homeless children and youths, to carry out the duties… [722(g)(1)(J)(ii)]</a:t>
            </a:r>
          </a:p>
          <a:p>
            <a:pPr lvl="0"/>
            <a:r>
              <a:rPr lang="en-US" sz="2000" dirty="0" smtClean="0"/>
              <a:t>Homeless </a:t>
            </a:r>
            <a:r>
              <a:rPr lang="en-US" sz="2000" dirty="0"/>
              <a:t>children and youths are identified by school personnel and through coordination activities with other entities and agencies… [722(g)(6)(A)(i)]</a:t>
            </a:r>
          </a:p>
          <a:p>
            <a:pPr lvl="0"/>
            <a:r>
              <a:rPr lang="en-US" sz="2000" dirty="0"/>
              <a:t>Ensure that homeless children and youths enroll in, and have a full and equal opportunity to succeed in, schools of that local education agency. [722(g)(6)(A)(ii)]</a:t>
            </a:r>
          </a:p>
          <a:p>
            <a:pPr lvl="0"/>
            <a:r>
              <a:rPr lang="en-US" sz="2000" dirty="0"/>
              <a:t>Ensure that Children and youth have the right to enroll in school immediately, even if they do not have required documents, such as school records, medical records, proof of residency, or other documents.  [722(g)(3)(C)(i)</a:t>
            </a:r>
          </a:p>
          <a:p>
            <a:pPr lvl="0"/>
            <a:r>
              <a:rPr lang="en-US" sz="2000" dirty="0"/>
              <a:t>If a student does not have immunizations, or immunization or medical records, the liaison must immediately assist in obtaining them, and the student must be enrolled in school in the interim. [722(g)(3)(C)(iii)]</a:t>
            </a:r>
          </a:p>
          <a:p>
            <a:pPr lvl="0"/>
            <a:r>
              <a:rPr lang="en-US" sz="2000" dirty="0"/>
              <a:t>Enrolling schools must obtain school records from the previous school, and students must be enrolled in school while records are obtained. [722(g)(3)(C)(ii)]</a:t>
            </a:r>
          </a:p>
          <a:p>
            <a:pPr lvl="0"/>
            <a:r>
              <a:rPr lang="en-US" sz="2000" dirty="0"/>
              <a:t>Schools must maintain records for students who are homeless so they are available quickly. [722(g)(3)(D</a:t>
            </a:r>
            <a:r>
              <a:rPr lang="en-US" sz="2000" dirty="0" smtClean="0"/>
              <a:t>)]</a:t>
            </a:r>
          </a:p>
          <a:p>
            <a:pPr lvl="0"/>
            <a:endParaRPr lang="en-US" sz="2000" dirty="0"/>
          </a:p>
          <a:p>
            <a:pPr marL="0" indent="0">
              <a:buNone/>
            </a:pPr>
            <a:endParaRPr lang="en-US" sz="2000" dirty="0" smtClean="0"/>
          </a:p>
        </p:txBody>
      </p:sp>
      <p:pic>
        <p:nvPicPr>
          <p:cNvPr id="4" name="Picture 2" descr="C:\Users\Valerie.Todacheene\AppData\Local\Microsoft\Windows\Temporary Internet Files\Content.IE5\VJMWA2P3\MC900432586[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18378"/>
            <a:ext cx="838086" cy="838086"/>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C:\Users\Valerie.Todacheene\AppData\Local\Microsoft\Windows\Temporary Internet Files\Content.IE5\VJMWA2P3\MC900432586[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77589" y="38043"/>
            <a:ext cx="838086" cy="83808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7778993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686800" cy="1143000"/>
          </a:xfrm>
          <a:solidFill>
            <a:schemeClr val="accent3"/>
          </a:solidFill>
        </p:spPr>
        <p:txBody>
          <a:bodyPr>
            <a:normAutofit/>
          </a:bodyPr>
          <a:lstStyle/>
          <a:p>
            <a:r>
              <a:rPr lang="en-US" dirty="0" smtClean="0"/>
              <a:t>Local Liaison Role &amp; Responsibilities</a:t>
            </a:r>
            <a:endParaRPr lang="en-US" dirty="0"/>
          </a:p>
        </p:txBody>
      </p:sp>
      <p:sp>
        <p:nvSpPr>
          <p:cNvPr id="3" name="Content Placeholder 2"/>
          <p:cNvSpPr>
            <a:spLocks noGrp="1"/>
          </p:cNvSpPr>
          <p:nvPr>
            <p:ph idx="1"/>
          </p:nvPr>
        </p:nvSpPr>
        <p:spPr>
          <a:xfrm>
            <a:off x="304800" y="1600200"/>
            <a:ext cx="8610600" cy="4525963"/>
          </a:xfrm>
        </p:spPr>
        <p:txBody>
          <a:bodyPr>
            <a:normAutofit fontScale="77500" lnSpcReduction="20000"/>
          </a:bodyPr>
          <a:lstStyle/>
          <a:p>
            <a:pPr lvl="0"/>
            <a:r>
              <a:rPr lang="en-US" sz="2200" dirty="0" smtClean="0"/>
              <a:t>Homeless </a:t>
            </a:r>
            <a:r>
              <a:rPr lang="en-US" sz="2200" dirty="0"/>
              <a:t>families, children, and youths receive educational services for which such families, children, and youths are eligible, including Head Start and Even Start programs and preschool programs administered by the local educational agency, and referrals to health care services, dental services, mental health services, and other appropriate services; [722(g)(6)(A)(iii)]</a:t>
            </a:r>
          </a:p>
          <a:p>
            <a:pPr lvl="0"/>
            <a:r>
              <a:rPr lang="en-US" sz="2200" dirty="0"/>
              <a:t>Receives Title I services, and the school has a Title I set-aside for Homeless students and youth at recommended .5%</a:t>
            </a:r>
          </a:p>
          <a:p>
            <a:pPr lvl="0"/>
            <a:r>
              <a:rPr lang="en-US" sz="2200" dirty="0"/>
              <a:t>Also, ensure that homeless students receives the following services to address their academic, if eligible: ELL, Gifted, Counseling, </a:t>
            </a:r>
            <a:r>
              <a:rPr lang="en-US" sz="2200" dirty="0" err="1"/>
              <a:t>Headstart</a:t>
            </a:r>
            <a:r>
              <a:rPr lang="en-US" sz="2200" dirty="0"/>
              <a:t>, Preschool, Special Education.</a:t>
            </a:r>
          </a:p>
          <a:p>
            <a:pPr lvl="0"/>
            <a:r>
              <a:rPr lang="en-US" sz="2200" dirty="0"/>
              <a:t> The parents or guardians of homeless children and youths are informed of the educational and related opportunities available to their children and are provided with meaningful opportunities to participate in the education of their children; [722(g)(6)(A)(iv)]</a:t>
            </a:r>
          </a:p>
          <a:p>
            <a:pPr lvl="0"/>
            <a:r>
              <a:rPr lang="en-US" sz="2200" dirty="0"/>
              <a:t>Public notice of the educational rights of homeless children and youths is disseminated where such children and youths receive services under this Act such as schools, family shelters, and soup kitchens; [722(g)(6)(A)(v)]</a:t>
            </a:r>
          </a:p>
          <a:p>
            <a:pPr lvl="0"/>
            <a:r>
              <a:rPr lang="en-US" sz="2200" dirty="0"/>
              <a:t>All LEAs Identify Homeless Children &amp; Youth in NASIS</a:t>
            </a:r>
          </a:p>
          <a:p>
            <a:pPr lvl="0"/>
            <a:endParaRPr lang="en-US" sz="2000" dirty="0"/>
          </a:p>
          <a:p>
            <a:pPr marL="0" indent="0">
              <a:buNone/>
            </a:pPr>
            <a:endParaRPr lang="en-US" sz="2000" dirty="0" smtClean="0"/>
          </a:p>
        </p:txBody>
      </p:sp>
      <p:pic>
        <p:nvPicPr>
          <p:cNvPr id="4" name="Picture 2" descr="C:\Users\Valerie.Todacheene\AppData\Local\Microsoft\Windows\Temporary Internet Files\Content.IE5\VJMWA2P3\MC900432586[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18378"/>
            <a:ext cx="838086" cy="838086"/>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C:\Users\Valerie.Todacheene\AppData\Local\Microsoft\Windows\Temporary Internet Files\Content.IE5\VJMWA2P3\MC900432586[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77589" y="38043"/>
            <a:ext cx="838086" cy="83808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0091539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763000" cy="944562"/>
          </a:xfrm>
          <a:solidFill>
            <a:schemeClr val="accent3"/>
          </a:solidFill>
        </p:spPr>
        <p:txBody>
          <a:bodyPr>
            <a:normAutofit/>
          </a:bodyPr>
          <a:lstStyle/>
          <a:p>
            <a:r>
              <a:rPr lang="en-US" sz="3600" dirty="0" smtClean="0"/>
              <a:t>What are some of your support Strategies?</a:t>
            </a:r>
            <a:endParaRPr lang="en-US" sz="3600" dirty="0"/>
          </a:p>
        </p:txBody>
      </p:sp>
      <p:sp>
        <p:nvSpPr>
          <p:cNvPr id="3" name="Content Placeholder 2"/>
          <p:cNvSpPr>
            <a:spLocks noGrp="1"/>
          </p:cNvSpPr>
          <p:nvPr>
            <p:ph idx="1"/>
          </p:nvPr>
        </p:nvSpPr>
        <p:spPr>
          <a:xfrm>
            <a:off x="228600" y="1600200"/>
            <a:ext cx="8763000" cy="4525963"/>
          </a:xfrm>
        </p:spPr>
        <p:txBody>
          <a:bodyPr>
            <a:normAutofit/>
          </a:bodyPr>
          <a:lstStyle/>
          <a:p>
            <a:pPr marL="1588" indent="0">
              <a:lnSpc>
                <a:spcPct val="90000"/>
              </a:lnSpc>
              <a:buNone/>
            </a:pPr>
            <a:r>
              <a:rPr lang="en-US" sz="2400" dirty="0" smtClean="0">
                <a:solidFill>
                  <a:schemeClr val="accent5">
                    <a:lumMod val="50000"/>
                  </a:schemeClr>
                </a:solidFill>
              </a:rPr>
              <a:t>List on Chat</a:t>
            </a:r>
          </a:p>
          <a:p>
            <a:endParaRPr lang="en-US" dirty="0"/>
          </a:p>
        </p:txBody>
      </p:sp>
      <p:pic>
        <p:nvPicPr>
          <p:cNvPr id="4" name="Picture 2" descr="C:\Users\Valerie.Todacheene\AppData\Local\Microsoft\Windows\Temporary Internet Files\Content.IE5\VJMWA2P3\MC900432586[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65182" y="0"/>
            <a:ext cx="631609" cy="631609"/>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C:\Users\Valerie.Todacheene\AppData\Local\Microsoft\Windows\Temporary Internet Files\Content.IE5\VJMWA2P3\MC900432586[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332"/>
            <a:ext cx="631609" cy="63160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8152244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901</TotalTime>
  <Words>1491</Words>
  <Application>Microsoft Office PowerPoint</Application>
  <PresentationFormat>On-screen Show (4:3)</PresentationFormat>
  <Paragraphs>163</Paragraphs>
  <Slides>20</Slides>
  <Notes>2</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BIE McKinney Vento Local Liaison Training: McKinney Vento</vt:lpstr>
      <vt:lpstr>Agenda</vt:lpstr>
      <vt:lpstr>Introduction</vt:lpstr>
      <vt:lpstr>Definitions</vt:lpstr>
      <vt:lpstr>SOC &amp; Connection</vt:lpstr>
      <vt:lpstr>PowerPoint Presentation</vt:lpstr>
      <vt:lpstr>Local Liaison Role &amp; Responsibilities</vt:lpstr>
      <vt:lpstr>Local Liaison Role &amp; Responsibilities</vt:lpstr>
      <vt:lpstr>What are some of your support Strategies?</vt:lpstr>
      <vt:lpstr>Recommendations</vt:lpstr>
      <vt:lpstr>Recommendations</vt:lpstr>
      <vt:lpstr>Accountability</vt:lpstr>
      <vt:lpstr>Accountability</vt:lpstr>
      <vt:lpstr>Accountability</vt:lpstr>
      <vt:lpstr>Accountability</vt:lpstr>
      <vt:lpstr>Funding</vt:lpstr>
      <vt:lpstr>Resources</vt:lpstr>
      <vt:lpstr>McKinney Vento Local Liaison Trainings (WebEx)</vt:lpstr>
      <vt:lpstr>QUESTIONS</vt:lpstr>
      <vt:lpstr>BIE State Coordinator</vt:lpstr>
    </vt:vector>
  </TitlesOfParts>
  <Company>BIE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Todacheene, Valerie</dc:creator>
  <cp:lastModifiedBy>Todacheene, Valerie</cp:lastModifiedBy>
  <cp:revision>46</cp:revision>
  <dcterms:created xsi:type="dcterms:W3CDTF">2013-04-05T15:57:14Z</dcterms:created>
  <dcterms:modified xsi:type="dcterms:W3CDTF">2014-02-24T20:35:36Z</dcterms:modified>
</cp:coreProperties>
</file>