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1" r:id="rId4"/>
  </p:sldMasterIdLst>
  <p:notesMasterIdLst>
    <p:notesMasterId r:id="rId21"/>
  </p:notesMasterIdLst>
  <p:handoutMasterIdLst>
    <p:handoutMasterId r:id="rId22"/>
  </p:handoutMasterIdLst>
  <p:sldIdLst>
    <p:sldId id="324" r:id="rId5"/>
    <p:sldId id="269" r:id="rId6"/>
    <p:sldId id="325" r:id="rId7"/>
    <p:sldId id="282" r:id="rId8"/>
    <p:sldId id="345" r:id="rId9"/>
    <p:sldId id="328" r:id="rId10"/>
    <p:sldId id="313" r:id="rId11"/>
    <p:sldId id="349" r:id="rId12"/>
    <p:sldId id="317" r:id="rId13"/>
    <p:sldId id="346" r:id="rId14"/>
    <p:sldId id="332" r:id="rId15"/>
    <p:sldId id="334" r:id="rId16"/>
    <p:sldId id="333" r:id="rId17"/>
    <p:sldId id="347" r:id="rId18"/>
    <p:sldId id="344" r:id="rId19"/>
    <p:sldId id="268" r:id="rId20"/>
  </p:sldIdLst>
  <p:sldSz cx="12192000" cy="6858000"/>
  <p:notesSz cx="7010400" cy="9296400"/>
  <p:embeddedFontLst>
    <p:embeddedFont>
      <p:font typeface="Source Sans Pro" panose="020B0503030403020204" pitchFamily="34" charset="0"/>
      <p:regular r:id="rId23"/>
      <p:bold r:id="rId23"/>
      <p:italic r:id="rId23"/>
      <p:boldItalic r:id="rId2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CC373BA-00FE-C072-2EC7-3103D3719495}" name="Farley, Ingrid G" initials="IF" userId="S::ingrid.farley@indianaffairs.gov::7bf5ab06-3fad-4dc4-9d43-d179b6ff005a" providerId="AD"/>
  <p188:author id="{F5A686F5-5133-105F-3CD2-8A33E0BFD085}" name="Honahni, Jacqueline" initials="JH" userId="S::Jacqueline.Honahni@indianaffairs.gov::b665639c-7553-4da8-beed-843e5372353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6C73"/>
    <a:srgbClr val="2B555B"/>
    <a:srgbClr val="428E9B"/>
    <a:srgbClr val="E66E0F"/>
    <a:srgbClr val="CE821F"/>
    <a:srgbClr val="AE431C"/>
    <a:srgbClr val="AF5201"/>
    <a:srgbClr val="502600"/>
    <a:srgbClr val="F8F4E8"/>
    <a:srgbClr val="7BCC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782E28-83C9-085A-D5DA-B5D860122FEE}" v="6" dt="2026-09-04T18:16:19.66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37CE84F3-28C3-443E-9E96-99CF82512B78}" styleName="Dark Style 1 - Acc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6357" autoAdjust="0"/>
  </p:normalViewPr>
  <p:slideViewPr>
    <p:cSldViewPr snapToGrid="0">
      <p:cViewPr varScale="1">
        <p:scale>
          <a:sx n="98" d="100"/>
          <a:sy n="98" d="100"/>
        </p:scale>
        <p:origin x="1074" y="312"/>
      </p:cViewPr>
      <p:guideLst>
        <p:guide orient="horz" pos="1392"/>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NUL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tableStyles" Target="tableStyles.xml"/><Relationship Id="rId30"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illett, Paige A" userId="S::paige.willett@indianaffairs.gov::f25e5e50-3e89-413e-b14b-8377a508e791" providerId="AD" clId="Web-{43782E28-83C9-085A-D5DA-B5D860122FEE}"/>
    <pc:docChg chg="modSld">
      <pc:chgData name="Willett, Paige A" userId="S::paige.willett@indianaffairs.gov::f25e5e50-3e89-413e-b14b-8377a508e791" providerId="AD" clId="Web-{43782E28-83C9-085A-D5DA-B5D860122FEE}" dt="2026-09-04T18:16:19.664" v="5"/>
      <pc:docMkLst>
        <pc:docMk/>
      </pc:docMkLst>
      <pc:sldChg chg="modSp modMedia">
        <pc:chgData name="Willett, Paige A" userId="S::paige.willett@indianaffairs.gov::f25e5e50-3e89-413e-b14b-8377a508e791" providerId="AD" clId="Web-{43782E28-83C9-085A-D5DA-B5D860122FEE}" dt="2026-09-04T18:16:19.664" v="5"/>
        <pc:sldMkLst>
          <pc:docMk/>
          <pc:sldMk cId="1166981065" sldId="324"/>
        </pc:sldMkLst>
        <pc:spChg chg="mod">
          <ac:chgData name="Willett, Paige A" userId="S::paige.willett@indianaffairs.gov::f25e5e50-3e89-413e-b14b-8377a508e791" providerId="AD" clId="Web-{43782E28-83C9-085A-D5DA-B5D860122FEE}" dt="2026-09-04T18:16:06.586" v="3" actId="1076"/>
          <ac:spMkLst>
            <pc:docMk/>
            <pc:sldMk cId="1166981065" sldId="324"/>
            <ac:spMk id="3" creationId="{F4C5E2DE-1DDE-9D7D-1468-26CC3442DEC6}"/>
          </ac:spMkLst>
        </pc:spChg>
        <pc:picChg chg="mod">
          <ac:chgData name="Willett, Paige A" userId="S::paige.willett@indianaffairs.gov::f25e5e50-3e89-413e-b14b-8377a508e791" providerId="AD" clId="Web-{43782E28-83C9-085A-D5DA-B5D860122FEE}" dt="2026-09-04T18:16:19.664" v="5"/>
          <ac:picMkLst>
            <pc:docMk/>
            <pc:sldMk cId="1166981065" sldId="324"/>
            <ac:picMk id="5" creationId="{0DA829D4-5075-0C3D-E279-CCF8C558A59D}"/>
          </ac:picMkLst>
        </pc:picChg>
      </pc:sldChg>
    </pc:docChg>
  </pc:docChgLst>
  <pc:docChgLst>
    <pc:chgData name="Shoemate Cameron, Sara E" userId="e4d747a0-49bf-4f59-abf7-4dd3a36983dd" providerId="ADAL" clId="{7ADDFA45-AB6F-42D2-A681-CB46EEB7DFC4}"/>
    <pc:docChg chg="modSld">
      <pc:chgData name="Shoemate Cameron, Sara E" userId="e4d747a0-49bf-4f59-abf7-4dd3a36983dd" providerId="ADAL" clId="{7ADDFA45-AB6F-42D2-A681-CB46EEB7DFC4}" dt="2026-08-31T20:27:41.116" v="3" actId="20577"/>
      <pc:docMkLst>
        <pc:docMk/>
      </pc:docMkLst>
      <pc:sldChg chg="modSp mod">
        <pc:chgData name="Shoemate Cameron, Sara E" userId="e4d747a0-49bf-4f59-abf7-4dd3a36983dd" providerId="ADAL" clId="{7ADDFA45-AB6F-42D2-A681-CB46EEB7DFC4}" dt="2026-08-31T20:27:41.116" v="3" actId="20577"/>
        <pc:sldMkLst>
          <pc:docMk/>
          <pc:sldMk cId="1166981065" sldId="324"/>
        </pc:sldMkLst>
        <pc:spChg chg="mod">
          <ac:chgData name="Shoemate Cameron, Sara E" userId="e4d747a0-49bf-4f59-abf7-4dd3a36983dd" providerId="ADAL" clId="{7ADDFA45-AB6F-42D2-A681-CB46EEB7DFC4}" dt="2026-08-31T20:27:41.116" v="3" actId="20577"/>
          <ac:spMkLst>
            <pc:docMk/>
            <pc:sldMk cId="1166981065" sldId="324"/>
            <ac:spMk id="2" creationId="{92D562DF-9BCB-8388-CBFF-0177F464FA4D}"/>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5E08956-A91D-4BC5-84D6-0E379CD3F7BB}"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2FE234F6-99F1-4765-88E9-FF89977C1C3E}">
      <dgm:prSet phldrT="[Text]"/>
      <dgm:spPr>
        <a:solidFill>
          <a:srgbClr val="CE831D"/>
        </a:solidFill>
      </dgm:spPr>
      <dgm:t>
        <a:bodyPr/>
        <a:lstStyle/>
        <a:p>
          <a:r>
            <a:rPr lang="en-US" dirty="0">
              <a:latin typeface="Times New Roman" panose="02020603050405020304" pitchFamily="18" charset="0"/>
              <a:cs typeface="Times New Roman" panose="02020603050405020304" pitchFamily="18" charset="0"/>
            </a:rPr>
            <a:t>2.</a:t>
          </a:r>
        </a:p>
      </dgm:t>
    </dgm:pt>
    <dgm:pt modelId="{803BF808-13B9-4757-8E2B-B2296E161A9C}" type="parTrans" cxnId="{40616C49-7ACA-4CFF-A1D5-DF764FFC88A7}">
      <dgm:prSet/>
      <dgm:spPr/>
      <dgm:t>
        <a:bodyPr/>
        <a:lstStyle/>
        <a:p>
          <a:endParaRPr lang="en-US">
            <a:latin typeface="Arial" panose="020B0604020202020204" pitchFamily="34" charset="0"/>
            <a:cs typeface="Arial" panose="020B0604020202020204" pitchFamily="34" charset="0"/>
          </a:endParaRPr>
        </a:p>
      </dgm:t>
    </dgm:pt>
    <dgm:pt modelId="{5416A995-0203-4AAF-8845-A3D639D583F8}" type="sibTrans" cxnId="{40616C49-7ACA-4CFF-A1D5-DF764FFC88A7}">
      <dgm:prSet/>
      <dgm:spPr/>
      <dgm:t>
        <a:bodyPr/>
        <a:lstStyle/>
        <a:p>
          <a:endParaRPr lang="en-US">
            <a:latin typeface="Arial" panose="020B0604020202020204" pitchFamily="34" charset="0"/>
            <a:cs typeface="Arial" panose="020B0604020202020204" pitchFamily="34" charset="0"/>
          </a:endParaRPr>
        </a:p>
      </dgm:t>
    </dgm:pt>
    <dgm:pt modelId="{88986F79-F7DD-4F02-ADFC-FEE4D4EF1032}">
      <dgm:prSet phldrT="[Text]"/>
      <dgm:spPr>
        <a:solidFill>
          <a:srgbClr val="376C73"/>
        </a:solidFill>
      </dgm:spPr>
      <dgm:t>
        <a:bodyPr/>
        <a:lstStyle/>
        <a:p>
          <a:r>
            <a:rPr lang="en-US" dirty="0">
              <a:solidFill>
                <a:schemeClr val="bg1"/>
              </a:solidFill>
              <a:latin typeface="Times New Roman" panose="02020603050405020304" pitchFamily="18" charset="0"/>
              <a:cs typeface="Times New Roman" panose="02020603050405020304" pitchFamily="18" charset="0"/>
            </a:rPr>
            <a:t>Access to and right to examine all records, books, papers, or documents related to the award</a:t>
          </a:r>
        </a:p>
      </dgm:t>
    </dgm:pt>
    <dgm:pt modelId="{156D2C79-3418-4875-95B9-451750FB2C0E}" type="parTrans" cxnId="{CFED7E23-0818-46A4-91AD-632108A55629}">
      <dgm:prSet/>
      <dgm:spPr/>
      <dgm:t>
        <a:bodyPr/>
        <a:lstStyle/>
        <a:p>
          <a:endParaRPr lang="en-US">
            <a:latin typeface="Arial" panose="020B0604020202020204" pitchFamily="34" charset="0"/>
            <a:cs typeface="Arial" panose="020B0604020202020204" pitchFamily="34" charset="0"/>
          </a:endParaRPr>
        </a:p>
      </dgm:t>
    </dgm:pt>
    <dgm:pt modelId="{16A0BB71-C5CD-4C8C-B794-86CB19E02CE5}" type="sibTrans" cxnId="{CFED7E23-0818-46A4-91AD-632108A55629}">
      <dgm:prSet/>
      <dgm:spPr/>
      <dgm:t>
        <a:bodyPr/>
        <a:lstStyle/>
        <a:p>
          <a:endParaRPr lang="en-US">
            <a:latin typeface="Arial" panose="020B0604020202020204" pitchFamily="34" charset="0"/>
            <a:cs typeface="Arial" panose="020B0604020202020204" pitchFamily="34" charset="0"/>
          </a:endParaRPr>
        </a:p>
      </dgm:t>
    </dgm:pt>
    <dgm:pt modelId="{A9C4F46D-0944-49D7-BE1F-7AFB22A18C70}">
      <dgm:prSet phldrT="[Text]"/>
      <dgm:spPr>
        <a:solidFill>
          <a:srgbClr val="CE831D"/>
        </a:solidFill>
      </dgm:spPr>
      <dgm:t>
        <a:bodyPr/>
        <a:lstStyle/>
        <a:p>
          <a:r>
            <a:rPr lang="en-US" dirty="0">
              <a:latin typeface="Times New Roman" panose="02020603050405020304" pitchFamily="18" charset="0"/>
              <a:cs typeface="Times New Roman" panose="02020603050405020304" pitchFamily="18" charset="0"/>
            </a:rPr>
            <a:t>9.</a:t>
          </a:r>
        </a:p>
      </dgm:t>
    </dgm:pt>
    <dgm:pt modelId="{3A89FB92-0114-4C9E-B5DF-4474B66FDF49}" type="parTrans" cxnId="{E045773C-6434-4A56-9375-F544A7117D4F}">
      <dgm:prSet/>
      <dgm:spPr/>
      <dgm:t>
        <a:bodyPr/>
        <a:lstStyle/>
        <a:p>
          <a:endParaRPr lang="en-US">
            <a:latin typeface="Arial" panose="020B0604020202020204" pitchFamily="34" charset="0"/>
            <a:cs typeface="Arial" panose="020B0604020202020204" pitchFamily="34" charset="0"/>
          </a:endParaRPr>
        </a:p>
      </dgm:t>
    </dgm:pt>
    <dgm:pt modelId="{6B2D506E-AB99-4B50-940B-9D2216C12ECA}" type="sibTrans" cxnId="{E045773C-6434-4A56-9375-F544A7117D4F}">
      <dgm:prSet/>
      <dgm:spPr/>
      <dgm:t>
        <a:bodyPr/>
        <a:lstStyle/>
        <a:p>
          <a:endParaRPr lang="en-US">
            <a:latin typeface="Arial" panose="020B0604020202020204" pitchFamily="34" charset="0"/>
            <a:cs typeface="Arial" panose="020B0604020202020204" pitchFamily="34" charset="0"/>
          </a:endParaRPr>
        </a:p>
      </dgm:t>
    </dgm:pt>
    <dgm:pt modelId="{8E3EBB5D-14E6-4815-B8E5-90E5487DB2A6}">
      <dgm:prSet phldrT="[Text]"/>
      <dgm:spPr>
        <a:solidFill>
          <a:srgbClr val="376C73">
            <a:alpha val="90000"/>
          </a:srgbClr>
        </a:solidFill>
      </dgm:spPr>
      <dgm:t>
        <a:bodyPr/>
        <a:lstStyle/>
        <a:p>
          <a:r>
            <a:rPr lang="en-US" dirty="0">
              <a:solidFill>
                <a:schemeClr val="bg1"/>
              </a:solidFill>
              <a:latin typeface="Times New Roman" panose="02020603050405020304" pitchFamily="18" charset="0"/>
              <a:cs typeface="Times New Roman" panose="02020603050405020304" pitchFamily="18" charset="0"/>
            </a:rPr>
            <a:t>Comply with existing Federal laws pertaining to background investigation</a:t>
          </a:r>
        </a:p>
      </dgm:t>
    </dgm:pt>
    <dgm:pt modelId="{C22E3E00-7BB1-4485-BDFD-E1B0E747A030}" type="parTrans" cxnId="{2A23E1F5-86EA-494D-BF58-7EA2AC5FEB9C}">
      <dgm:prSet/>
      <dgm:spPr/>
      <dgm:t>
        <a:bodyPr/>
        <a:lstStyle/>
        <a:p>
          <a:endParaRPr lang="en-US">
            <a:latin typeface="Arial" panose="020B0604020202020204" pitchFamily="34" charset="0"/>
            <a:cs typeface="Arial" panose="020B0604020202020204" pitchFamily="34" charset="0"/>
          </a:endParaRPr>
        </a:p>
      </dgm:t>
    </dgm:pt>
    <dgm:pt modelId="{8F8B7C28-A8C9-4692-9ED4-ECE7757AAA6C}" type="sibTrans" cxnId="{2A23E1F5-86EA-494D-BF58-7EA2AC5FEB9C}">
      <dgm:prSet/>
      <dgm:spPr/>
      <dgm:t>
        <a:bodyPr/>
        <a:lstStyle/>
        <a:p>
          <a:endParaRPr lang="en-US">
            <a:latin typeface="Arial" panose="020B0604020202020204" pitchFamily="34" charset="0"/>
            <a:cs typeface="Arial" panose="020B0604020202020204" pitchFamily="34" charset="0"/>
          </a:endParaRPr>
        </a:p>
      </dgm:t>
    </dgm:pt>
    <dgm:pt modelId="{FA238635-89E1-4454-A33F-D69E578AF5BD}" type="pres">
      <dgm:prSet presAssocID="{05E08956-A91D-4BC5-84D6-0E379CD3F7BB}" presName="list" presStyleCnt="0">
        <dgm:presLayoutVars>
          <dgm:dir/>
          <dgm:animLvl val="lvl"/>
        </dgm:presLayoutVars>
      </dgm:prSet>
      <dgm:spPr/>
    </dgm:pt>
    <dgm:pt modelId="{EEAFB26E-21CA-444F-8898-65C236658F87}" type="pres">
      <dgm:prSet presAssocID="{2FE234F6-99F1-4765-88E9-FF89977C1C3E}" presName="posSpace" presStyleCnt="0"/>
      <dgm:spPr/>
    </dgm:pt>
    <dgm:pt modelId="{9D53D263-AA2D-4025-9506-2C43D07E10F5}" type="pres">
      <dgm:prSet presAssocID="{2FE234F6-99F1-4765-88E9-FF89977C1C3E}" presName="vertFlow" presStyleCnt="0"/>
      <dgm:spPr/>
    </dgm:pt>
    <dgm:pt modelId="{B25C32C5-D46D-4241-BE27-9B57861A1CB1}" type="pres">
      <dgm:prSet presAssocID="{2FE234F6-99F1-4765-88E9-FF89977C1C3E}" presName="topSpace" presStyleCnt="0"/>
      <dgm:spPr/>
    </dgm:pt>
    <dgm:pt modelId="{C181FD2F-7CA5-45BF-A17F-5DAA4D232352}" type="pres">
      <dgm:prSet presAssocID="{2FE234F6-99F1-4765-88E9-FF89977C1C3E}" presName="firstComp" presStyleCnt="0"/>
      <dgm:spPr/>
    </dgm:pt>
    <dgm:pt modelId="{59A50891-F17E-4322-B48D-65A63AF54360}" type="pres">
      <dgm:prSet presAssocID="{2FE234F6-99F1-4765-88E9-FF89977C1C3E}" presName="firstChild" presStyleLbl="bgAccFollowNode1" presStyleIdx="0" presStyleCnt="2" custLinFactNeighborX="2736" custLinFactNeighborY="-29327"/>
      <dgm:spPr/>
    </dgm:pt>
    <dgm:pt modelId="{65FDC8B2-9CFC-4BE8-AA95-A658570B541A}" type="pres">
      <dgm:prSet presAssocID="{2FE234F6-99F1-4765-88E9-FF89977C1C3E}" presName="firstChildTx" presStyleLbl="bgAccFollowNode1" presStyleIdx="0" presStyleCnt="2">
        <dgm:presLayoutVars>
          <dgm:bulletEnabled val="1"/>
        </dgm:presLayoutVars>
      </dgm:prSet>
      <dgm:spPr/>
    </dgm:pt>
    <dgm:pt modelId="{E49A08C1-A6CF-42B9-9D81-15AEEC2BCF6E}" type="pres">
      <dgm:prSet presAssocID="{2FE234F6-99F1-4765-88E9-FF89977C1C3E}" presName="negSpace" presStyleCnt="0"/>
      <dgm:spPr/>
    </dgm:pt>
    <dgm:pt modelId="{B6F13D17-1BC0-4834-9263-0C8142030E78}" type="pres">
      <dgm:prSet presAssocID="{2FE234F6-99F1-4765-88E9-FF89977C1C3E}" presName="circle" presStyleLbl="node1" presStyleIdx="0" presStyleCnt="2" custLinFactNeighborX="-3724" custLinFactNeighborY="-22870"/>
      <dgm:spPr/>
    </dgm:pt>
    <dgm:pt modelId="{6A145DA7-DE2B-46CA-B21C-B6CEFD576156}" type="pres">
      <dgm:prSet presAssocID="{5416A995-0203-4AAF-8845-A3D639D583F8}" presName="transSpace" presStyleCnt="0"/>
      <dgm:spPr/>
    </dgm:pt>
    <dgm:pt modelId="{97139918-C62E-457A-ABA4-D6CE264E0600}" type="pres">
      <dgm:prSet presAssocID="{A9C4F46D-0944-49D7-BE1F-7AFB22A18C70}" presName="posSpace" presStyleCnt="0"/>
      <dgm:spPr/>
    </dgm:pt>
    <dgm:pt modelId="{E7277D65-6431-48C0-BA04-46C2FD2EE59C}" type="pres">
      <dgm:prSet presAssocID="{A9C4F46D-0944-49D7-BE1F-7AFB22A18C70}" presName="vertFlow" presStyleCnt="0"/>
      <dgm:spPr/>
    </dgm:pt>
    <dgm:pt modelId="{9BCA5ACF-674B-499E-B41E-41CA20176713}" type="pres">
      <dgm:prSet presAssocID="{A9C4F46D-0944-49D7-BE1F-7AFB22A18C70}" presName="topSpace" presStyleCnt="0"/>
      <dgm:spPr/>
    </dgm:pt>
    <dgm:pt modelId="{4D41F177-1A2E-4B5D-8189-7779431D51E1}" type="pres">
      <dgm:prSet presAssocID="{A9C4F46D-0944-49D7-BE1F-7AFB22A18C70}" presName="firstComp" presStyleCnt="0"/>
      <dgm:spPr/>
    </dgm:pt>
    <dgm:pt modelId="{43795D81-60D8-4770-A354-A33FD9C30898}" type="pres">
      <dgm:prSet presAssocID="{A9C4F46D-0944-49D7-BE1F-7AFB22A18C70}" presName="firstChild" presStyleLbl="bgAccFollowNode1" presStyleIdx="1" presStyleCnt="2" custLinFactNeighborX="-4185" custLinFactNeighborY="-26033"/>
      <dgm:spPr/>
    </dgm:pt>
    <dgm:pt modelId="{82A689C6-2AF0-4A1E-B449-A929CD905570}" type="pres">
      <dgm:prSet presAssocID="{A9C4F46D-0944-49D7-BE1F-7AFB22A18C70}" presName="firstChildTx" presStyleLbl="bgAccFollowNode1" presStyleIdx="1" presStyleCnt="2">
        <dgm:presLayoutVars>
          <dgm:bulletEnabled val="1"/>
        </dgm:presLayoutVars>
      </dgm:prSet>
      <dgm:spPr/>
    </dgm:pt>
    <dgm:pt modelId="{127306F9-1FF0-4E19-9F6A-F2C74CFD9086}" type="pres">
      <dgm:prSet presAssocID="{A9C4F46D-0944-49D7-BE1F-7AFB22A18C70}" presName="negSpace" presStyleCnt="0"/>
      <dgm:spPr/>
    </dgm:pt>
    <dgm:pt modelId="{905AB0A5-75D8-4136-B9B6-6BF7860DB161}" type="pres">
      <dgm:prSet presAssocID="{A9C4F46D-0944-49D7-BE1F-7AFB22A18C70}" presName="circle" presStyleLbl="node1" presStyleIdx="1" presStyleCnt="2" custLinFactNeighborX="-6439" custLinFactNeighborY="-28473"/>
      <dgm:spPr/>
    </dgm:pt>
  </dgm:ptLst>
  <dgm:cxnLst>
    <dgm:cxn modelId="{CFED7E23-0818-46A4-91AD-632108A55629}" srcId="{2FE234F6-99F1-4765-88E9-FF89977C1C3E}" destId="{88986F79-F7DD-4F02-ADFC-FEE4D4EF1032}" srcOrd="0" destOrd="0" parTransId="{156D2C79-3418-4875-95B9-451750FB2C0E}" sibTransId="{16A0BB71-C5CD-4C8C-B794-86CB19E02CE5}"/>
    <dgm:cxn modelId="{E045773C-6434-4A56-9375-F544A7117D4F}" srcId="{05E08956-A91D-4BC5-84D6-0E379CD3F7BB}" destId="{A9C4F46D-0944-49D7-BE1F-7AFB22A18C70}" srcOrd="1" destOrd="0" parTransId="{3A89FB92-0114-4C9E-B5DF-4474B66FDF49}" sibTransId="{6B2D506E-AB99-4B50-940B-9D2216C12ECA}"/>
    <dgm:cxn modelId="{BC3EC164-326F-46D4-B96E-8F3427029C59}" type="presOf" srcId="{05E08956-A91D-4BC5-84D6-0E379CD3F7BB}" destId="{FA238635-89E1-4454-A33F-D69E578AF5BD}" srcOrd="0" destOrd="0" presId="urn:microsoft.com/office/officeart/2005/8/layout/hList9"/>
    <dgm:cxn modelId="{40616C49-7ACA-4CFF-A1D5-DF764FFC88A7}" srcId="{05E08956-A91D-4BC5-84D6-0E379CD3F7BB}" destId="{2FE234F6-99F1-4765-88E9-FF89977C1C3E}" srcOrd="0" destOrd="0" parTransId="{803BF808-13B9-4757-8E2B-B2296E161A9C}" sibTransId="{5416A995-0203-4AAF-8845-A3D639D583F8}"/>
    <dgm:cxn modelId="{CE5CD2A2-0F99-4EFF-ABAD-0E3766679EE9}" type="presOf" srcId="{2FE234F6-99F1-4765-88E9-FF89977C1C3E}" destId="{B6F13D17-1BC0-4834-9263-0C8142030E78}" srcOrd="0" destOrd="0" presId="urn:microsoft.com/office/officeart/2005/8/layout/hList9"/>
    <dgm:cxn modelId="{E5FEA4C9-C4E7-40EF-98F7-6B2227133F76}" type="presOf" srcId="{88986F79-F7DD-4F02-ADFC-FEE4D4EF1032}" destId="{59A50891-F17E-4322-B48D-65A63AF54360}" srcOrd="0" destOrd="0" presId="urn:microsoft.com/office/officeart/2005/8/layout/hList9"/>
    <dgm:cxn modelId="{149A52CD-04F2-4F0C-8835-107FF52FBF33}" type="presOf" srcId="{A9C4F46D-0944-49D7-BE1F-7AFB22A18C70}" destId="{905AB0A5-75D8-4136-B9B6-6BF7860DB161}" srcOrd="0" destOrd="0" presId="urn:microsoft.com/office/officeart/2005/8/layout/hList9"/>
    <dgm:cxn modelId="{20F319E8-B160-46C8-8092-3D30DB889C59}" type="presOf" srcId="{88986F79-F7DD-4F02-ADFC-FEE4D4EF1032}" destId="{65FDC8B2-9CFC-4BE8-AA95-A658570B541A}" srcOrd="1" destOrd="0" presId="urn:microsoft.com/office/officeart/2005/8/layout/hList9"/>
    <dgm:cxn modelId="{AA1753F1-A841-43EA-8625-7330EF6170A5}" type="presOf" srcId="{8E3EBB5D-14E6-4815-B8E5-90E5487DB2A6}" destId="{43795D81-60D8-4770-A354-A33FD9C30898}" srcOrd="0" destOrd="0" presId="urn:microsoft.com/office/officeart/2005/8/layout/hList9"/>
    <dgm:cxn modelId="{2A23E1F5-86EA-494D-BF58-7EA2AC5FEB9C}" srcId="{A9C4F46D-0944-49D7-BE1F-7AFB22A18C70}" destId="{8E3EBB5D-14E6-4815-B8E5-90E5487DB2A6}" srcOrd="0" destOrd="0" parTransId="{C22E3E00-7BB1-4485-BDFD-E1B0E747A030}" sibTransId="{8F8B7C28-A8C9-4692-9ED4-ECE7757AAA6C}"/>
    <dgm:cxn modelId="{A7FAFFFB-F219-4865-8649-588499DFD807}" type="presOf" srcId="{8E3EBB5D-14E6-4815-B8E5-90E5487DB2A6}" destId="{82A689C6-2AF0-4A1E-B449-A929CD905570}" srcOrd="1" destOrd="0" presId="urn:microsoft.com/office/officeart/2005/8/layout/hList9"/>
    <dgm:cxn modelId="{A8F9FD6B-0512-41C0-AA76-0EF2BDF2EAD9}" type="presParOf" srcId="{FA238635-89E1-4454-A33F-D69E578AF5BD}" destId="{EEAFB26E-21CA-444F-8898-65C236658F87}" srcOrd="0" destOrd="0" presId="urn:microsoft.com/office/officeart/2005/8/layout/hList9"/>
    <dgm:cxn modelId="{0943C80A-714C-49BF-9ED1-6D515C674796}" type="presParOf" srcId="{FA238635-89E1-4454-A33F-D69E578AF5BD}" destId="{9D53D263-AA2D-4025-9506-2C43D07E10F5}" srcOrd="1" destOrd="0" presId="urn:microsoft.com/office/officeart/2005/8/layout/hList9"/>
    <dgm:cxn modelId="{57883D5A-2979-497C-A0D7-A079647CB38B}" type="presParOf" srcId="{9D53D263-AA2D-4025-9506-2C43D07E10F5}" destId="{B25C32C5-D46D-4241-BE27-9B57861A1CB1}" srcOrd="0" destOrd="0" presId="urn:microsoft.com/office/officeart/2005/8/layout/hList9"/>
    <dgm:cxn modelId="{A7212666-9D46-4CF1-AC5E-8B004AB48B79}" type="presParOf" srcId="{9D53D263-AA2D-4025-9506-2C43D07E10F5}" destId="{C181FD2F-7CA5-45BF-A17F-5DAA4D232352}" srcOrd="1" destOrd="0" presId="urn:microsoft.com/office/officeart/2005/8/layout/hList9"/>
    <dgm:cxn modelId="{16AD0B1D-AF37-4058-B704-8AAF970E29D8}" type="presParOf" srcId="{C181FD2F-7CA5-45BF-A17F-5DAA4D232352}" destId="{59A50891-F17E-4322-B48D-65A63AF54360}" srcOrd="0" destOrd="0" presId="urn:microsoft.com/office/officeart/2005/8/layout/hList9"/>
    <dgm:cxn modelId="{8442BF42-858D-4C24-BD28-4AA12C5C2F01}" type="presParOf" srcId="{C181FD2F-7CA5-45BF-A17F-5DAA4D232352}" destId="{65FDC8B2-9CFC-4BE8-AA95-A658570B541A}" srcOrd="1" destOrd="0" presId="urn:microsoft.com/office/officeart/2005/8/layout/hList9"/>
    <dgm:cxn modelId="{F054DBBC-2833-45F1-B425-BF548E084993}" type="presParOf" srcId="{FA238635-89E1-4454-A33F-D69E578AF5BD}" destId="{E49A08C1-A6CF-42B9-9D81-15AEEC2BCF6E}" srcOrd="2" destOrd="0" presId="urn:microsoft.com/office/officeart/2005/8/layout/hList9"/>
    <dgm:cxn modelId="{0445D89A-9BF1-4B66-B8ED-C7104EA7C1E7}" type="presParOf" srcId="{FA238635-89E1-4454-A33F-D69E578AF5BD}" destId="{B6F13D17-1BC0-4834-9263-0C8142030E78}" srcOrd="3" destOrd="0" presId="urn:microsoft.com/office/officeart/2005/8/layout/hList9"/>
    <dgm:cxn modelId="{546EA441-CB85-464B-8D9F-709998B7F89C}" type="presParOf" srcId="{FA238635-89E1-4454-A33F-D69E578AF5BD}" destId="{6A145DA7-DE2B-46CA-B21C-B6CEFD576156}" srcOrd="4" destOrd="0" presId="urn:microsoft.com/office/officeart/2005/8/layout/hList9"/>
    <dgm:cxn modelId="{01CAE0E2-46E2-4508-A28B-9EFCD6BC1493}" type="presParOf" srcId="{FA238635-89E1-4454-A33F-D69E578AF5BD}" destId="{97139918-C62E-457A-ABA4-D6CE264E0600}" srcOrd="5" destOrd="0" presId="urn:microsoft.com/office/officeart/2005/8/layout/hList9"/>
    <dgm:cxn modelId="{59DF72B9-93EB-4AAE-927B-0D4DD33F7993}" type="presParOf" srcId="{FA238635-89E1-4454-A33F-D69E578AF5BD}" destId="{E7277D65-6431-48C0-BA04-46C2FD2EE59C}" srcOrd="6" destOrd="0" presId="urn:microsoft.com/office/officeart/2005/8/layout/hList9"/>
    <dgm:cxn modelId="{2C7FA90B-4B32-45B0-B176-4F8ED08D296B}" type="presParOf" srcId="{E7277D65-6431-48C0-BA04-46C2FD2EE59C}" destId="{9BCA5ACF-674B-499E-B41E-41CA20176713}" srcOrd="0" destOrd="0" presId="urn:microsoft.com/office/officeart/2005/8/layout/hList9"/>
    <dgm:cxn modelId="{CEC231C0-AAB0-4AE3-A4DD-939D554C0484}" type="presParOf" srcId="{E7277D65-6431-48C0-BA04-46C2FD2EE59C}" destId="{4D41F177-1A2E-4B5D-8189-7779431D51E1}" srcOrd="1" destOrd="0" presId="urn:microsoft.com/office/officeart/2005/8/layout/hList9"/>
    <dgm:cxn modelId="{FCBFC7AF-E452-4FE4-AB5F-3DB08B1AE45F}" type="presParOf" srcId="{4D41F177-1A2E-4B5D-8189-7779431D51E1}" destId="{43795D81-60D8-4770-A354-A33FD9C30898}" srcOrd="0" destOrd="0" presId="urn:microsoft.com/office/officeart/2005/8/layout/hList9"/>
    <dgm:cxn modelId="{64B71C37-CDB0-4527-AF01-6068392131DF}" type="presParOf" srcId="{4D41F177-1A2E-4B5D-8189-7779431D51E1}" destId="{82A689C6-2AF0-4A1E-B449-A929CD905570}" srcOrd="1" destOrd="0" presId="urn:microsoft.com/office/officeart/2005/8/layout/hList9"/>
    <dgm:cxn modelId="{D8B47628-45BF-45A6-A074-8E1DFAEFECE4}" type="presParOf" srcId="{FA238635-89E1-4454-A33F-D69E578AF5BD}" destId="{127306F9-1FF0-4E19-9F6A-F2C74CFD9086}" srcOrd="7" destOrd="0" presId="urn:microsoft.com/office/officeart/2005/8/layout/hList9"/>
    <dgm:cxn modelId="{613C7F1C-9F6E-412D-A19D-286FCFFE0458}" type="presParOf" srcId="{FA238635-89E1-4454-A33F-D69E578AF5BD}" destId="{905AB0A5-75D8-4136-B9B6-6BF7860DB161}" srcOrd="8" destOrd="0" presId="urn:microsoft.com/office/officeart/2005/8/layout/hList9"/>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B45B37-3B9D-4CF9-A8F9-1B5B23E9CF4F}"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0C3BBDE9-DF53-40C6-8126-D89606A71AC1}">
      <dgm:prSet phldrT="[Text]" custT="1"/>
      <dgm:spPr>
        <a:solidFill>
          <a:schemeClr val="bg1"/>
        </a:solidFill>
      </dgm:spPr>
      <dgm:t>
        <a:bodyPr/>
        <a:lstStyle/>
        <a:p>
          <a:r>
            <a:rPr lang="en-US" sz="1700" dirty="0">
              <a:latin typeface="Times New Roman" panose="02020603050405020304" pitchFamily="18" charset="0"/>
              <a:cs typeface="Times New Roman" panose="02020603050405020304" pitchFamily="18" charset="0"/>
            </a:rPr>
            <a:t>Indian Child Protection and Family Violence </a:t>
          </a:r>
          <a:r>
            <a:rPr lang="en-US" sz="1800" dirty="0">
              <a:latin typeface="Times New Roman" panose="02020603050405020304" pitchFamily="18" charset="0"/>
              <a:cs typeface="Times New Roman" panose="02020603050405020304" pitchFamily="18" charset="0"/>
            </a:rPr>
            <a:t>Prevention</a:t>
          </a:r>
          <a:r>
            <a:rPr lang="en-US" sz="1700" dirty="0">
              <a:latin typeface="Times New Roman" panose="02020603050405020304" pitchFamily="18" charset="0"/>
              <a:cs typeface="Times New Roman" panose="02020603050405020304" pitchFamily="18" charset="0"/>
            </a:rPr>
            <a:t> Act of 1990:</a:t>
          </a:r>
        </a:p>
        <a:p>
          <a:r>
            <a:rPr lang="en-US" sz="1700" dirty="0">
              <a:latin typeface="Times New Roman" panose="02020603050405020304" pitchFamily="18" charset="0"/>
              <a:cs typeface="Times New Roman" panose="02020603050405020304" pitchFamily="18" charset="0"/>
            </a:rPr>
            <a:t>Public Law 101-630</a:t>
          </a:r>
        </a:p>
        <a:p>
          <a:r>
            <a:rPr lang="en-US" sz="1700" dirty="0">
              <a:latin typeface="Times New Roman" panose="02020603050405020304" pitchFamily="18" charset="0"/>
              <a:cs typeface="Times New Roman" panose="02020603050405020304" pitchFamily="18" charset="0"/>
            </a:rPr>
            <a:t>Crime Control Act: Public Law 101-647</a:t>
          </a:r>
        </a:p>
        <a:p>
          <a:r>
            <a:rPr lang="en-US" sz="1700" dirty="0">
              <a:latin typeface="Times New Roman" panose="02020603050405020304" pitchFamily="18" charset="0"/>
              <a:cs typeface="Times New Roman" panose="02020603050405020304" pitchFamily="18" charset="0"/>
            </a:rPr>
            <a:t>45 CFR 98.43</a:t>
          </a:r>
        </a:p>
      </dgm:t>
    </dgm:pt>
    <dgm:pt modelId="{6BDE4FD5-2654-4271-B204-081489C9CAAF}" type="parTrans" cxnId="{3CAD7932-CFB8-4F74-8019-190A05BC1F91}">
      <dgm:prSet/>
      <dgm:spPr/>
      <dgm:t>
        <a:bodyPr/>
        <a:lstStyle/>
        <a:p>
          <a:endParaRPr lang="en-US"/>
        </a:p>
      </dgm:t>
    </dgm:pt>
    <dgm:pt modelId="{70B3ABE4-990A-4471-9993-E6F8974F3277}" type="sibTrans" cxnId="{3CAD7932-CFB8-4F74-8019-190A05BC1F91}">
      <dgm:prSet/>
      <dgm:spPr/>
      <dgm:t>
        <a:bodyPr/>
        <a:lstStyle/>
        <a:p>
          <a:endParaRPr lang="en-US"/>
        </a:p>
      </dgm:t>
    </dgm:pt>
    <dgm:pt modelId="{28E9839B-CB56-4C44-80BA-8FF8A42AE5E6}">
      <dgm:prSet phldrT="[Text]" custT="1"/>
      <dgm:spPr>
        <a:solidFill>
          <a:srgbClr val="376C73"/>
        </a:solidFill>
      </dgm:spPr>
      <dgm:t>
        <a:bodyPr/>
        <a:lstStyle/>
        <a:p>
          <a:r>
            <a:rPr lang="en-US" sz="1800" dirty="0">
              <a:latin typeface="Times New Roman" panose="02020603050405020304" pitchFamily="18" charset="0"/>
              <a:cs typeface="Times New Roman" panose="02020603050405020304" pitchFamily="18" charset="0"/>
            </a:rPr>
            <a:t>Who requires a background investigation</a:t>
          </a:r>
        </a:p>
      </dgm:t>
    </dgm:pt>
    <dgm:pt modelId="{C8283029-59CC-44D1-A0FC-84A3AA1F8A8F}" type="parTrans" cxnId="{AA1BED56-F57B-4A58-8678-D124B045C760}">
      <dgm:prSet/>
      <dgm:spPr/>
      <dgm:t>
        <a:bodyPr/>
        <a:lstStyle/>
        <a:p>
          <a:endParaRPr lang="en-US"/>
        </a:p>
      </dgm:t>
    </dgm:pt>
    <dgm:pt modelId="{3A7E1F9E-AAB3-4654-B3EB-360B7240289B}" type="sibTrans" cxnId="{AA1BED56-F57B-4A58-8678-D124B045C760}">
      <dgm:prSet/>
      <dgm:spPr/>
      <dgm:t>
        <a:bodyPr/>
        <a:lstStyle/>
        <a:p>
          <a:endParaRPr lang="en-US"/>
        </a:p>
      </dgm:t>
    </dgm:pt>
    <dgm:pt modelId="{DE35A051-1E3C-44B5-BF1A-4CA433A1CEEE}">
      <dgm:prSet phldrT="[Text]" custT="1"/>
      <dgm:spPr>
        <a:solidFill>
          <a:srgbClr val="2B555B"/>
        </a:solidFill>
      </dgm:spPr>
      <dgm:t>
        <a:bodyPr/>
        <a:lstStyle/>
        <a:p>
          <a:r>
            <a:rPr lang="en-US" sz="1800" dirty="0">
              <a:latin typeface="Times New Roman" panose="02020603050405020304" pitchFamily="18" charset="0"/>
              <a:cs typeface="Times New Roman" panose="02020603050405020304" pitchFamily="18" charset="0"/>
            </a:rPr>
            <a:t>Determination</a:t>
          </a:r>
          <a:r>
            <a:rPr lang="en-US" sz="1700" dirty="0">
              <a:latin typeface="Times New Roman" panose="02020603050405020304" pitchFamily="18" charset="0"/>
              <a:cs typeface="Times New Roman" panose="02020603050405020304" pitchFamily="18" charset="0"/>
            </a:rPr>
            <a:t> of Suitability</a:t>
          </a:r>
        </a:p>
      </dgm:t>
    </dgm:pt>
    <dgm:pt modelId="{A314A7CF-1700-4B38-B322-B707A584D028}" type="parTrans" cxnId="{F2CD6CF1-EC57-4B20-A358-662693EDC633}">
      <dgm:prSet/>
      <dgm:spPr/>
      <dgm:t>
        <a:bodyPr/>
        <a:lstStyle/>
        <a:p>
          <a:endParaRPr lang="en-US"/>
        </a:p>
      </dgm:t>
    </dgm:pt>
    <dgm:pt modelId="{7A8356A6-2DCD-4C18-A3D5-9BE790E50074}" type="sibTrans" cxnId="{F2CD6CF1-EC57-4B20-A358-662693EDC633}">
      <dgm:prSet/>
      <dgm:spPr/>
      <dgm:t>
        <a:bodyPr/>
        <a:lstStyle/>
        <a:p>
          <a:endParaRPr lang="en-US"/>
        </a:p>
      </dgm:t>
    </dgm:pt>
    <dgm:pt modelId="{34F993C0-26D6-491E-8EA4-E0E755D38653}">
      <dgm:prSet phldrT="[Text]" custT="1"/>
      <dgm:spPr>
        <a:solidFill>
          <a:srgbClr val="2B555B"/>
        </a:solidFill>
      </dgm:spPr>
      <dgm:t>
        <a:bodyPr/>
        <a:lstStyle/>
        <a:p>
          <a:r>
            <a:rPr lang="en-US" sz="1700" dirty="0">
              <a:latin typeface="Times New Roman" panose="02020603050405020304" pitchFamily="18" charset="0"/>
              <a:cs typeface="Times New Roman" panose="02020603050405020304" pitchFamily="18" charset="0"/>
            </a:rPr>
            <a:t>What is </a:t>
          </a:r>
          <a:r>
            <a:rPr lang="en-US" sz="1800" dirty="0">
              <a:latin typeface="Times New Roman" panose="02020603050405020304" pitchFamily="18" charset="0"/>
              <a:cs typeface="Times New Roman" panose="02020603050405020304" pitchFamily="18" charset="0"/>
            </a:rPr>
            <a:t>Required</a:t>
          </a:r>
        </a:p>
      </dgm:t>
    </dgm:pt>
    <dgm:pt modelId="{CED8118F-241D-48D5-87D5-1B6934D2ED51}" type="parTrans" cxnId="{363514EB-6CD4-4525-94F7-3AB1CB0AD481}">
      <dgm:prSet/>
      <dgm:spPr/>
      <dgm:t>
        <a:bodyPr/>
        <a:lstStyle/>
        <a:p>
          <a:endParaRPr lang="en-US"/>
        </a:p>
      </dgm:t>
    </dgm:pt>
    <dgm:pt modelId="{43157C30-B942-4070-ACE1-8FA6FA5BFEC4}" type="sibTrans" cxnId="{363514EB-6CD4-4525-94F7-3AB1CB0AD481}">
      <dgm:prSet/>
      <dgm:spPr/>
      <dgm:t>
        <a:bodyPr/>
        <a:lstStyle/>
        <a:p>
          <a:endParaRPr lang="en-US"/>
        </a:p>
      </dgm:t>
    </dgm:pt>
    <dgm:pt modelId="{C0A3C0D8-F832-418F-9FCB-7A6B854E0C58}">
      <dgm:prSet phldrT="[Text]" custT="1"/>
      <dgm:spPr>
        <a:solidFill>
          <a:srgbClr val="376C73"/>
        </a:solidFill>
      </dgm:spPr>
      <dgm:t>
        <a:bodyPr/>
        <a:lstStyle/>
        <a:p>
          <a:r>
            <a:rPr lang="en-US" sz="1700" dirty="0">
              <a:latin typeface="Times New Roman" panose="02020603050405020304" pitchFamily="18" charset="0"/>
              <a:cs typeface="Times New Roman" panose="02020603050405020304" pitchFamily="18" charset="0"/>
            </a:rPr>
            <a:t>Minimum Standards of </a:t>
          </a:r>
          <a:r>
            <a:rPr lang="en-US" sz="1800" dirty="0">
              <a:latin typeface="Times New Roman" panose="02020603050405020304" pitchFamily="18" charset="0"/>
              <a:cs typeface="Times New Roman" panose="02020603050405020304" pitchFamily="18" charset="0"/>
            </a:rPr>
            <a:t>Character</a:t>
          </a:r>
        </a:p>
      </dgm:t>
    </dgm:pt>
    <dgm:pt modelId="{B2FAD6E4-F133-40BB-AEEC-65E665C28795}" type="parTrans" cxnId="{165B5467-1E10-47BE-9850-2B91C3AEB9D9}">
      <dgm:prSet/>
      <dgm:spPr/>
      <dgm:t>
        <a:bodyPr/>
        <a:lstStyle/>
        <a:p>
          <a:endParaRPr lang="en-US"/>
        </a:p>
      </dgm:t>
    </dgm:pt>
    <dgm:pt modelId="{8F21D562-B4DB-4A24-B7DA-8FC5A179CED9}" type="sibTrans" cxnId="{165B5467-1E10-47BE-9850-2B91C3AEB9D9}">
      <dgm:prSet/>
      <dgm:spPr/>
      <dgm:t>
        <a:bodyPr/>
        <a:lstStyle/>
        <a:p>
          <a:endParaRPr lang="en-US"/>
        </a:p>
      </dgm:t>
    </dgm:pt>
    <dgm:pt modelId="{E0D9B5EC-8F57-4AD7-8B4F-27FA141565A9}" type="pres">
      <dgm:prSet presAssocID="{E0B45B37-3B9D-4CF9-A8F9-1B5B23E9CF4F}" presName="diagram" presStyleCnt="0">
        <dgm:presLayoutVars>
          <dgm:chMax val="1"/>
          <dgm:dir/>
          <dgm:animLvl val="ctr"/>
          <dgm:resizeHandles val="exact"/>
        </dgm:presLayoutVars>
      </dgm:prSet>
      <dgm:spPr/>
    </dgm:pt>
    <dgm:pt modelId="{F115843F-8C79-4D9B-9661-44C1C1B2514F}" type="pres">
      <dgm:prSet presAssocID="{E0B45B37-3B9D-4CF9-A8F9-1B5B23E9CF4F}" presName="matrix" presStyleCnt="0"/>
      <dgm:spPr/>
    </dgm:pt>
    <dgm:pt modelId="{12D4AA8B-62CC-4514-A060-BE8DCF98A022}" type="pres">
      <dgm:prSet presAssocID="{E0B45B37-3B9D-4CF9-A8F9-1B5B23E9CF4F}" presName="tile1" presStyleLbl="node1" presStyleIdx="0" presStyleCnt="4" custLinFactNeighborX="-511" custLinFactNeighborY="0"/>
      <dgm:spPr/>
    </dgm:pt>
    <dgm:pt modelId="{61040D4B-F961-4F4C-A39B-597F43E561A1}" type="pres">
      <dgm:prSet presAssocID="{E0B45B37-3B9D-4CF9-A8F9-1B5B23E9CF4F}" presName="tile1text" presStyleLbl="node1" presStyleIdx="0" presStyleCnt="4">
        <dgm:presLayoutVars>
          <dgm:chMax val="0"/>
          <dgm:chPref val="0"/>
          <dgm:bulletEnabled val="1"/>
        </dgm:presLayoutVars>
      </dgm:prSet>
      <dgm:spPr/>
    </dgm:pt>
    <dgm:pt modelId="{27AEA271-3A0B-455B-9767-1AA466989572}" type="pres">
      <dgm:prSet presAssocID="{E0B45B37-3B9D-4CF9-A8F9-1B5B23E9CF4F}" presName="tile2" presStyleLbl="node1" presStyleIdx="1" presStyleCnt="4"/>
      <dgm:spPr/>
    </dgm:pt>
    <dgm:pt modelId="{1EC9778E-A0CA-4C7B-9338-9B44954903ED}" type="pres">
      <dgm:prSet presAssocID="{E0B45B37-3B9D-4CF9-A8F9-1B5B23E9CF4F}" presName="tile2text" presStyleLbl="node1" presStyleIdx="1" presStyleCnt="4">
        <dgm:presLayoutVars>
          <dgm:chMax val="0"/>
          <dgm:chPref val="0"/>
          <dgm:bulletEnabled val="1"/>
        </dgm:presLayoutVars>
      </dgm:prSet>
      <dgm:spPr/>
    </dgm:pt>
    <dgm:pt modelId="{C1055935-EE75-43B4-BF9B-1E220A75EC67}" type="pres">
      <dgm:prSet presAssocID="{E0B45B37-3B9D-4CF9-A8F9-1B5B23E9CF4F}" presName="tile3" presStyleLbl="node1" presStyleIdx="2" presStyleCnt="4"/>
      <dgm:spPr/>
    </dgm:pt>
    <dgm:pt modelId="{D570A193-8042-42FE-9083-A701EB4B0AD6}" type="pres">
      <dgm:prSet presAssocID="{E0B45B37-3B9D-4CF9-A8F9-1B5B23E9CF4F}" presName="tile3text" presStyleLbl="node1" presStyleIdx="2" presStyleCnt="4">
        <dgm:presLayoutVars>
          <dgm:chMax val="0"/>
          <dgm:chPref val="0"/>
          <dgm:bulletEnabled val="1"/>
        </dgm:presLayoutVars>
      </dgm:prSet>
      <dgm:spPr/>
    </dgm:pt>
    <dgm:pt modelId="{9AEB61C9-1827-41C3-B8DF-30D357CF59F6}" type="pres">
      <dgm:prSet presAssocID="{E0B45B37-3B9D-4CF9-A8F9-1B5B23E9CF4F}" presName="tile4" presStyleLbl="node1" presStyleIdx="3" presStyleCnt="4" custLinFactNeighborY="-943"/>
      <dgm:spPr/>
    </dgm:pt>
    <dgm:pt modelId="{337C5DB6-0D34-43FE-9D46-4CF93B1B6135}" type="pres">
      <dgm:prSet presAssocID="{E0B45B37-3B9D-4CF9-A8F9-1B5B23E9CF4F}" presName="tile4text" presStyleLbl="node1" presStyleIdx="3" presStyleCnt="4">
        <dgm:presLayoutVars>
          <dgm:chMax val="0"/>
          <dgm:chPref val="0"/>
          <dgm:bulletEnabled val="1"/>
        </dgm:presLayoutVars>
      </dgm:prSet>
      <dgm:spPr/>
    </dgm:pt>
    <dgm:pt modelId="{A7F885E5-B694-4C45-8415-DF02EB5AC079}" type="pres">
      <dgm:prSet presAssocID="{E0B45B37-3B9D-4CF9-A8F9-1B5B23E9CF4F}" presName="centerTile" presStyleLbl="fgShp" presStyleIdx="0" presStyleCnt="1" custScaleX="226667" custScaleY="189714">
        <dgm:presLayoutVars>
          <dgm:chMax val="0"/>
          <dgm:chPref val="0"/>
        </dgm:presLayoutVars>
      </dgm:prSet>
      <dgm:spPr/>
    </dgm:pt>
  </dgm:ptLst>
  <dgm:cxnLst>
    <dgm:cxn modelId="{90C3991B-529B-4D4C-94E9-F8EE4778728F}" type="presOf" srcId="{34F993C0-26D6-491E-8EA4-E0E755D38653}" destId="{D570A193-8042-42FE-9083-A701EB4B0AD6}" srcOrd="1" destOrd="0" presId="urn:microsoft.com/office/officeart/2005/8/layout/matrix1"/>
    <dgm:cxn modelId="{8653B92E-2119-4928-90B4-8C2CB3981329}" type="presOf" srcId="{0C3BBDE9-DF53-40C6-8126-D89606A71AC1}" destId="{A7F885E5-B694-4C45-8415-DF02EB5AC079}" srcOrd="0" destOrd="0" presId="urn:microsoft.com/office/officeart/2005/8/layout/matrix1"/>
    <dgm:cxn modelId="{3CAD7932-CFB8-4F74-8019-190A05BC1F91}" srcId="{E0B45B37-3B9D-4CF9-A8F9-1B5B23E9CF4F}" destId="{0C3BBDE9-DF53-40C6-8126-D89606A71AC1}" srcOrd="0" destOrd="0" parTransId="{6BDE4FD5-2654-4271-B204-081489C9CAAF}" sibTransId="{70B3ABE4-990A-4471-9993-E6F8974F3277}"/>
    <dgm:cxn modelId="{43BED03A-4D0D-4D3F-9B73-4DB8148372EF}" type="presOf" srcId="{34F993C0-26D6-491E-8EA4-E0E755D38653}" destId="{C1055935-EE75-43B4-BF9B-1E220A75EC67}" srcOrd="0" destOrd="0" presId="urn:microsoft.com/office/officeart/2005/8/layout/matrix1"/>
    <dgm:cxn modelId="{165B5467-1E10-47BE-9850-2B91C3AEB9D9}" srcId="{0C3BBDE9-DF53-40C6-8126-D89606A71AC1}" destId="{C0A3C0D8-F832-418F-9FCB-7A6B854E0C58}" srcOrd="3" destOrd="0" parTransId="{B2FAD6E4-F133-40BB-AEEC-65E665C28795}" sibTransId="{8F21D562-B4DB-4A24-B7DA-8FC5A179CED9}"/>
    <dgm:cxn modelId="{AA1BED56-F57B-4A58-8678-D124B045C760}" srcId="{0C3BBDE9-DF53-40C6-8126-D89606A71AC1}" destId="{28E9839B-CB56-4C44-80BA-8FF8A42AE5E6}" srcOrd="0" destOrd="0" parTransId="{C8283029-59CC-44D1-A0FC-84A3AA1F8A8F}" sibTransId="{3A7E1F9E-AAB3-4654-B3EB-360B7240289B}"/>
    <dgm:cxn modelId="{F56AE678-C1FA-47D0-B13B-B6953E65041C}" type="presOf" srcId="{C0A3C0D8-F832-418F-9FCB-7A6B854E0C58}" destId="{9AEB61C9-1827-41C3-B8DF-30D357CF59F6}" srcOrd="0" destOrd="0" presId="urn:microsoft.com/office/officeart/2005/8/layout/matrix1"/>
    <dgm:cxn modelId="{40831689-44AB-4C67-9902-01C912984A09}" type="presOf" srcId="{28E9839B-CB56-4C44-80BA-8FF8A42AE5E6}" destId="{61040D4B-F961-4F4C-A39B-597F43E561A1}" srcOrd="1" destOrd="0" presId="urn:microsoft.com/office/officeart/2005/8/layout/matrix1"/>
    <dgm:cxn modelId="{E4BE74CB-1390-4FF6-A42D-B6BBC5647FA8}" type="presOf" srcId="{DE35A051-1E3C-44B5-BF1A-4CA433A1CEEE}" destId="{1EC9778E-A0CA-4C7B-9338-9B44954903ED}" srcOrd="1" destOrd="0" presId="urn:microsoft.com/office/officeart/2005/8/layout/matrix1"/>
    <dgm:cxn modelId="{331D6ECC-801F-49DB-93D5-9858E1B5FFE1}" type="presOf" srcId="{C0A3C0D8-F832-418F-9FCB-7A6B854E0C58}" destId="{337C5DB6-0D34-43FE-9D46-4CF93B1B6135}" srcOrd="1" destOrd="0" presId="urn:microsoft.com/office/officeart/2005/8/layout/matrix1"/>
    <dgm:cxn modelId="{6A09CBCD-CF36-425D-9C44-120818E35EB5}" type="presOf" srcId="{28E9839B-CB56-4C44-80BA-8FF8A42AE5E6}" destId="{12D4AA8B-62CC-4514-A060-BE8DCF98A022}" srcOrd="0" destOrd="0" presId="urn:microsoft.com/office/officeart/2005/8/layout/matrix1"/>
    <dgm:cxn modelId="{5494FEE8-02A7-4DC1-AACF-C5ABA1CEA3CC}" type="presOf" srcId="{E0B45B37-3B9D-4CF9-A8F9-1B5B23E9CF4F}" destId="{E0D9B5EC-8F57-4AD7-8B4F-27FA141565A9}" srcOrd="0" destOrd="0" presId="urn:microsoft.com/office/officeart/2005/8/layout/matrix1"/>
    <dgm:cxn modelId="{363514EB-6CD4-4525-94F7-3AB1CB0AD481}" srcId="{0C3BBDE9-DF53-40C6-8126-D89606A71AC1}" destId="{34F993C0-26D6-491E-8EA4-E0E755D38653}" srcOrd="2" destOrd="0" parTransId="{CED8118F-241D-48D5-87D5-1B6934D2ED51}" sibTransId="{43157C30-B942-4070-ACE1-8FA6FA5BFEC4}"/>
    <dgm:cxn modelId="{F2CD6CF1-EC57-4B20-A358-662693EDC633}" srcId="{0C3BBDE9-DF53-40C6-8126-D89606A71AC1}" destId="{DE35A051-1E3C-44B5-BF1A-4CA433A1CEEE}" srcOrd="1" destOrd="0" parTransId="{A314A7CF-1700-4B38-B322-B707A584D028}" sibTransId="{7A8356A6-2DCD-4C18-A3D5-9BE790E50074}"/>
    <dgm:cxn modelId="{CD815AFF-C744-4956-BFF9-E5DD6F9D6C93}" type="presOf" srcId="{DE35A051-1E3C-44B5-BF1A-4CA433A1CEEE}" destId="{27AEA271-3A0B-455B-9767-1AA466989572}" srcOrd="0" destOrd="0" presId="urn:microsoft.com/office/officeart/2005/8/layout/matrix1"/>
    <dgm:cxn modelId="{F394B66A-FBE9-4486-8486-2145B855BFB9}" type="presParOf" srcId="{E0D9B5EC-8F57-4AD7-8B4F-27FA141565A9}" destId="{F115843F-8C79-4D9B-9661-44C1C1B2514F}" srcOrd="0" destOrd="0" presId="urn:microsoft.com/office/officeart/2005/8/layout/matrix1"/>
    <dgm:cxn modelId="{69CC3D9B-EA01-46DE-90DF-B5FFE2B47382}" type="presParOf" srcId="{F115843F-8C79-4D9B-9661-44C1C1B2514F}" destId="{12D4AA8B-62CC-4514-A060-BE8DCF98A022}" srcOrd="0" destOrd="0" presId="urn:microsoft.com/office/officeart/2005/8/layout/matrix1"/>
    <dgm:cxn modelId="{E510172A-4D8F-4CB6-BBA0-B93D3F479559}" type="presParOf" srcId="{F115843F-8C79-4D9B-9661-44C1C1B2514F}" destId="{61040D4B-F961-4F4C-A39B-597F43E561A1}" srcOrd="1" destOrd="0" presId="urn:microsoft.com/office/officeart/2005/8/layout/matrix1"/>
    <dgm:cxn modelId="{68C9AFAA-57BA-42AD-859D-2900AE854F46}" type="presParOf" srcId="{F115843F-8C79-4D9B-9661-44C1C1B2514F}" destId="{27AEA271-3A0B-455B-9767-1AA466989572}" srcOrd="2" destOrd="0" presId="urn:microsoft.com/office/officeart/2005/8/layout/matrix1"/>
    <dgm:cxn modelId="{3F5DF5DD-314A-4031-B61E-75220BC01A4E}" type="presParOf" srcId="{F115843F-8C79-4D9B-9661-44C1C1B2514F}" destId="{1EC9778E-A0CA-4C7B-9338-9B44954903ED}" srcOrd="3" destOrd="0" presId="urn:microsoft.com/office/officeart/2005/8/layout/matrix1"/>
    <dgm:cxn modelId="{37CF1052-4AF6-4C16-9BD2-AB3BE767C8E7}" type="presParOf" srcId="{F115843F-8C79-4D9B-9661-44C1C1B2514F}" destId="{C1055935-EE75-43B4-BF9B-1E220A75EC67}" srcOrd="4" destOrd="0" presId="urn:microsoft.com/office/officeart/2005/8/layout/matrix1"/>
    <dgm:cxn modelId="{02C114C5-675D-4FC5-95AE-CB9C429D343F}" type="presParOf" srcId="{F115843F-8C79-4D9B-9661-44C1C1B2514F}" destId="{D570A193-8042-42FE-9083-A701EB4B0AD6}" srcOrd="5" destOrd="0" presId="urn:microsoft.com/office/officeart/2005/8/layout/matrix1"/>
    <dgm:cxn modelId="{84727DD1-D514-4658-B671-33F5E77B9757}" type="presParOf" srcId="{F115843F-8C79-4D9B-9661-44C1C1B2514F}" destId="{9AEB61C9-1827-41C3-B8DF-30D357CF59F6}" srcOrd="6" destOrd="0" presId="urn:microsoft.com/office/officeart/2005/8/layout/matrix1"/>
    <dgm:cxn modelId="{670CEB25-8244-46D7-92EA-7D0B538052C0}" type="presParOf" srcId="{F115843F-8C79-4D9B-9661-44C1C1B2514F}" destId="{337C5DB6-0D34-43FE-9D46-4CF93B1B6135}" srcOrd="7" destOrd="0" presId="urn:microsoft.com/office/officeart/2005/8/layout/matrix1"/>
    <dgm:cxn modelId="{003EA158-C42C-4AEC-A50D-F982A63F9972}" type="presParOf" srcId="{E0D9B5EC-8F57-4AD7-8B4F-27FA141565A9}" destId="{A7F885E5-B694-4C45-8415-DF02EB5AC079}" srcOrd="1" destOrd="0" presId="urn:microsoft.com/office/officeart/2005/8/layout/matrix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2856E09-251E-4AD5-8CCF-0E037D1421C8}" type="doc">
      <dgm:prSet loTypeId="urn:diagrams.loki3.com/TabbedArc+Icon" loCatId="relationship" qsTypeId="urn:microsoft.com/office/officeart/2005/8/quickstyle/simple1" qsCatId="simple" csTypeId="urn:microsoft.com/office/officeart/2005/8/colors/accent1_2" csCatId="accent1" phldr="1"/>
      <dgm:spPr/>
    </dgm:pt>
    <dgm:pt modelId="{41A62637-450D-4D6F-8519-72A3EEF48650}">
      <dgm:prSet phldrT="[Text]"/>
      <dgm:spPr>
        <a:solidFill>
          <a:srgbClr val="428E9B"/>
        </a:solidFill>
      </dgm:spPr>
      <dgm:t>
        <a:bodyPr/>
        <a:lstStyle/>
        <a:p>
          <a:r>
            <a:rPr lang="en-US" dirty="0">
              <a:latin typeface="Times New Roman" panose="02020603050405020304" pitchFamily="18" charset="0"/>
              <a:cs typeface="Times New Roman" panose="02020603050405020304" pitchFamily="18" charset="0"/>
            </a:rPr>
            <a:t>Employee</a:t>
          </a:r>
        </a:p>
      </dgm:t>
    </dgm:pt>
    <dgm:pt modelId="{6B434496-8063-4814-8D7D-1BB9106EF9C5}" type="parTrans" cxnId="{2412A55B-6332-465E-ABC2-28393E3DDE1B}">
      <dgm:prSet/>
      <dgm:spPr/>
      <dgm:t>
        <a:bodyPr/>
        <a:lstStyle/>
        <a:p>
          <a:endParaRPr lang="en-US"/>
        </a:p>
      </dgm:t>
    </dgm:pt>
    <dgm:pt modelId="{E89B4CD3-A6E3-4CA3-90EF-29A843C0CE07}" type="sibTrans" cxnId="{2412A55B-6332-465E-ABC2-28393E3DDE1B}">
      <dgm:prSet/>
      <dgm:spPr/>
      <dgm:t>
        <a:bodyPr/>
        <a:lstStyle/>
        <a:p>
          <a:endParaRPr lang="en-US"/>
        </a:p>
      </dgm:t>
    </dgm:pt>
    <dgm:pt modelId="{63FC9DA7-65AE-41B5-ABEF-CD2C52ECCABF}">
      <dgm:prSet phldrT="[Text]"/>
      <dgm:spPr>
        <a:solidFill>
          <a:srgbClr val="428E9B"/>
        </a:solidFill>
      </dgm:spPr>
      <dgm:t>
        <a:bodyPr/>
        <a:lstStyle/>
        <a:p>
          <a:r>
            <a:rPr lang="en-US" dirty="0">
              <a:latin typeface="Times New Roman" panose="02020603050405020304" pitchFamily="18" charset="0"/>
              <a:cs typeface="Times New Roman" panose="02020603050405020304" pitchFamily="18" charset="0"/>
            </a:rPr>
            <a:t>Contractor</a:t>
          </a:r>
        </a:p>
      </dgm:t>
    </dgm:pt>
    <dgm:pt modelId="{132322B9-A269-45BF-BD9D-B8647475BBFC}" type="parTrans" cxnId="{027BFD7E-EB7B-4A99-B8CD-52EF2287FA39}">
      <dgm:prSet/>
      <dgm:spPr/>
      <dgm:t>
        <a:bodyPr/>
        <a:lstStyle/>
        <a:p>
          <a:endParaRPr lang="en-US"/>
        </a:p>
      </dgm:t>
    </dgm:pt>
    <dgm:pt modelId="{5F041AB2-D32B-47A0-838F-906A7316E47A}" type="sibTrans" cxnId="{027BFD7E-EB7B-4A99-B8CD-52EF2287FA39}">
      <dgm:prSet/>
      <dgm:spPr/>
      <dgm:t>
        <a:bodyPr/>
        <a:lstStyle/>
        <a:p>
          <a:endParaRPr lang="en-US"/>
        </a:p>
      </dgm:t>
    </dgm:pt>
    <dgm:pt modelId="{C1C1ACAE-85CE-45B3-9B40-B1DEB9092B87}">
      <dgm:prSet phldrT="[Text]"/>
      <dgm:spPr>
        <a:solidFill>
          <a:srgbClr val="428E9B"/>
        </a:solidFill>
      </dgm:spPr>
      <dgm:t>
        <a:bodyPr/>
        <a:lstStyle/>
        <a:p>
          <a:r>
            <a:rPr lang="en-US" dirty="0">
              <a:latin typeface="Times New Roman" panose="02020603050405020304" pitchFamily="18" charset="0"/>
              <a:cs typeface="Times New Roman" panose="02020603050405020304" pitchFamily="18" charset="0"/>
            </a:rPr>
            <a:t>Volunteer</a:t>
          </a:r>
        </a:p>
      </dgm:t>
    </dgm:pt>
    <dgm:pt modelId="{FED48F0D-386D-4C1F-AC6E-720BD6DF39A8}" type="parTrans" cxnId="{9736A4A7-021B-40A6-B231-2904CFB37893}">
      <dgm:prSet/>
      <dgm:spPr/>
      <dgm:t>
        <a:bodyPr/>
        <a:lstStyle/>
        <a:p>
          <a:endParaRPr lang="en-US"/>
        </a:p>
      </dgm:t>
    </dgm:pt>
    <dgm:pt modelId="{4CC209AE-1DD7-42A0-A590-F1EF2E7A2498}" type="sibTrans" cxnId="{9736A4A7-021B-40A6-B231-2904CFB37893}">
      <dgm:prSet/>
      <dgm:spPr/>
      <dgm:t>
        <a:bodyPr/>
        <a:lstStyle/>
        <a:p>
          <a:endParaRPr lang="en-US"/>
        </a:p>
      </dgm:t>
    </dgm:pt>
    <dgm:pt modelId="{58E3E365-5EA8-4F36-983D-4F96D2FF70CA}" type="pres">
      <dgm:prSet presAssocID="{F2856E09-251E-4AD5-8CCF-0E037D1421C8}" presName="Name0" presStyleCnt="0">
        <dgm:presLayoutVars>
          <dgm:dir/>
          <dgm:resizeHandles val="exact"/>
        </dgm:presLayoutVars>
      </dgm:prSet>
      <dgm:spPr/>
    </dgm:pt>
    <dgm:pt modelId="{BD52E673-F7BF-4130-967B-FAF879772E54}" type="pres">
      <dgm:prSet presAssocID="{41A62637-450D-4D6F-8519-72A3EEF48650}" presName="twoplus" presStyleLbl="node1" presStyleIdx="0" presStyleCnt="3">
        <dgm:presLayoutVars>
          <dgm:bulletEnabled val="1"/>
        </dgm:presLayoutVars>
      </dgm:prSet>
      <dgm:spPr/>
    </dgm:pt>
    <dgm:pt modelId="{234DE54E-10B9-4464-BD93-A5DADEC5B44E}" type="pres">
      <dgm:prSet presAssocID="{63FC9DA7-65AE-41B5-ABEF-CD2C52ECCABF}" presName="twoplus" presStyleLbl="node1" presStyleIdx="1" presStyleCnt="3">
        <dgm:presLayoutVars>
          <dgm:bulletEnabled val="1"/>
        </dgm:presLayoutVars>
      </dgm:prSet>
      <dgm:spPr/>
    </dgm:pt>
    <dgm:pt modelId="{9B10FBC6-BA1C-4A21-A2BF-05CC3335C4B7}" type="pres">
      <dgm:prSet presAssocID="{C1C1ACAE-85CE-45B3-9B40-B1DEB9092B87}" presName="twoplus" presStyleLbl="node1" presStyleIdx="2" presStyleCnt="3">
        <dgm:presLayoutVars>
          <dgm:bulletEnabled val="1"/>
        </dgm:presLayoutVars>
      </dgm:prSet>
      <dgm:spPr/>
    </dgm:pt>
  </dgm:ptLst>
  <dgm:cxnLst>
    <dgm:cxn modelId="{0456E330-55BA-4053-A401-8839B1B7F251}" type="presOf" srcId="{41A62637-450D-4D6F-8519-72A3EEF48650}" destId="{BD52E673-F7BF-4130-967B-FAF879772E54}" srcOrd="0" destOrd="0" presId="urn:diagrams.loki3.com/TabbedArc+Icon"/>
    <dgm:cxn modelId="{5DBD6538-883F-4037-B799-22611F25DC3A}" type="presOf" srcId="{63FC9DA7-65AE-41B5-ABEF-CD2C52ECCABF}" destId="{234DE54E-10B9-4464-BD93-A5DADEC5B44E}" srcOrd="0" destOrd="0" presId="urn:diagrams.loki3.com/TabbedArc+Icon"/>
    <dgm:cxn modelId="{2412A55B-6332-465E-ABC2-28393E3DDE1B}" srcId="{F2856E09-251E-4AD5-8CCF-0E037D1421C8}" destId="{41A62637-450D-4D6F-8519-72A3EEF48650}" srcOrd="0" destOrd="0" parTransId="{6B434496-8063-4814-8D7D-1BB9106EF9C5}" sibTransId="{E89B4CD3-A6E3-4CA3-90EF-29A843C0CE07}"/>
    <dgm:cxn modelId="{027BFD7E-EB7B-4A99-B8CD-52EF2287FA39}" srcId="{F2856E09-251E-4AD5-8CCF-0E037D1421C8}" destId="{63FC9DA7-65AE-41B5-ABEF-CD2C52ECCABF}" srcOrd="1" destOrd="0" parTransId="{132322B9-A269-45BF-BD9D-B8647475BBFC}" sibTransId="{5F041AB2-D32B-47A0-838F-906A7316E47A}"/>
    <dgm:cxn modelId="{A0A2E68C-C0BD-4B6C-9C4B-EBD0DDB3C4C2}" type="presOf" srcId="{C1C1ACAE-85CE-45B3-9B40-B1DEB9092B87}" destId="{9B10FBC6-BA1C-4A21-A2BF-05CC3335C4B7}" srcOrd="0" destOrd="0" presId="urn:diagrams.loki3.com/TabbedArc+Icon"/>
    <dgm:cxn modelId="{9736A4A7-021B-40A6-B231-2904CFB37893}" srcId="{F2856E09-251E-4AD5-8CCF-0E037D1421C8}" destId="{C1C1ACAE-85CE-45B3-9B40-B1DEB9092B87}" srcOrd="2" destOrd="0" parTransId="{FED48F0D-386D-4C1F-AC6E-720BD6DF39A8}" sibTransId="{4CC209AE-1DD7-42A0-A590-F1EF2E7A2498}"/>
    <dgm:cxn modelId="{0BE0F9D5-C753-45FA-98B6-62B144EA6EE2}" type="presOf" srcId="{F2856E09-251E-4AD5-8CCF-0E037D1421C8}" destId="{58E3E365-5EA8-4F36-983D-4F96D2FF70CA}" srcOrd="0" destOrd="0" presId="urn:diagrams.loki3.com/TabbedArc+Icon"/>
    <dgm:cxn modelId="{75B95AF6-5C3E-4710-9052-643058565C09}" type="presParOf" srcId="{58E3E365-5EA8-4F36-983D-4F96D2FF70CA}" destId="{BD52E673-F7BF-4130-967B-FAF879772E54}" srcOrd="0" destOrd="0" presId="urn:diagrams.loki3.com/TabbedArc+Icon"/>
    <dgm:cxn modelId="{B293E2EE-03B1-4F42-93C3-74A83C81AAC2}" type="presParOf" srcId="{58E3E365-5EA8-4F36-983D-4F96D2FF70CA}" destId="{234DE54E-10B9-4464-BD93-A5DADEC5B44E}" srcOrd="1" destOrd="0" presId="urn:diagrams.loki3.com/TabbedArc+Icon"/>
    <dgm:cxn modelId="{7A565538-792B-42C9-BC04-D81B7C1EC343}" type="presParOf" srcId="{58E3E365-5EA8-4F36-983D-4F96D2FF70CA}" destId="{9B10FBC6-BA1C-4A21-A2BF-05CC3335C4B7}" srcOrd="2" destOrd="0" presId="urn:diagrams.loki3.com/TabbedArc+Icon"/>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C8D5C73-F04F-41D9-B7FD-B90D9A83AE8F}" type="doc">
      <dgm:prSet loTypeId="urn:microsoft.com/office/officeart/2005/8/layout/rings+Icon" loCatId="officeonline" qsTypeId="urn:microsoft.com/office/officeart/2005/8/quickstyle/simple1" qsCatId="simple" csTypeId="urn:microsoft.com/office/officeart/2005/8/colors/accent1_2" csCatId="accent1" phldr="1"/>
      <dgm:spPr/>
    </dgm:pt>
    <dgm:pt modelId="{ACF0BB1F-34AB-4C4A-A5A8-12255C84AB07}">
      <dgm:prSet phldrT="[Text]" custT="1"/>
      <dgm:spPr>
        <a:solidFill>
          <a:srgbClr val="E66E0F">
            <a:alpha val="50000"/>
          </a:srgbClr>
        </a:solidFill>
      </dgm:spPr>
      <dgm:t>
        <a:bodyPr/>
        <a:lstStyle/>
        <a:p>
          <a:pPr algn="ctr"/>
          <a:r>
            <a:rPr lang="en-US" sz="1800" dirty="0">
              <a:solidFill>
                <a:srgbClr val="376C73"/>
              </a:solidFill>
              <a:latin typeface="Times New Roman" panose="02020603050405020304" pitchFamily="18" charset="0"/>
              <a:cs typeface="Times New Roman" panose="02020603050405020304" pitchFamily="18" charset="0"/>
            </a:rPr>
            <a:t>Degree of risk to the position</a:t>
          </a:r>
        </a:p>
      </dgm:t>
    </dgm:pt>
    <dgm:pt modelId="{8FDABA39-6C92-430D-B4F5-1080B89729FC}" type="parTrans" cxnId="{5E0352CA-6558-4B8E-8EB4-6F785970572C}">
      <dgm:prSet/>
      <dgm:spPr/>
      <dgm:t>
        <a:bodyPr/>
        <a:lstStyle/>
        <a:p>
          <a:pPr algn="ctr"/>
          <a:endParaRPr lang="en-US"/>
        </a:p>
      </dgm:t>
    </dgm:pt>
    <dgm:pt modelId="{6D3D0B18-ADC0-445B-BFC8-2F71E14FA7F2}" type="sibTrans" cxnId="{5E0352CA-6558-4B8E-8EB4-6F785970572C}">
      <dgm:prSet/>
      <dgm:spPr/>
      <dgm:t>
        <a:bodyPr/>
        <a:lstStyle/>
        <a:p>
          <a:pPr algn="ctr"/>
          <a:endParaRPr lang="en-US"/>
        </a:p>
      </dgm:t>
    </dgm:pt>
    <dgm:pt modelId="{1DEEB9FA-4BF1-45D3-A87D-A863DCB15EC0}">
      <dgm:prSet phldrT="[Text]" custT="1"/>
      <dgm:spPr>
        <a:solidFill>
          <a:srgbClr val="E66E0F">
            <a:alpha val="50000"/>
          </a:srgbClr>
        </a:solidFill>
      </dgm:spPr>
      <dgm:t>
        <a:bodyPr/>
        <a:lstStyle/>
        <a:p>
          <a:pPr algn="ctr"/>
          <a:r>
            <a:rPr lang="en-US" sz="1800" dirty="0">
              <a:solidFill>
                <a:srgbClr val="376C73"/>
              </a:solidFill>
              <a:latin typeface="Times New Roman" panose="02020603050405020304" pitchFamily="18" charset="0"/>
              <a:cs typeface="Times New Roman" panose="02020603050405020304" pitchFamily="18" charset="0"/>
            </a:rPr>
            <a:t>Past conduct creates an immediate or long-term risk</a:t>
          </a:r>
        </a:p>
      </dgm:t>
    </dgm:pt>
    <dgm:pt modelId="{F3EDCB4B-B3D3-4CA1-A07B-F0B6FCFB4CA1}" type="parTrans" cxnId="{38E491B4-F8BB-4F99-8465-05DE80674616}">
      <dgm:prSet/>
      <dgm:spPr/>
      <dgm:t>
        <a:bodyPr/>
        <a:lstStyle/>
        <a:p>
          <a:pPr algn="ctr"/>
          <a:endParaRPr lang="en-US"/>
        </a:p>
      </dgm:t>
    </dgm:pt>
    <dgm:pt modelId="{5CC23304-D482-4D60-9599-73F0E07736EE}" type="sibTrans" cxnId="{38E491B4-F8BB-4F99-8465-05DE80674616}">
      <dgm:prSet/>
      <dgm:spPr/>
      <dgm:t>
        <a:bodyPr/>
        <a:lstStyle/>
        <a:p>
          <a:pPr algn="ctr"/>
          <a:endParaRPr lang="en-US"/>
        </a:p>
      </dgm:t>
    </dgm:pt>
    <dgm:pt modelId="{0C7BDEA0-BA29-4B6E-86B3-67A45221A0D1}">
      <dgm:prSet phldrT="[Text]" custT="1"/>
      <dgm:spPr>
        <a:solidFill>
          <a:srgbClr val="E66E0F">
            <a:alpha val="50000"/>
          </a:srgbClr>
        </a:solidFill>
      </dgm:spPr>
      <dgm:t>
        <a:bodyPr/>
        <a:lstStyle/>
        <a:p>
          <a:pPr algn="ctr"/>
          <a:r>
            <a:rPr lang="en-US" sz="1800" dirty="0">
              <a:solidFill>
                <a:srgbClr val="376C73"/>
              </a:solidFill>
              <a:latin typeface="Times New Roman" panose="02020603050405020304" pitchFamily="18" charset="0"/>
              <a:cs typeface="Times New Roman" panose="02020603050405020304" pitchFamily="18" charset="0"/>
            </a:rPr>
            <a:t>Efficiency of service</a:t>
          </a:r>
        </a:p>
      </dgm:t>
    </dgm:pt>
    <dgm:pt modelId="{AAE8A425-D779-4A2D-9706-F4A2D661690B}" type="parTrans" cxnId="{B2D3A8B4-3056-4291-AEFD-558026A4A2D2}">
      <dgm:prSet/>
      <dgm:spPr/>
      <dgm:t>
        <a:bodyPr/>
        <a:lstStyle/>
        <a:p>
          <a:pPr algn="ctr"/>
          <a:endParaRPr lang="en-US"/>
        </a:p>
      </dgm:t>
    </dgm:pt>
    <dgm:pt modelId="{32FB3F7E-585D-428B-A8FD-41FE155843F3}" type="sibTrans" cxnId="{B2D3A8B4-3056-4291-AEFD-558026A4A2D2}">
      <dgm:prSet/>
      <dgm:spPr/>
      <dgm:t>
        <a:bodyPr/>
        <a:lstStyle/>
        <a:p>
          <a:pPr algn="ctr"/>
          <a:endParaRPr lang="en-US"/>
        </a:p>
      </dgm:t>
    </dgm:pt>
    <dgm:pt modelId="{D6B1DFD3-29DA-4753-8AF2-1CF024A9DD66}" type="pres">
      <dgm:prSet presAssocID="{0C8D5C73-F04F-41D9-B7FD-B90D9A83AE8F}" presName="Name0" presStyleCnt="0">
        <dgm:presLayoutVars>
          <dgm:chMax val="7"/>
          <dgm:dir/>
          <dgm:resizeHandles val="exact"/>
        </dgm:presLayoutVars>
      </dgm:prSet>
      <dgm:spPr/>
    </dgm:pt>
    <dgm:pt modelId="{B07AFAE0-1FF8-48FD-B4FF-BBF9A63987E5}" type="pres">
      <dgm:prSet presAssocID="{0C8D5C73-F04F-41D9-B7FD-B90D9A83AE8F}" presName="ellipse1" presStyleLbl="vennNode1" presStyleIdx="0" presStyleCnt="3" custLinFactNeighborX="-87576" custLinFactNeighborY="1482">
        <dgm:presLayoutVars>
          <dgm:bulletEnabled val="1"/>
        </dgm:presLayoutVars>
      </dgm:prSet>
      <dgm:spPr/>
    </dgm:pt>
    <dgm:pt modelId="{8F140C75-E030-4A5E-9E13-4681220268C0}" type="pres">
      <dgm:prSet presAssocID="{0C8D5C73-F04F-41D9-B7FD-B90D9A83AE8F}" presName="ellipse2" presStyleLbl="vennNode1" presStyleIdx="1" presStyleCnt="3" custLinFactNeighborX="-1228" custLinFactNeighborY="-64512">
        <dgm:presLayoutVars>
          <dgm:bulletEnabled val="1"/>
        </dgm:presLayoutVars>
      </dgm:prSet>
      <dgm:spPr/>
    </dgm:pt>
    <dgm:pt modelId="{A8755C99-4C85-4825-AEF1-111389F2259D}" type="pres">
      <dgm:prSet presAssocID="{0C8D5C73-F04F-41D9-B7FD-B90D9A83AE8F}" presName="ellipse3" presStyleLbl="vennNode1" presStyleIdx="2" presStyleCnt="3" custLinFactNeighborX="79532" custLinFactNeighborY="2263">
        <dgm:presLayoutVars>
          <dgm:bulletEnabled val="1"/>
        </dgm:presLayoutVars>
      </dgm:prSet>
      <dgm:spPr/>
    </dgm:pt>
  </dgm:ptLst>
  <dgm:cxnLst>
    <dgm:cxn modelId="{B4D91625-A4D6-429E-A5EB-C9A8BF56EE10}" type="presOf" srcId="{0C8D5C73-F04F-41D9-B7FD-B90D9A83AE8F}" destId="{D6B1DFD3-29DA-4753-8AF2-1CF024A9DD66}" srcOrd="0" destOrd="0" presId="urn:microsoft.com/office/officeart/2005/8/layout/rings+Icon"/>
    <dgm:cxn modelId="{E119EB80-7FB6-4913-9EEC-004BECAEC87C}" type="presOf" srcId="{ACF0BB1F-34AB-4C4A-A5A8-12255C84AB07}" destId="{B07AFAE0-1FF8-48FD-B4FF-BBF9A63987E5}" srcOrd="0" destOrd="0" presId="urn:microsoft.com/office/officeart/2005/8/layout/rings+Icon"/>
    <dgm:cxn modelId="{38E491B4-F8BB-4F99-8465-05DE80674616}" srcId="{0C8D5C73-F04F-41D9-B7FD-B90D9A83AE8F}" destId="{1DEEB9FA-4BF1-45D3-A87D-A863DCB15EC0}" srcOrd="1" destOrd="0" parTransId="{F3EDCB4B-B3D3-4CA1-A07B-F0B6FCFB4CA1}" sibTransId="{5CC23304-D482-4D60-9599-73F0E07736EE}"/>
    <dgm:cxn modelId="{B2D3A8B4-3056-4291-AEFD-558026A4A2D2}" srcId="{0C8D5C73-F04F-41D9-B7FD-B90D9A83AE8F}" destId="{0C7BDEA0-BA29-4B6E-86B3-67A45221A0D1}" srcOrd="2" destOrd="0" parTransId="{AAE8A425-D779-4A2D-9706-F4A2D661690B}" sibTransId="{32FB3F7E-585D-428B-A8FD-41FE155843F3}"/>
    <dgm:cxn modelId="{5E0352CA-6558-4B8E-8EB4-6F785970572C}" srcId="{0C8D5C73-F04F-41D9-B7FD-B90D9A83AE8F}" destId="{ACF0BB1F-34AB-4C4A-A5A8-12255C84AB07}" srcOrd="0" destOrd="0" parTransId="{8FDABA39-6C92-430D-B4F5-1080B89729FC}" sibTransId="{6D3D0B18-ADC0-445B-BFC8-2F71E14FA7F2}"/>
    <dgm:cxn modelId="{175443D5-99C5-413C-9948-E8668C30E2FA}" type="presOf" srcId="{1DEEB9FA-4BF1-45D3-A87D-A863DCB15EC0}" destId="{8F140C75-E030-4A5E-9E13-4681220268C0}" srcOrd="0" destOrd="0" presId="urn:microsoft.com/office/officeart/2005/8/layout/rings+Icon"/>
    <dgm:cxn modelId="{0350C1FF-7416-400B-8C88-EFC32149146C}" type="presOf" srcId="{0C7BDEA0-BA29-4B6E-86B3-67A45221A0D1}" destId="{A8755C99-4C85-4825-AEF1-111389F2259D}" srcOrd="0" destOrd="0" presId="urn:microsoft.com/office/officeart/2005/8/layout/rings+Icon"/>
    <dgm:cxn modelId="{6AC0CA8F-CA4B-4D9B-991E-7022F7DE5DA0}" type="presParOf" srcId="{D6B1DFD3-29DA-4753-8AF2-1CF024A9DD66}" destId="{B07AFAE0-1FF8-48FD-B4FF-BBF9A63987E5}" srcOrd="0" destOrd="0" presId="urn:microsoft.com/office/officeart/2005/8/layout/rings+Icon"/>
    <dgm:cxn modelId="{7AEA26D4-3EB4-4947-A26C-925021E48476}" type="presParOf" srcId="{D6B1DFD3-29DA-4753-8AF2-1CF024A9DD66}" destId="{8F140C75-E030-4A5E-9E13-4681220268C0}" srcOrd="1" destOrd="0" presId="urn:microsoft.com/office/officeart/2005/8/layout/rings+Icon"/>
    <dgm:cxn modelId="{363FE441-3A00-4CEF-88C5-D4FB93F3CCCB}" type="presParOf" srcId="{D6B1DFD3-29DA-4753-8AF2-1CF024A9DD66}" destId="{A8755C99-4C85-4825-AEF1-111389F2259D}" srcOrd="2" destOrd="0" presId="urn:microsoft.com/office/officeart/2005/8/layout/rings+Icon"/>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2179202-614E-45A1-9616-8B3136DBEA64}" type="doc">
      <dgm:prSet loTypeId="urn:microsoft.com/office/officeart/2005/8/layout/radial6" loCatId="cycle" qsTypeId="urn:microsoft.com/office/officeart/2005/8/quickstyle/simple1" qsCatId="simple" csTypeId="urn:microsoft.com/office/officeart/2005/8/colors/accent1_2" csCatId="accent1" phldr="1"/>
      <dgm:spPr/>
      <dgm:t>
        <a:bodyPr/>
        <a:lstStyle/>
        <a:p>
          <a:endParaRPr lang="en-US"/>
        </a:p>
      </dgm:t>
    </dgm:pt>
    <dgm:pt modelId="{C3546C3B-1F0E-4AF8-B50D-A51C0B1A967D}">
      <dgm:prSet phldrT="[Text]"/>
      <dgm:spPr>
        <a:xfrm>
          <a:off x="2691190" y="2004244"/>
          <a:ext cx="1357524" cy="1357524"/>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Suitability Issues</a:t>
          </a:r>
        </a:p>
      </dgm:t>
    </dgm:pt>
    <dgm:pt modelId="{77122D89-18D7-4FBD-B26E-0DDD8C654454}" type="parTrans" cxnId="{39157651-1544-4AD3-9222-8BB1D7AF1236}">
      <dgm:prSet/>
      <dgm:spPr/>
      <dgm:t>
        <a:bodyPr/>
        <a:lstStyle/>
        <a:p>
          <a:endParaRPr lang="en-US"/>
        </a:p>
      </dgm:t>
    </dgm:pt>
    <dgm:pt modelId="{E876F8E3-5B60-4B79-B045-BF919D7617AE}" type="sibTrans" cxnId="{39157651-1544-4AD3-9222-8BB1D7AF1236}">
      <dgm:prSet/>
      <dgm:spPr/>
      <dgm:t>
        <a:bodyPr/>
        <a:lstStyle/>
        <a:p>
          <a:endParaRPr lang="en-US"/>
        </a:p>
      </dgm:t>
    </dgm:pt>
    <dgm:pt modelId="{6DD90C69-0DBD-40D7-B8FE-550DDDB31DED}">
      <dgm:prSet phldrT="[Text]"/>
      <dgm:spPr>
        <a:xfrm>
          <a:off x="2894818" y="2852"/>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Misconduct or Negligence in Employment</a:t>
          </a:r>
        </a:p>
      </dgm:t>
    </dgm:pt>
    <dgm:pt modelId="{7B5C1E13-9834-4B4B-A0EF-2CBBE25BF4A7}" type="parTrans" cxnId="{296530E4-FEBA-48CE-B9CB-A6DA5C350C87}">
      <dgm:prSet/>
      <dgm:spPr/>
      <dgm:t>
        <a:bodyPr/>
        <a:lstStyle/>
        <a:p>
          <a:endParaRPr lang="en-US"/>
        </a:p>
      </dgm:t>
    </dgm:pt>
    <dgm:pt modelId="{F1D50C19-0F5D-4A0B-A093-9A16D5D56065}" type="sibTrans" cxnId="{296530E4-FEBA-48CE-B9CB-A6DA5C350C87}">
      <dgm:prSet/>
      <dgm:spPr>
        <a:xfrm>
          <a:off x="1130721" y="443776"/>
          <a:ext cx="4478461" cy="4478461"/>
        </a:xfrm>
        <a:prstGeom prst="blockArc">
          <a:avLst>
            <a:gd name="adj1" fmla="val 16200000"/>
            <a:gd name="adj2" fmla="val 18600000"/>
            <a:gd name="adj3" fmla="val 3055"/>
          </a:avLst>
        </a:prstGeom>
        <a:solidFill>
          <a:srgbClr val="FA9411">
            <a:tint val="60000"/>
            <a:hueOff val="0"/>
            <a:satOff val="0"/>
            <a:lumOff val="0"/>
            <a:alphaOff val="0"/>
          </a:srgbClr>
        </a:solidFill>
        <a:ln>
          <a:noFill/>
        </a:ln>
        <a:effectLst/>
      </dgm:spPr>
      <dgm:t>
        <a:bodyPr/>
        <a:lstStyle/>
        <a:p>
          <a:endParaRPr lang="en-US"/>
        </a:p>
      </dgm:t>
    </dgm:pt>
    <dgm:pt modelId="{C40DD6B3-25E2-4E96-A776-3B8F2FCFAE7A}">
      <dgm:prSet phldrT="[Text]"/>
      <dgm:spPr>
        <a:xfrm>
          <a:off x="4312179" y="518729"/>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Criminal or Dishonest Conduct</a:t>
          </a:r>
        </a:p>
      </dgm:t>
    </dgm:pt>
    <dgm:pt modelId="{068142B7-1A70-4AB6-8E81-781DA2ADCB86}" type="parTrans" cxnId="{73DCCAD6-F358-4636-9FEB-16AB2C40C3B3}">
      <dgm:prSet/>
      <dgm:spPr/>
      <dgm:t>
        <a:bodyPr/>
        <a:lstStyle/>
        <a:p>
          <a:endParaRPr lang="en-US"/>
        </a:p>
      </dgm:t>
    </dgm:pt>
    <dgm:pt modelId="{1B227A70-199F-4FF6-8642-F32CD7DFB39F}" type="sibTrans" cxnId="{73DCCAD6-F358-4636-9FEB-16AB2C40C3B3}">
      <dgm:prSet/>
      <dgm:spPr>
        <a:xfrm>
          <a:off x="1130721" y="443776"/>
          <a:ext cx="4478461" cy="4478461"/>
        </a:xfrm>
        <a:prstGeom prst="blockArc">
          <a:avLst>
            <a:gd name="adj1" fmla="val 18600000"/>
            <a:gd name="adj2" fmla="val 21000000"/>
            <a:gd name="adj3" fmla="val 3055"/>
          </a:avLst>
        </a:prstGeom>
        <a:solidFill>
          <a:srgbClr val="FA9411">
            <a:tint val="60000"/>
            <a:hueOff val="0"/>
            <a:satOff val="0"/>
            <a:lumOff val="0"/>
            <a:alphaOff val="0"/>
          </a:srgbClr>
        </a:solidFill>
        <a:ln>
          <a:noFill/>
        </a:ln>
        <a:effectLst/>
      </dgm:spPr>
      <dgm:t>
        <a:bodyPr/>
        <a:lstStyle/>
        <a:p>
          <a:endParaRPr lang="en-US"/>
        </a:p>
      </dgm:t>
    </dgm:pt>
    <dgm:pt modelId="{04348D78-E3C6-4F44-A5D3-395BF0DCE686}">
      <dgm:prSet phldrT="[Text]"/>
      <dgm:spPr>
        <a:xfrm>
          <a:off x="723296" y="1824975"/>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Illegal Narcotics</a:t>
          </a:r>
        </a:p>
      </dgm:t>
    </dgm:pt>
    <dgm:pt modelId="{B7907AED-0D4E-4FE7-AEC3-9E6F921DBC5A}" type="parTrans" cxnId="{CEBC9070-071E-41F7-A583-5D5FEE02E896}">
      <dgm:prSet/>
      <dgm:spPr/>
      <dgm:t>
        <a:bodyPr/>
        <a:lstStyle/>
        <a:p>
          <a:endParaRPr lang="en-US"/>
        </a:p>
      </dgm:t>
    </dgm:pt>
    <dgm:pt modelId="{3CC37223-49B1-4DDF-B5C2-8537B2009CB1}" type="sibTrans" cxnId="{CEBC9070-071E-41F7-A583-5D5FEE02E896}">
      <dgm:prSet/>
      <dgm:spPr>
        <a:xfrm>
          <a:off x="1130721" y="443776"/>
          <a:ext cx="4478461" cy="4478461"/>
        </a:xfrm>
        <a:prstGeom prst="blockArc">
          <a:avLst>
            <a:gd name="adj1" fmla="val 11400000"/>
            <a:gd name="adj2" fmla="val 13800000"/>
            <a:gd name="adj3" fmla="val 3055"/>
          </a:avLst>
        </a:prstGeom>
        <a:solidFill>
          <a:srgbClr val="FA9411">
            <a:tint val="60000"/>
            <a:hueOff val="0"/>
            <a:satOff val="0"/>
            <a:lumOff val="0"/>
            <a:alphaOff val="0"/>
          </a:srgbClr>
        </a:solidFill>
        <a:ln>
          <a:noFill/>
        </a:ln>
        <a:effectLst/>
      </dgm:spPr>
      <dgm:t>
        <a:bodyPr/>
        <a:lstStyle/>
        <a:p>
          <a:endParaRPr lang="en-US"/>
        </a:p>
      </dgm:t>
    </dgm:pt>
    <dgm:pt modelId="{D82E057B-AF10-4E77-AA9B-4CA20B135B60}">
      <dgm:prSet phldrT="[Text]"/>
      <dgm:spPr>
        <a:xfrm>
          <a:off x="1477458" y="518729"/>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Alcohol or Substance Abuse</a:t>
          </a:r>
        </a:p>
      </dgm:t>
    </dgm:pt>
    <dgm:pt modelId="{B3BD9A17-B521-4BCF-B5F2-394F9BDBA850}" type="parTrans" cxnId="{5A8FC824-749A-4B7A-9177-5578210198AC}">
      <dgm:prSet/>
      <dgm:spPr/>
      <dgm:t>
        <a:bodyPr/>
        <a:lstStyle/>
        <a:p>
          <a:endParaRPr lang="en-US"/>
        </a:p>
      </dgm:t>
    </dgm:pt>
    <dgm:pt modelId="{909EC3C5-2F96-467C-8DD0-B1D6BD6D1B2A}" type="sibTrans" cxnId="{5A8FC824-749A-4B7A-9177-5578210198AC}">
      <dgm:prSet/>
      <dgm:spPr>
        <a:xfrm>
          <a:off x="1130721" y="443776"/>
          <a:ext cx="4478461" cy="4478461"/>
        </a:xfrm>
        <a:prstGeom prst="blockArc">
          <a:avLst>
            <a:gd name="adj1" fmla="val 13800000"/>
            <a:gd name="adj2" fmla="val 16200000"/>
            <a:gd name="adj3" fmla="val 3055"/>
          </a:avLst>
        </a:prstGeom>
        <a:solidFill>
          <a:srgbClr val="FA9411">
            <a:tint val="60000"/>
            <a:hueOff val="0"/>
            <a:satOff val="0"/>
            <a:lumOff val="0"/>
            <a:alphaOff val="0"/>
          </a:srgbClr>
        </a:solidFill>
        <a:ln>
          <a:noFill/>
        </a:ln>
        <a:effectLst/>
      </dgm:spPr>
      <dgm:t>
        <a:bodyPr/>
        <a:lstStyle/>
        <a:p>
          <a:endParaRPr lang="en-US"/>
        </a:p>
      </dgm:t>
    </dgm:pt>
    <dgm:pt modelId="{DE22D92F-C488-47D3-9219-283C04F244D6}">
      <dgm:prSet/>
      <dgm:spPr>
        <a:xfrm>
          <a:off x="5066340" y="1824975"/>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Intentional False Statement, Deception of fraud</a:t>
          </a:r>
        </a:p>
      </dgm:t>
    </dgm:pt>
    <dgm:pt modelId="{EF9A72C4-4CAA-48A9-99B2-877571CA9766}" type="parTrans" cxnId="{C499EFEC-008B-4B57-B640-E7366228BCA3}">
      <dgm:prSet/>
      <dgm:spPr/>
      <dgm:t>
        <a:bodyPr/>
        <a:lstStyle/>
        <a:p>
          <a:endParaRPr lang="en-US"/>
        </a:p>
      </dgm:t>
    </dgm:pt>
    <dgm:pt modelId="{9A6204AD-DEA1-4DE7-AFE0-0CB70B9AC8AF}" type="sibTrans" cxnId="{C499EFEC-008B-4B57-B640-E7366228BCA3}">
      <dgm:prSet/>
      <dgm:spPr>
        <a:xfrm>
          <a:off x="1130721" y="443776"/>
          <a:ext cx="4478461" cy="4478461"/>
        </a:xfrm>
        <a:prstGeom prst="blockArc">
          <a:avLst>
            <a:gd name="adj1" fmla="val 21000000"/>
            <a:gd name="adj2" fmla="val 1800000"/>
            <a:gd name="adj3" fmla="val 3055"/>
          </a:avLst>
        </a:prstGeom>
        <a:solidFill>
          <a:srgbClr val="FA9411">
            <a:tint val="60000"/>
            <a:hueOff val="0"/>
            <a:satOff val="0"/>
            <a:lumOff val="0"/>
            <a:alphaOff val="0"/>
          </a:srgbClr>
        </a:solidFill>
        <a:ln>
          <a:noFill/>
        </a:ln>
        <a:effectLst/>
      </dgm:spPr>
      <dgm:t>
        <a:bodyPr/>
        <a:lstStyle/>
        <a:p>
          <a:endParaRPr lang="en-US"/>
        </a:p>
      </dgm:t>
    </dgm:pt>
    <dgm:pt modelId="{373E8851-2397-472A-8533-B30DA28112FF}">
      <dgm:prSet/>
      <dgm:spPr>
        <a:xfrm>
          <a:off x="4804423" y="3310383"/>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Refuse to cooperate with an investigation</a:t>
          </a:r>
        </a:p>
      </dgm:t>
    </dgm:pt>
    <dgm:pt modelId="{C760435A-2809-4FE0-97E9-B121949BDDB4}" type="parTrans" cxnId="{3153E8E8-C4C8-4796-A006-0375ACC9D901}">
      <dgm:prSet/>
      <dgm:spPr/>
      <dgm:t>
        <a:bodyPr/>
        <a:lstStyle/>
        <a:p>
          <a:endParaRPr lang="en-US"/>
        </a:p>
      </dgm:t>
    </dgm:pt>
    <dgm:pt modelId="{5D07F29F-9F0B-45F2-9185-00722BF7CFBD}" type="sibTrans" cxnId="{3153E8E8-C4C8-4796-A006-0375ACC9D901}">
      <dgm:prSet/>
      <dgm:spPr>
        <a:xfrm>
          <a:off x="1130721" y="443776"/>
          <a:ext cx="4478461" cy="4478461"/>
        </a:xfrm>
        <a:prstGeom prst="blockArc">
          <a:avLst>
            <a:gd name="adj1" fmla="val 1800000"/>
            <a:gd name="adj2" fmla="val 4200000"/>
            <a:gd name="adj3" fmla="val 3055"/>
          </a:avLst>
        </a:prstGeom>
        <a:solidFill>
          <a:srgbClr val="FA9411">
            <a:tint val="60000"/>
            <a:hueOff val="0"/>
            <a:satOff val="0"/>
            <a:lumOff val="0"/>
            <a:alphaOff val="0"/>
          </a:srgbClr>
        </a:solidFill>
        <a:ln>
          <a:noFill/>
        </a:ln>
        <a:effectLst/>
      </dgm:spPr>
      <dgm:t>
        <a:bodyPr/>
        <a:lstStyle/>
        <a:p>
          <a:endParaRPr lang="en-US"/>
        </a:p>
      </dgm:t>
    </dgm:pt>
    <dgm:pt modelId="{5F0D6012-5B74-4A89-8ACA-8214144B4F23}">
      <dgm:prSet/>
      <dgm:spPr>
        <a:xfrm>
          <a:off x="2140657" y="4279915"/>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Employment Eligibility</a:t>
          </a:r>
        </a:p>
      </dgm:t>
    </dgm:pt>
    <dgm:pt modelId="{A4B24742-15C6-4998-AD8D-36A1B81C197A}" type="parTrans" cxnId="{869EE70C-C327-44E4-A879-588B6C137666}">
      <dgm:prSet/>
      <dgm:spPr/>
      <dgm:t>
        <a:bodyPr/>
        <a:lstStyle/>
        <a:p>
          <a:endParaRPr lang="en-US"/>
        </a:p>
      </dgm:t>
    </dgm:pt>
    <dgm:pt modelId="{64E8E1D8-AC7F-4060-A05C-E0B8B292E176}" type="sibTrans" cxnId="{869EE70C-C327-44E4-A879-588B6C137666}">
      <dgm:prSet/>
      <dgm:spPr>
        <a:xfrm>
          <a:off x="1130721" y="443776"/>
          <a:ext cx="4478461" cy="4478461"/>
        </a:xfrm>
        <a:prstGeom prst="blockArc">
          <a:avLst>
            <a:gd name="adj1" fmla="val 6600000"/>
            <a:gd name="adj2" fmla="val 9000000"/>
            <a:gd name="adj3" fmla="val 3055"/>
          </a:avLst>
        </a:prstGeom>
        <a:solidFill>
          <a:srgbClr val="FA9411">
            <a:tint val="60000"/>
            <a:hueOff val="0"/>
            <a:satOff val="0"/>
            <a:lumOff val="0"/>
            <a:alphaOff val="0"/>
          </a:srgbClr>
        </a:solidFill>
        <a:ln>
          <a:noFill/>
        </a:ln>
        <a:effectLst/>
      </dgm:spPr>
      <dgm:t>
        <a:bodyPr/>
        <a:lstStyle/>
        <a:p>
          <a:endParaRPr lang="en-US"/>
        </a:p>
      </dgm:t>
    </dgm:pt>
    <dgm:pt modelId="{46051F64-6853-4E6F-A4FC-1E6532CF04E2}">
      <dgm:prSet/>
      <dgm:spPr>
        <a:xfrm>
          <a:off x="985214" y="3310383"/>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Arial" panose="020B0604020202020204" pitchFamily="34" charset="0"/>
              <a:ea typeface="+mn-ea"/>
              <a:cs typeface="Arial" panose="020B0604020202020204" pitchFamily="34" charset="0"/>
            </a:rPr>
            <a:t>Engaged in activity to disrupt government programs</a:t>
          </a:r>
        </a:p>
      </dgm:t>
    </dgm:pt>
    <dgm:pt modelId="{E644E3C1-2DE4-4FAF-9428-AC34F050F142}" type="parTrans" cxnId="{B9C12E9F-68DE-4951-8F77-B3710ED7CE87}">
      <dgm:prSet/>
      <dgm:spPr/>
      <dgm:t>
        <a:bodyPr/>
        <a:lstStyle/>
        <a:p>
          <a:endParaRPr lang="en-US"/>
        </a:p>
      </dgm:t>
    </dgm:pt>
    <dgm:pt modelId="{CA11E082-4EAD-4E75-8C07-0CEAA566DCF8}" type="sibTrans" cxnId="{B9C12E9F-68DE-4951-8F77-B3710ED7CE87}">
      <dgm:prSet/>
      <dgm:spPr>
        <a:xfrm>
          <a:off x="1130721" y="443776"/>
          <a:ext cx="4478461" cy="4478461"/>
        </a:xfrm>
        <a:prstGeom prst="blockArc">
          <a:avLst>
            <a:gd name="adj1" fmla="val 9000000"/>
            <a:gd name="adj2" fmla="val 11400000"/>
            <a:gd name="adj3" fmla="val 3055"/>
          </a:avLst>
        </a:prstGeom>
        <a:solidFill>
          <a:srgbClr val="FA9411">
            <a:tint val="60000"/>
            <a:hueOff val="0"/>
            <a:satOff val="0"/>
            <a:lumOff val="0"/>
            <a:alphaOff val="0"/>
          </a:srgbClr>
        </a:solidFill>
        <a:ln>
          <a:noFill/>
        </a:ln>
        <a:effectLst/>
      </dgm:spPr>
      <dgm:t>
        <a:bodyPr/>
        <a:lstStyle/>
        <a:p>
          <a:endParaRPr lang="en-US"/>
        </a:p>
      </dgm:t>
    </dgm:pt>
    <dgm:pt modelId="{6D7DDF12-D4E9-42B1-8580-E3A5789AC7DD}">
      <dgm:prSet/>
      <dgm:spPr>
        <a:xfrm>
          <a:off x="3648980" y="4279915"/>
          <a:ext cx="950267" cy="950267"/>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gm:spPr>
      <dgm:t>
        <a:bodyPr/>
        <a:lstStyle/>
        <a:p>
          <a:pPr>
            <a:buNone/>
          </a:pPr>
          <a:r>
            <a:rPr lang="en-US" dirty="0">
              <a:solidFill>
                <a:sysClr val="window" lastClr="FFFFFF"/>
              </a:solidFill>
              <a:latin typeface="Times New Roman" panose="02020603050405020304" pitchFamily="18" charset="0"/>
              <a:ea typeface="+mn-ea"/>
              <a:cs typeface="Times New Roman" panose="02020603050405020304" pitchFamily="18" charset="0"/>
            </a:rPr>
            <a:t>Statutory Debarment</a:t>
          </a:r>
        </a:p>
      </dgm:t>
    </dgm:pt>
    <dgm:pt modelId="{DA72DAE3-9C99-403A-8A8E-21227A903E71}" type="parTrans" cxnId="{2A72F337-E33E-4B26-84D3-3F66D053489E}">
      <dgm:prSet/>
      <dgm:spPr/>
      <dgm:t>
        <a:bodyPr/>
        <a:lstStyle/>
        <a:p>
          <a:endParaRPr lang="en-US"/>
        </a:p>
      </dgm:t>
    </dgm:pt>
    <dgm:pt modelId="{4C2A9CC4-A79E-4904-AC32-0FD7DBB52F68}" type="sibTrans" cxnId="{2A72F337-E33E-4B26-84D3-3F66D053489E}">
      <dgm:prSet/>
      <dgm:spPr>
        <a:xfrm>
          <a:off x="1130721" y="443776"/>
          <a:ext cx="4478461" cy="4478461"/>
        </a:xfrm>
        <a:prstGeom prst="blockArc">
          <a:avLst>
            <a:gd name="adj1" fmla="val 4200000"/>
            <a:gd name="adj2" fmla="val 6600000"/>
            <a:gd name="adj3" fmla="val 3055"/>
          </a:avLst>
        </a:prstGeom>
        <a:solidFill>
          <a:srgbClr val="FA9411">
            <a:tint val="60000"/>
            <a:hueOff val="0"/>
            <a:satOff val="0"/>
            <a:lumOff val="0"/>
            <a:alphaOff val="0"/>
          </a:srgbClr>
        </a:solidFill>
        <a:ln>
          <a:noFill/>
        </a:ln>
        <a:effectLst/>
      </dgm:spPr>
      <dgm:t>
        <a:bodyPr/>
        <a:lstStyle/>
        <a:p>
          <a:endParaRPr lang="en-US"/>
        </a:p>
      </dgm:t>
    </dgm:pt>
    <dgm:pt modelId="{AB5E0062-8E1A-4F31-A857-05882ED67E64}" type="pres">
      <dgm:prSet presAssocID="{E2179202-614E-45A1-9616-8B3136DBEA64}" presName="Name0" presStyleCnt="0">
        <dgm:presLayoutVars>
          <dgm:chMax val="1"/>
          <dgm:dir/>
          <dgm:animLvl val="ctr"/>
          <dgm:resizeHandles val="exact"/>
        </dgm:presLayoutVars>
      </dgm:prSet>
      <dgm:spPr/>
    </dgm:pt>
    <dgm:pt modelId="{6A55EE76-C08B-43F7-9E5C-525F7F9811F0}" type="pres">
      <dgm:prSet presAssocID="{C3546C3B-1F0E-4AF8-B50D-A51C0B1A967D}" presName="centerShape" presStyleLbl="node0" presStyleIdx="0" presStyleCnt="1"/>
      <dgm:spPr/>
    </dgm:pt>
    <dgm:pt modelId="{E13DB972-3629-4BC6-9165-AEA7FE574ECC}" type="pres">
      <dgm:prSet presAssocID="{6DD90C69-0DBD-40D7-B8FE-550DDDB31DED}" presName="node" presStyleLbl="node1" presStyleIdx="0" presStyleCnt="9">
        <dgm:presLayoutVars>
          <dgm:bulletEnabled val="1"/>
        </dgm:presLayoutVars>
      </dgm:prSet>
      <dgm:spPr/>
    </dgm:pt>
    <dgm:pt modelId="{BF675411-E018-4BF7-AFDB-C24EBA0BEB19}" type="pres">
      <dgm:prSet presAssocID="{6DD90C69-0DBD-40D7-B8FE-550DDDB31DED}" presName="dummy" presStyleCnt="0"/>
      <dgm:spPr/>
    </dgm:pt>
    <dgm:pt modelId="{B1F3C2F9-B206-41C3-87F8-C7D36FA97111}" type="pres">
      <dgm:prSet presAssocID="{F1D50C19-0F5D-4A0B-A093-9A16D5D56065}" presName="sibTrans" presStyleLbl="sibTrans2D1" presStyleIdx="0" presStyleCnt="9"/>
      <dgm:spPr/>
    </dgm:pt>
    <dgm:pt modelId="{2AC9993A-81DF-4B8B-9963-82AF1FB223A0}" type="pres">
      <dgm:prSet presAssocID="{C40DD6B3-25E2-4E96-A776-3B8F2FCFAE7A}" presName="node" presStyleLbl="node1" presStyleIdx="1" presStyleCnt="9">
        <dgm:presLayoutVars>
          <dgm:bulletEnabled val="1"/>
        </dgm:presLayoutVars>
      </dgm:prSet>
      <dgm:spPr/>
    </dgm:pt>
    <dgm:pt modelId="{7F0EC355-5D90-40FE-BDDD-BBDF5FFA5070}" type="pres">
      <dgm:prSet presAssocID="{C40DD6B3-25E2-4E96-A776-3B8F2FCFAE7A}" presName="dummy" presStyleCnt="0"/>
      <dgm:spPr/>
    </dgm:pt>
    <dgm:pt modelId="{C61CD5D7-A0AC-48C5-9C80-C811ED0E1271}" type="pres">
      <dgm:prSet presAssocID="{1B227A70-199F-4FF6-8642-F32CD7DFB39F}" presName="sibTrans" presStyleLbl="sibTrans2D1" presStyleIdx="1" presStyleCnt="9"/>
      <dgm:spPr/>
    </dgm:pt>
    <dgm:pt modelId="{DC0C2900-970E-4C4A-9EBA-CAC2E88FA2B1}" type="pres">
      <dgm:prSet presAssocID="{DE22D92F-C488-47D3-9219-283C04F244D6}" presName="node" presStyleLbl="node1" presStyleIdx="2" presStyleCnt="9">
        <dgm:presLayoutVars>
          <dgm:bulletEnabled val="1"/>
        </dgm:presLayoutVars>
      </dgm:prSet>
      <dgm:spPr/>
    </dgm:pt>
    <dgm:pt modelId="{628A1F70-68D5-43BA-8810-F574C7C9743B}" type="pres">
      <dgm:prSet presAssocID="{DE22D92F-C488-47D3-9219-283C04F244D6}" presName="dummy" presStyleCnt="0"/>
      <dgm:spPr/>
    </dgm:pt>
    <dgm:pt modelId="{9E0D05EB-D4D1-4521-A259-4D1A12C073BA}" type="pres">
      <dgm:prSet presAssocID="{9A6204AD-DEA1-4DE7-AFE0-0CB70B9AC8AF}" presName="sibTrans" presStyleLbl="sibTrans2D1" presStyleIdx="2" presStyleCnt="9"/>
      <dgm:spPr/>
    </dgm:pt>
    <dgm:pt modelId="{D29BBBA3-8186-4805-BF2E-E6D6E01EDBDC}" type="pres">
      <dgm:prSet presAssocID="{373E8851-2397-472A-8533-B30DA28112FF}" presName="node" presStyleLbl="node1" presStyleIdx="3" presStyleCnt="9">
        <dgm:presLayoutVars>
          <dgm:bulletEnabled val="1"/>
        </dgm:presLayoutVars>
      </dgm:prSet>
      <dgm:spPr/>
    </dgm:pt>
    <dgm:pt modelId="{C33880BF-3AEB-45FD-8FFA-E3C2DEAB7DCD}" type="pres">
      <dgm:prSet presAssocID="{373E8851-2397-472A-8533-B30DA28112FF}" presName="dummy" presStyleCnt="0"/>
      <dgm:spPr/>
    </dgm:pt>
    <dgm:pt modelId="{F12C7C6F-01FE-42B2-971E-1B29370D333A}" type="pres">
      <dgm:prSet presAssocID="{5D07F29F-9F0B-45F2-9185-00722BF7CFBD}" presName="sibTrans" presStyleLbl="sibTrans2D1" presStyleIdx="3" presStyleCnt="9"/>
      <dgm:spPr/>
    </dgm:pt>
    <dgm:pt modelId="{E1C66C99-F1D9-4FE0-87AE-5EB187C0B9DF}" type="pres">
      <dgm:prSet presAssocID="{6D7DDF12-D4E9-42B1-8580-E3A5789AC7DD}" presName="node" presStyleLbl="node1" presStyleIdx="4" presStyleCnt="9">
        <dgm:presLayoutVars>
          <dgm:bulletEnabled val="1"/>
        </dgm:presLayoutVars>
      </dgm:prSet>
      <dgm:spPr/>
    </dgm:pt>
    <dgm:pt modelId="{FE725070-BF32-4F92-810A-9CC41B805D1F}" type="pres">
      <dgm:prSet presAssocID="{6D7DDF12-D4E9-42B1-8580-E3A5789AC7DD}" presName="dummy" presStyleCnt="0"/>
      <dgm:spPr/>
    </dgm:pt>
    <dgm:pt modelId="{AC5EBF32-31CF-47B2-8E3A-45555C7F9A54}" type="pres">
      <dgm:prSet presAssocID="{4C2A9CC4-A79E-4904-AC32-0FD7DBB52F68}" presName="sibTrans" presStyleLbl="sibTrans2D1" presStyleIdx="4" presStyleCnt="9"/>
      <dgm:spPr/>
    </dgm:pt>
    <dgm:pt modelId="{ACE34BA9-DE9C-4B82-B9CA-0C6BC354E1E2}" type="pres">
      <dgm:prSet presAssocID="{5F0D6012-5B74-4A89-8ACA-8214144B4F23}" presName="node" presStyleLbl="node1" presStyleIdx="5" presStyleCnt="9">
        <dgm:presLayoutVars>
          <dgm:bulletEnabled val="1"/>
        </dgm:presLayoutVars>
      </dgm:prSet>
      <dgm:spPr/>
    </dgm:pt>
    <dgm:pt modelId="{C5EB9BA2-FC66-4056-B0C0-44A527D0DC2F}" type="pres">
      <dgm:prSet presAssocID="{5F0D6012-5B74-4A89-8ACA-8214144B4F23}" presName="dummy" presStyleCnt="0"/>
      <dgm:spPr/>
    </dgm:pt>
    <dgm:pt modelId="{99687DC5-5D5C-47B2-A7B1-431CC06E6F8A}" type="pres">
      <dgm:prSet presAssocID="{64E8E1D8-AC7F-4060-A05C-E0B8B292E176}" presName="sibTrans" presStyleLbl="sibTrans2D1" presStyleIdx="5" presStyleCnt="9"/>
      <dgm:spPr/>
    </dgm:pt>
    <dgm:pt modelId="{9D943FC7-BCAB-480F-9201-6F1AE326B21D}" type="pres">
      <dgm:prSet presAssocID="{46051F64-6853-4E6F-A4FC-1E6532CF04E2}" presName="node" presStyleLbl="node1" presStyleIdx="6" presStyleCnt="9">
        <dgm:presLayoutVars>
          <dgm:bulletEnabled val="1"/>
        </dgm:presLayoutVars>
      </dgm:prSet>
      <dgm:spPr/>
    </dgm:pt>
    <dgm:pt modelId="{029DB52F-7214-4572-979F-397DFC453199}" type="pres">
      <dgm:prSet presAssocID="{46051F64-6853-4E6F-A4FC-1E6532CF04E2}" presName="dummy" presStyleCnt="0"/>
      <dgm:spPr/>
    </dgm:pt>
    <dgm:pt modelId="{564636DF-A54E-484E-934A-CFDE341A96F2}" type="pres">
      <dgm:prSet presAssocID="{CA11E082-4EAD-4E75-8C07-0CEAA566DCF8}" presName="sibTrans" presStyleLbl="sibTrans2D1" presStyleIdx="6" presStyleCnt="9"/>
      <dgm:spPr/>
    </dgm:pt>
    <dgm:pt modelId="{46D43220-7CAE-4FA7-9BD5-8615857B5BAA}" type="pres">
      <dgm:prSet presAssocID="{04348D78-E3C6-4F44-A5D3-395BF0DCE686}" presName="node" presStyleLbl="node1" presStyleIdx="7" presStyleCnt="9">
        <dgm:presLayoutVars>
          <dgm:bulletEnabled val="1"/>
        </dgm:presLayoutVars>
      </dgm:prSet>
      <dgm:spPr/>
    </dgm:pt>
    <dgm:pt modelId="{1E33390A-3E12-41FA-8E58-238CA83DABA0}" type="pres">
      <dgm:prSet presAssocID="{04348D78-E3C6-4F44-A5D3-395BF0DCE686}" presName="dummy" presStyleCnt="0"/>
      <dgm:spPr/>
    </dgm:pt>
    <dgm:pt modelId="{C6150453-6E60-48CE-BCD3-57B51323645A}" type="pres">
      <dgm:prSet presAssocID="{3CC37223-49B1-4DDF-B5C2-8537B2009CB1}" presName="sibTrans" presStyleLbl="sibTrans2D1" presStyleIdx="7" presStyleCnt="9"/>
      <dgm:spPr/>
    </dgm:pt>
    <dgm:pt modelId="{F8F35CA7-A2D9-4EAB-A00F-2A85B504FEDF}" type="pres">
      <dgm:prSet presAssocID="{D82E057B-AF10-4E77-AA9B-4CA20B135B60}" presName="node" presStyleLbl="node1" presStyleIdx="8" presStyleCnt="9">
        <dgm:presLayoutVars>
          <dgm:bulletEnabled val="1"/>
        </dgm:presLayoutVars>
      </dgm:prSet>
      <dgm:spPr/>
    </dgm:pt>
    <dgm:pt modelId="{8B9EAC78-0737-4875-BE65-340B58BA072F}" type="pres">
      <dgm:prSet presAssocID="{D82E057B-AF10-4E77-AA9B-4CA20B135B60}" presName="dummy" presStyleCnt="0"/>
      <dgm:spPr/>
    </dgm:pt>
    <dgm:pt modelId="{80F66AD2-AC80-48AC-9562-8D346CCF14BB}" type="pres">
      <dgm:prSet presAssocID="{909EC3C5-2F96-467C-8DD0-B1D6BD6D1B2A}" presName="sibTrans" presStyleLbl="sibTrans2D1" presStyleIdx="8" presStyleCnt="9"/>
      <dgm:spPr/>
    </dgm:pt>
  </dgm:ptLst>
  <dgm:cxnLst>
    <dgm:cxn modelId="{10C69501-F190-4194-86EE-256922DAB33B}" type="presOf" srcId="{C40DD6B3-25E2-4E96-A776-3B8F2FCFAE7A}" destId="{2AC9993A-81DF-4B8B-9963-82AF1FB223A0}" srcOrd="0" destOrd="0" presId="urn:microsoft.com/office/officeart/2005/8/layout/radial6"/>
    <dgm:cxn modelId="{869EE70C-C327-44E4-A879-588B6C137666}" srcId="{C3546C3B-1F0E-4AF8-B50D-A51C0B1A967D}" destId="{5F0D6012-5B74-4A89-8ACA-8214144B4F23}" srcOrd="5" destOrd="0" parTransId="{A4B24742-15C6-4998-AD8D-36A1B81C197A}" sibTransId="{64E8E1D8-AC7F-4060-A05C-E0B8B292E176}"/>
    <dgm:cxn modelId="{5A8FC824-749A-4B7A-9177-5578210198AC}" srcId="{C3546C3B-1F0E-4AF8-B50D-A51C0B1A967D}" destId="{D82E057B-AF10-4E77-AA9B-4CA20B135B60}" srcOrd="8" destOrd="0" parTransId="{B3BD9A17-B521-4BCF-B5F2-394F9BDBA850}" sibTransId="{909EC3C5-2F96-467C-8DD0-B1D6BD6D1B2A}"/>
    <dgm:cxn modelId="{B229552A-1EB4-438C-BC2E-4CFED00347B1}" type="presOf" srcId="{9A6204AD-DEA1-4DE7-AFE0-0CB70B9AC8AF}" destId="{9E0D05EB-D4D1-4521-A259-4D1A12C073BA}" srcOrd="0" destOrd="0" presId="urn:microsoft.com/office/officeart/2005/8/layout/radial6"/>
    <dgm:cxn modelId="{FCED902F-0D51-4EC8-A658-BB02A0FCA372}" type="presOf" srcId="{6D7DDF12-D4E9-42B1-8580-E3A5789AC7DD}" destId="{E1C66C99-F1D9-4FE0-87AE-5EB187C0B9DF}" srcOrd="0" destOrd="0" presId="urn:microsoft.com/office/officeart/2005/8/layout/radial6"/>
    <dgm:cxn modelId="{D462F135-97F7-445D-9C4F-721BCD81FD89}" type="presOf" srcId="{4C2A9CC4-A79E-4904-AC32-0FD7DBB52F68}" destId="{AC5EBF32-31CF-47B2-8E3A-45555C7F9A54}" srcOrd="0" destOrd="0" presId="urn:microsoft.com/office/officeart/2005/8/layout/radial6"/>
    <dgm:cxn modelId="{2A72F337-E33E-4B26-84D3-3F66D053489E}" srcId="{C3546C3B-1F0E-4AF8-B50D-A51C0B1A967D}" destId="{6D7DDF12-D4E9-42B1-8580-E3A5789AC7DD}" srcOrd="4" destOrd="0" parTransId="{DA72DAE3-9C99-403A-8A8E-21227A903E71}" sibTransId="{4C2A9CC4-A79E-4904-AC32-0FD7DBB52F68}"/>
    <dgm:cxn modelId="{66496839-C69F-42A6-AC7A-DF2B44077A16}" type="presOf" srcId="{5F0D6012-5B74-4A89-8ACA-8214144B4F23}" destId="{ACE34BA9-DE9C-4B82-B9CA-0C6BC354E1E2}" srcOrd="0" destOrd="0" presId="urn:microsoft.com/office/officeart/2005/8/layout/radial6"/>
    <dgm:cxn modelId="{D6F0ED60-059F-484F-8610-46AD39FC2BD9}" type="presOf" srcId="{C3546C3B-1F0E-4AF8-B50D-A51C0B1A967D}" destId="{6A55EE76-C08B-43F7-9E5C-525F7F9811F0}" srcOrd="0" destOrd="0" presId="urn:microsoft.com/office/officeart/2005/8/layout/radial6"/>
    <dgm:cxn modelId="{C6E62D67-3B71-4CD9-9CF1-1719726BDD29}" type="presOf" srcId="{909EC3C5-2F96-467C-8DD0-B1D6BD6D1B2A}" destId="{80F66AD2-AC80-48AC-9562-8D346CCF14BB}" srcOrd="0" destOrd="0" presId="urn:microsoft.com/office/officeart/2005/8/layout/radial6"/>
    <dgm:cxn modelId="{0B8CD748-93F5-4B1D-A4FB-0B1B4A941758}" type="presOf" srcId="{04348D78-E3C6-4F44-A5D3-395BF0DCE686}" destId="{46D43220-7CAE-4FA7-9BD5-8615857B5BAA}" srcOrd="0" destOrd="0" presId="urn:microsoft.com/office/officeart/2005/8/layout/radial6"/>
    <dgm:cxn modelId="{CEBC9070-071E-41F7-A583-5D5FEE02E896}" srcId="{C3546C3B-1F0E-4AF8-B50D-A51C0B1A967D}" destId="{04348D78-E3C6-4F44-A5D3-395BF0DCE686}" srcOrd="7" destOrd="0" parTransId="{B7907AED-0D4E-4FE7-AEC3-9E6F921DBC5A}" sibTransId="{3CC37223-49B1-4DDF-B5C2-8537B2009CB1}"/>
    <dgm:cxn modelId="{5093CF50-A21D-4AED-8F5E-4E7C421294CD}" type="presOf" srcId="{3CC37223-49B1-4DDF-B5C2-8537B2009CB1}" destId="{C6150453-6E60-48CE-BCD3-57B51323645A}" srcOrd="0" destOrd="0" presId="urn:microsoft.com/office/officeart/2005/8/layout/radial6"/>
    <dgm:cxn modelId="{39157651-1544-4AD3-9222-8BB1D7AF1236}" srcId="{E2179202-614E-45A1-9616-8B3136DBEA64}" destId="{C3546C3B-1F0E-4AF8-B50D-A51C0B1A967D}" srcOrd="0" destOrd="0" parTransId="{77122D89-18D7-4FBD-B26E-0DDD8C654454}" sibTransId="{E876F8E3-5B60-4B79-B045-BF919D7617AE}"/>
    <dgm:cxn modelId="{D16ADB73-610B-4EEF-86EC-A0AD3AEFD984}" type="presOf" srcId="{5D07F29F-9F0B-45F2-9185-00722BF7CFBD}" destId="{F12C7C6F-01FE-42B2-971E-1B29370D333A}" srcOrd="0" destOrd="0" presId="urn:microsoft.com/office/officeart/2005/8/layout/radial6"/>
    <dgm:cxn modelId="{E0630F77-818F-467D-9017-1D13B9096457}" type="presOf" srcId="{1B227A70-199F-4FF6-8642-F32CD7DFB39F}" destId="{C61CD5D7-A0AC-48C5-9C80-C811ED0E1271}" srcOrd="0" destOrd="0" presId="urn:microsoft.com/office/officeart/2005/8/layout/radial6"/>
    <dgm:cxn modelId="{6C1B3E8D-2083-4617-80BB-82F86A6EFEEA}" type="presOf" srcId="{E2179202-614E-45A1-9616-8B3136DBEA64}" destId="{AB5E0062-8E1A-4F31-A857-05882ED67E64}" srcOrd="0" destOrd="0" presId="urn:microsoft.com/office/officeart/2005/8/layout/radial6"/>
    <dgm:cxn modelId="{6AC52197-1982-408C-82B5-929A0685B0F6}" type="presOf" srcId="{D82E057B-AF10-4E77-AA9B-4CA20B135B60}" destId="{F8F35CA7-A2D9-4EAB-A00F-2A85B504FEDF}" srcOrd="0" destOrd="0" presId="urn:microsoft.com/office/officeart/2005/8/layout/radial6"/>
    <dgm:cxn modelId="{81424F9A-7457-47CC-B570-4EE179BDC9E7}" type="presOf" srcId="{6DD90C69-0DBD-40D7-B8FE-550DDDB31DED}" destId="{E13DB972-3629-4BC6-9165-AEA7FE574ECC}" srcOrd="0" destOrd="0" presId="urn:microsoft.com/office/officeart/2005/8/layout/radial6"/>
    <dgm:cxn modelId="{24DE689E-5674-4929-9DCE-821EDE889576}" type="presOf" srcId="{DE22D92F-C488-47D3-9219-283C04F244D6}" destId="{DC0C2900-970E-4C4A-9EBA-CAC2E88FA2B1}" srcOrd="0" destOrd="0" presId="urn:microsoft.com/office/officeart/2005/8/layout/radial6"/>
    <dgm:cxn modelId="{B9C12E9F-68DE-4951-8F77-B3710ED7CE87}" srcId="{C3546C3B-1F0E-4AF8-B50D-A51C0B1A967D}" destId="{46051F64-6853-4E6F-A4FC-1E6532CF04E2}" srcOrd="6" destOrd="0" parTransId="{E644E3C1-2DE4-4FAF-9428-AC34F050F142}" sibTransId="{CA11E082-4EAD-4E75-8C07-0CEAA566DCF8}"/>
    <dgm:cxn modelId="{A44657A7-817E-4FEE-BE86-E3BEB82C4FFF}" type="presOf" srcId="{CA11E082-4EAD-4E75-8C07-0CEAA566DCF8}" destId="{564636DF-A54E-484E-934A-CFDE341A96F2}" srcOrd="0" destOrd="0" presId="urn:microsoft.com/office/officeart/2005/8/layout/radial6"/>
    <dgm:cxn modelId="{5FD869C1-16E6-478F-9D93-56D6AF4B16B9}" type="presOf" srcId="{F1D50C19-0F5D-4A0B-A093-9A16D5D56065}" destId="{B1F3C2F9-B206-41C3-87F8-C7D36FA97111}" srcOrd="0" destOrd="0" presId="urn:microsoft.com/office/officeart/2005/8/layout/radial6"/>
    <dgm:cxn modelId="{73DCCAD6-F358-4636-9FEB-16AB2C40C3B3}" srcId="{C3546C3B-1F0E-4AF8-B50D-A51C0B1A967D}" destId="{C40DD6B3-25E2-4E96-A776-3B8F2FCFAE7A}" srcOrd="1" destOrd="0" parTransId="{068142B7-1A70-4AB6-8E81-781DA2ADCB86}" sibTransId="{1B227A70-199F-4FF6-8642-F32CD7DFB39F}"/>
    <dgm:cxn modelId="{0B4F89D9-3402-4192-B4C7-FBAC781BDE9B}" type="presOf" srcId="{373E8851-2397-472A-8533-B30DA28112FF}" destId="{D29BBBA3-8186-4805-BF2E-E6D6E01EDBDC}" srcOrd="0" destOrd="0" presId="urn:microsoft.com/office/officeart/2005/8/layout/radial6"/>
    <dgm:cxn modelId="{FED8C7DC-D89C-4D4D-90B3-6D98A1DF41A2}" type="presOf" srcId="{46051F64-6853-4E6F-A4FC-1E6532CF04E2}" destId="{9D943FC7-BCAB-480F-9201-6F1AE326B21D}" srcOrd="0" destOrd="0" presId="urn:microsoft.com/office/officeart/2005/8/layout/radial6"/>
    <dgm:cxn modelId="{296530E4-FEBA-48CE-B9CB-A6DA5C350C87}" srcId="{C3546C3B-1F0E-4AF8-B50D-A51C0B1A967D}" destId="{6DD90C69-0DBD-40D7-B8FE-550DDDB31DED}" srcOrd="0" destOrd="0" parTransId="{7B5C1E13-9834-4B4B-A0EF-2CBBE25BF4A7}" sibTransId="{F1D50C19-0F5D-4A0B-A093-9A16D5D56065}"/>
    <dgm:cxn modelId="{3153E8E8-C4C8-4796-A006-0375ACC9D901}" srcId="{C3546C3B-1F0E-4AF8-B50D-A51C0B1A967D}" destId="{373E8851-2397-472A-8533-B30DA28112FF}" srcOrd="3" destOrd="0" parTransId="{C760435A-2809-4FE0-97E9-B121949BDDB4}" sibTransId="{5D07F29F-9F0B-45F2-9185-00722BF7CFBD}"/>
    <dgm:cxn modelId="{C499EFEC-008B-4B57-B640-E7366228BCA3}" srcId="{C3546C3B-1F0E-4AF8-B50D-A51C0B1A967D}" destId="{DE22D92F-C488-47D3-9219-283C04F244D6}" srcOrd="2" destOrd="0" parTransId="{EF9A72C4-4CAA-48A9-99B2-877571CA9766}" sibTransId="{9A6204AD-DEA1-4DE7-AFE0-0CB70B9AC8AF}"/>
    <dgm:cxn modelId="{D525AEFC-E696-4475-9735-FB305510B773}" type="presOf" srcId="{64E8E1D8-AC7F-4060-A05C-E0B8B292E176}" destId="{99687DC5-5D5C-47B2-A7B1-431CC06E6F8A}" srcOrd="0" destOrd="0" presId="urn:microsoft.com/office/officeart/2005/8/layout/radial6"/>
    <dgm:cxn modelId="{BD613065-1677-452B-9979-17237BC183FB}" type="presParOf" srcId="{AB5E0062-8E1A-4F31-A857-05882ED67E64}" destId="{6A55EE76-C08B-43F7-9E5C-525F7F9811F0}" srcOrd="0" destOrd="0" presId="urn:microsoft.com/office/officeart/2005/8/layout/radial6"/>
    <dgm:cxn modelId="{9A18832B-BAF8-4F1E-A006-E566BF39D6D8}" type="presParOf" srcId="{AB5E0062-8E1A-4F31-A857-05882ED67E64}" destId="{E13DB972-3629-4BC6-9165-AEA7FE574ECC}" srcOrd="1" destOrd="0" presId="urn:microsoft.com/office/officeart/2005/8/layout/radial6"/>
    <dgm:cxn modelId="{41396073-3B81-42F7-89F8-FA6E91B37C96}" type="presParOf" srcId="{AB5E0062-8E1A-4F31-A857-05882ED67E64}" destId="{BF675411-E018-4BF7-AFDB-C24EBA0BEB19}" srcOrd="2" destOrd="0" presId="urn:microsoft.com/office/officeart/2005/8/layout/radial6"/>
    <dgm:cxn modelId="{52F02461-F10B-46C9-8109-F6524F1D2D09}" type="presParOf" srcId="{AB5E0062-8E1A-4F31-A857-05882ED67E64}" destId="{B1F3C2F9-B206-41C3-87F8-C7D36FA97111}" srcOrd="3" destOrd="0" presId="urn:microsoft.com/office/officeart/2005/8/layout/radial6"/>
    <dgm:cxn modelId="{2D5C2F11-2416-4B6C-84E3-B9396D645DA0}" type="presParOf" srcId="{AB5E0062-8E1A-4F31-A857-05882ED67E64}" destId="{2AC9993A-81DF-4B8B-9963-82AF1FB223A0}" srcOrd="4" destOrd="0" presId="urn:microsoft.com/office/officeart/2005/8/layout/radial6"/>
    <dgm:cxn modelId="{62864220-3D50-4F3F-B2EE-3C4CF6E88CCC}" type="presParOf" srcId="{AB5E0062-8E1A-4F31-A857-05882ED67E64}" destId="{7F0EC355-5D90-40FE-BDDD-BBDF5FFA5070}" srcOrd="5" destOrd="0" presId="urn:microsoft.com/office/officeart/2005/8/layout/radial6"/>
    <dgm:cxn modelId="{38A4383C-DECA-47EC-B8E8-3F5B8420037B}" type="presParOf" srcId="{AB5E0062-8E1A-4F31-A857-05882ED67E64}" destId="{C61CD5D7-A0AC-48C5-9C80-C811ED0E1271}" srcOrd="6" destOrd="0" presId="urn:microsoft.com/office/officeart/2005/8/layout/radial6"/>
    <dgm:cxn modelId="{B759C680-F82F-4E3A-8C79-4AC47C257280}" type="presParOf" srcId="{AB5E0062-8E1A-4F31-A857-05882ED67E64}" destId="{DC0C2900-970E-4C4A-9EBA-CAC2E88FA2B1}" srcOrd="7" destOrd="0" presId="urn:microsoft.com/office/officeart/2005/8/layout/radial6"/>
    <dgm:cxn modelId="{D7CCD5AC-E302-4CCC-9F8B-756DC7D3F553}" type="presParOf" srcId="{AB5E0062-8E1A-4F31-A857-05882ED67E64}" destId="{628A1F70-68D5-43BA-8810-F574C7C9743B}" srcOrd="8" destOrd="0" presId="urn:microsoft.com/office/officeart/2005/8/layout/radial6"/>
    <dgm:cxn modelId="{6811123F-1DB9-4532-B545-F0BA3C1C6178}" type="presParOf" srcId="{AB5E0062-8E1A-4F31-A857-05882ED67E64}" destId="{9E0D05EB-D4D1-4521-A259-4D1A12C073BA}" srcOrd="9" destOrd="0" presId="urn:microsoft.com/office/officeart/2005/8/layout/radial6"/>
    <dgm:cxn modelId="{2C5194A9-728F-467D-9872-1BD97227FB35}" type="presParOf" srcId="{AB5E0062-8E1A-4F31-A857-05882ED67E64}" destId="{D29BBBA3-8186-4805-BF2E-E6D6E01EDBDC}" srcOrd="10" destOrd="0" presId="urn:microsoft.com/office/officeart/2005/8/layout/radial6"/>
    <dgm:cxn modelId="{1809021D-0A1F-4EF8-9128-12800B02672F}" type="presParOf" srcId="{AB5E0062-8E1A-4F31-A857-05882ED67E64}" destId="{C33880BF-3AEB-45FD-8FFA-E3C2DEAB7DCD}" srcOrd="11" destOrd="0" presId="urn:microsoft.com/office/officeart/2005/8/layout/radial6"/>
    <dgm:cxn modelId="{A0554590-6921-4031-A413-D3546BF12277}" type="presParOf" srcId="{AB5E0062-8E1A-4F31-A857-05882ED67E64}" destId="{F12C7C6F-01FE-42B2-971E-1B29370D333A}" srcOrd="12" destOrd="0" presId="urn:microsoft.com/office/officeart/2005/8/layout/radial6"/>
    <dgm:cxn modelId="{84759D9A-99A9-44DC-BB99-3D51CD14D2E8}" type="presParOf" srcId="{AB5E0062-8E1A-4F31-A857-05882ED67E64}" destId="{E1C66C99-F1D9-4FE0-87AE-5EB187C0B9DF}" srcOrd="13" destOrd="0" presId="urn:microsoft.com/office/officeart/2005/8/layout/radial6"/>
    <dgm:cxn modelId="{34B015E1-085A-40EB-9E68-2548863B34B5}" type="presParOf" srcId="{AB5E0062-8E1A-4F31-A857-05882ED67E64}" destId="{FE725070-BF32-4F92-810A-9CC41B805D1F}" srcOrd="14" destOrd="0" presId="urn:microsoft.com/office/officeart/2005/8/layout/radial6"/>
    <dgm:cxn modelId="{41134D60-C55F-4612-9DF6-79B7F34C4CCE}" type="presParOf" srcId="{AB5E0062-8E1A-4F31-A857-05882ED67E64}" destId="{AC5EBF32-31CF-47B2-8E3A-45555C7F9A54}" srcOrd="15" destOrd="0" presId="urn:microsoft.com/office/officeart/2005/8/layout/radial6"/>
    <dgm:cxn modelId="{88B9759A-1315-47BF-BFD8-311C3D31909F}" type="presParOf" srcId="{AB5E0062-8E1A-4F31-A857-05882ED67E64}" destId="{ACE34BA9-DE9C-4B82-B9CA-0C6BC354E1E2}" srcOrd="16" destOrd="0" presId="urn:microsoft.com/office/officeart/2005/8/layout/radial6"/>
    <dgm:cxn modelId="{229A92C5-152E-47E6-AE34-4F3983FBBCE9}" type="presParOf" srcId="{AB5E0062-8E1A-4F31-A857-05882ED67E64}" destId="{C5EB9BA2-FC66-4056-B0C0-44A527D0DC2F}" srcOrd="17" destOrd="0" presId="urn:microsoft.com/office/officeart/2005/8/layout/radial6"/>
    <dgm:cxn modelId="{4BD1E6B2-EF26-46C7-BE72-ACA38B7090C6}" type="presParOf" srcId="{AB5E0062-8E1A-4F31-A857-05882ED67E64}" destId="{99687DC5-5D5C-47B2-A7B1-431CC06E6F8A}" srcOrd="18" destOrd="0" presId="urn:microsoft.com/office/officeart/2005/8/layout/radial6"/>
    <dgm:cxn modelId="{6B99B7B6-7B71-41A3-898A-937FCB478CA4}" type="presParOf" srcId="{AB5E0062-8E1A-4F31-A857-05882ED67E64}" destId="{9D943FC7-BCAB-480F-9201-6F1AE326B21D}" srcOrd="19" destOrd="0" presId="urn:microsoft.com/office/officeart/2005/8/layout/radial6"/>
    <dgm:cxn modelId="{12969F09-FA83-475C-966B-DF48CA3BF6FF}" type="presParOf" srcId="{AB5E0062-8E1A-4F31-A857-05882ED67E64}" destId="{029DB52F-7214-4572-979F-397DFC453199}" srcOrd="20" destOrd="0" presId="urn:microsoft.com/office/officeart/2005/8/layout/radial6"/>
    <dgm:cxn modelId="{E38DA396-703E-4C59-9039-92EEA487D78C}" type="presParOf" srcId="{AB5E0062-8E1A-4F31-A857-05882ED67E64}" destId="{564636DF-A54E-484E-934A-CFDE341A96F2}" srcOrd="21" destOrd="0" presId="urn:microsoft.com/office/officeart/2005/8/layout/radial6"/>
    <dgm:cxn modelId="{71CBEFDC-C104-4132-AC7D-60213DB320C7}" type="presParOf" srcId="{AB5E0062-8E1A-4F31-A857-05882ED67E64}" destId="{46D43220-7CAE-4FA7-9BD5-8615857B5BAA}" srcOrd="22" destOrd="0" presId="urn:microsoft.com/office/officeart/2005/8/layout/radial6"/>
    <dgm:cxn modelId="{58349D43-95CE-4F86-BFDF-4E790AE941D2}" type="presParOf" srcId="{AB5E0062-8E1A-4F31-A857-05882ED67E64}" destId="{1E33390A-3E12-41FA-8E58-238CA83DABA0}" srcOrd="23" destOrd="0" presId="urn:microsoft.com/office/officeart/2005/8/layout/radial6"/>
    <dgm:cxn modelId="{0073075C-5FE5-4D1E-8D34-B1F88D3D9924}" type="presParOf" srcId="{AB5E0062-8E1A-4F31-A857-05882ED67E64}" destId="{C6150453-6E60-48CE-BCD3-57B51323645A}" srcOrd="24" destOrd="0" presId="urn:microsoft.com/office/officeart/2005/8/layout/radial6"/>
    <dgm:cxn modelId="{6EFC034B-EBE2-4EA9-AB92-76E003E91DD7}" type="presParOf" srcId="{AB5E0062-8E1A-4F31-A857-05882ED67E64}" destId="{F8F35CA7-A2D9-4EAB-A00F-2A85B504FEDF}" srcOrd="25" destOrd="0" presId="urn:microsoft.com/office/officeart/2005/8/layout/radial6"/>
    <dgm:cxn modelId="{2C003668-E7F4-4B02-8DBF-05BF82CBCFB7}" type="presParOf" srcId="{AB5E0062-8E1A-4F31-A857-05882ED67E64}" destId="{8B9EAC78-0737-4875-BE65-340B58BA072F}" srcOrd="26" destOrd="0" presId="urn:microsoft.com/office/officeart/2005/8/layout/radial6"/>
    <dgm:cxn modelId="{7CC21ADA-3DCE-48D6-ACB1-884D6977BDE4}" type="presParOf" srcId="{AB5E0062-8E1A-4F31-A857-05882ED67E64}" destId="{80F66AD2-AC80-48AC-9562-8D346CCF14BB}" srcOrd="27" destOrd="0" presId="urn:microsoft.com/office/officeart/2005/8/layout/radial6"/>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241BE35-6662-4697-A444-B82636D7FC5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B95BC7D3-06EA-44EB-8A73-93197A6CA122}">
      <dgm:prSet phldrT="[Text]" custT="1"/>
      <dgm:spPr>
        <a:solidFill>
          <a:srgbClr val="376C73"/>
        </a:solidFill>
      </dgm:spPr>
      <dgm:t>
        <a:bodyPr/>
        <a:lstStyle/>
        <a:p>
          <a:r>
            <a:rPr lang="en-US" sz="1400" dirty="0">
              <a:latin typeface="Times New Roman" panose="02020603050405020304" pitchFamily="18" charset="0"/>
              <a:cs typeface="Times New Roman" panose="02020603050405020304" pitchFamily="18" charset="0"/>
            </a:rPr>
            <a:t>Forms</a:t>
          </a:r>
        </a:p>
      </dgm:t>
    </dgm:pt>
    <dgm:pt modelId="{F6619E8A-098C-4553-BF6E-1D001CA0408D}" type="parTrans" cxnId="{90ED6440-E852-409F-8FF7-86A0C2F583E1}">
      <dgm:prSet/>
      <dgm:spPr/>
      <dgm:t>
        <a:bodyPr/>
        <a:lstStyle/>
        <a:p>
          <a:endParaRPr lang="en-US">
            <a:latin typeface="Times New Roman" panose="02020603050405020304" pitchFamily="18" charset="0"/>
            <a:cs typeface="Times New Roman" panose="02020603050405020304" pitchFamily="18" charset="0"/>
          </a:endParaRPr>
        </a:p>
      </dgm:t>
    </dgm:pt>
    <dgm:pt modelId="{E96E6D8C-D8AC-4436-A87A-EE79888C0DA6}" type="sibTrans" cxnId="{90ED6440-E852-409F-8FF7-86A0C2F583E1}">
      <dgm:prSet/>
      <dgm:spPr/>
      <dgm:t>
        <a:bodyPr/>
        <a:lstStyle/>
        <a:p>
          <a:endParaRPr lang="en-US">
            <a:latin typeface="Times New Roman" panose="02020603050405020304" pitchFamily="18" charset="0"/>
            <a:cs typeface="Times New Roman" panose="02020603050405020304" pitchFamily="18" charset="0"/>
          </a:endParaRPr>
        </a:p>
      </dgm:t>
    </dgm:pt>
    <dgm:pt modelId="{E92C97DE-4F23-4F7F-9D48-02D2FF29CC9C}">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Security investigation forms</a:t>
          </a:r>
        </a:p>
      </dgm:t>
    </dgm:pt>
    <dgm:pt modelId="{FFC4CACB-C1EC-48A5-84CB-27D42C63B3AC}" type="parTrans" cxnId="{1B58606C-468B-42E0-8F3B-C3A9B6185E09}">
      <dgm:prSet/>
      <dgm:spPr/>
      <dgm:t>
        <a:bodyPr/>
        <a:lstStyle/>
        <a:p>
          <a:endParaRPr lang="en-US">
            <a:latin typeface="Times New Roman" panose="02020603050405020304" pitchFamily="18" charset="0"/>
            <a:cs typeface="Times New Roman" panose="02020603050405020304" pitchFamily="18" charset="0"/>
          </a:endParaRPr>
        </a:p>
      </dgm:t>
    </dgm:pt>
    <dgm:pt modelId="{8E2BD2BF-032D-44EE-843A-DF838C88DABC}" type="sibTrans" cxnId="{1B58606C-468B-42E0-8F3B-C3A9B6185E09}">
      <dgm:prSet/>
      <dgm:spPr/>
      <dgm:t>
        <a:bodyPr/>
        <a:lstStyle/>
        <a:p>
          <a:endParaRPr lang="en-US">
            <a:latin typeface="Times New Roman" panose="02020603050405020304" pitchFamily="18" charset="0"/>
            <a:cs typeface="Times New Roman" panose="02020603050405020304" pitchFamily="18" charset="0"/>
          </a:endParaRPr>
        </a:p>
      </dgm:t>
    </dgm:pt>
    <dgm:pt modelId="{A598C53C-02A6-4A77-B8A2-EF100D53756B}">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Employment application</a:t>
          </a:r>
        </a:p>
      </dgm:t>
    </dgm:pt>
    <dgm:pt modelId="{4371657B-0F67-4875-881B-A7E86E15F341}" type="parTrans" cxnId="{4B7BF3BD-BCB3-4CB8-97D2-D1F99C35C0AB}">
      <dgm:prSet/>
      <dgm:spPr/>
      <dgm:t>
        <a:bodyPr/>
        <a:lstStyle/>
        <a:p>
          <a:endParaRPr lang="en-US">
            <a:latin typeface="Times New Roman" panose="02020603050405020304" pitchFamily="18" charset="0"/>
            <a:cs typeface="Times New Roman" panose="02020603050405020304" pitchFamily="18" charset="0"/>
          </a:endParaRPr>
        </a:p>
      </dgm:t>
    </dgm:pt>
    <dgm:pt modelId="{C9BB0DFD-B694-4695-B6A9-55125DCFCE20}" type="sibTrans" cxnId="{4B7BF3BD-BCB3-4CB8-97D2-D1F99C35C0AB}">
      <dgm:prSet/>
      <dgm:spPr/>
      <dgm:t>
        <a:bodyPr/>
        <a:lstStyle/>
        <a:p>
          <a:endParaRPr lang="en-US">
            <a:latin typeface="Times New Roman" panose="02020603050405020304" pitchFamily="18" charset="0"/>
            <a:cs typeface="Times New Roman" panose="02020603050405020304" pitchFamily="18" charset="0"/>
          </a:endParaRPr>
        </a:p>
      </dgm:t>
    </dgm:pt>
    <dgm:pt modelId="{ECC77632-2053-4137-B6A6-242A20582DE4}">
      <dgm:prSet phldrT="[Text]" custT="1"/>
      <dgm:spPr>
        <a:solidFill>
          <a:srgbClr val="376C73"/>
        </a:solidFill>
      </dgm:spPr>
      <dgm:t>
        <a:bodyPr/>
        <a:lstStyle/>
        <a:p>
          <a:endParaRPr lang="en-US" sz="1400" dirty="0">
            <a:latin typeface="Times New Roman" panose="02020603050405020304" pitchFamily="18" charset="0"/>
            <a:cs typeface="Times New Roman" panose="02020603050405020304" pitchFamily="18" charset="0"/>
          </a:endParaRPr>
        </a:p>
        <a:p>
          <a:r>
            <a:rPr lang="en-US" sz="1400" dirty="0">
              <a:latin typeface="Times New Roman" panose="02020603050405020304" pitchFamily="18" charset="0"/>
              <a:cs typeface="Times New Roman" panose="02020603050405020304" pitchFamily="18" charset="0"/>
            </a:rPr>
            <a:t>Written Record Searches</a:t>
          </a:r>
        </a:p>
      </dgm:t>
    </dgm:pt>
    <dgm:pt modelId="{2FAFE810-B071-4ED7-8D0C-AEB578B626AE}" type="parTrans" cxnId="{B2695D5E-5DAC-440C-AA96-9F9963F6E26C}">
      <dgm:prSet/>
      <dgm:spPr/>
      <dgm:t>
        <a:bodyPr/>
        <a:lstStyle/>
        <a:p>
          <a:endParaRPr lang="en-US">
            <a:latin typeface="Times New Roman" panose="02020603050405020304" pitchFamily="18" charset="0"/>
            <a:cs typeface="Times New Roman" panose="02020603050405020304" pitchFamily="18" charset="0"/>
          </a:endParaRPr>
        </a:p>
      </dgm:t>
    </dgm:pt>
    <dgm:pt modelId="{DA6E855E-4F4C-4152-B911-C947A213A789}" type="sibTrans" cxnId="{B2695D5E-5DAC-440C-AA96-9F9963F6E26C}">
      <dgm:prSet/>
      <dgm:spPr/>
      <dgm:t>
        <a:bodyPr/>
        <a:lstStyle/>
        <a:p>
          <a:endParaRPr lang="en-US">
            <a:latin typeface="Times New Roman" panose="02020603050405020304" pitchFamily="18" charset="0"/>
            <a:cs typeface="Times New Roman" panose="02020603050405020304" pitchFamily="18" charset="0"/>
          </a:endParaRPr>
        </a:p>
      </dgm:t>
    </dgm:pt>
    <dgm:pt modelId="{20B77E15-058A-43B0-A6F0-5BB20815D33B}">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Local law enforcement agencies</a:t>
          </a:r>
        </a:p>
      </dgm:t>
    </dgm:pt>
    <dgm:pt modelId="{63D8FBB0-8702-41C7-89B4-6933D931D08C}" type="parTrans" cxnId="{791A4542-6872-46E2-ABEB-493ABC5ED8AA}">
      <dgm:prSet/>
      <dgm:spPr/>
      <dgm:t>
        <a:bodyPr/>
        <a:lstStyle/>
        <a:p>
          <a:endParaRPr lang="en-US">
            <a:latin typeface="Times New Roman" panose="02020603050405020304" pitchFamily="18" charset="0"/>
            <a:cs typeface="Times New Roman" panose="02020603050405020304" pitchFamily="18" charset="0"/>
          </a:endParaRPr>
        </a:p>
      </dgm:t>
    </dgm:pt>
    <dgm:pt modelId="{8C24EB72-F489-476F-B51A-8BFE76695DF4}" type="sibTrans" cxnId="{791A4542-6872-46E2-ABEB-493ABC5ED8AA}">
      <dgm:prSet/>
      <dgm:spPr/>
      <dgm:t>
        <a:bodyPr/>
        <a:lstStyle/>
        <a:p>
          <a:endParaRPr lang="en-US">
            <a:latin typeface="Times New Roman" panose="02020603050405020304" pitchFamily="18" charset="0"/>
            <a:cs typeface="Times New Roman" panose="02020603050405020304" pitchFamily="18" charset="0"/>
          </a:endParaRPr>
        </a:p>
      </dgm:t>
    </dgm:pt>
    <dgm:pt modelId="{D97BB6B7-077F-4844-81ED-40AC87296AED}">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Schools</a:t>
          </a:r>
        </a:p>
      </dgm:t>
    </dgm:pt>
    <dgm:pt modelId="{F428E805-88BD-4CE2-83CD-2523B1A5F915}" type="parTrans" cxnId="{E794E322-8A5F-4818-9895-1FED5088CA6E}">
      <dgm:prSet/>
      <dgm:spPr/>
      <dgm:t>
        <a:bodyPr/>
        <a:lstStyle/>
        <a:p>
          <a:endParaRPr lang="en-US">
            <a:latin typeface="Times New Roman" panose="02020603050405020304" pitchFamily="18" charset="0"/>
            <a:cs typeface="Times New Roman" panose="02020603050405020304" pitchFamily="18" charset="0"/>
          </a:endParaRPr>
        </a:p>
      </dgm:t>
    </dgm:pt>
    <dgm:pt modelId="{0F018C57-6C65-4B8E-8650-D7B474149469}" type="sibTrans" cxnId="{E794E322-8A5F-4818-9895-1FED5088CA6E}">
      <dgm:prSet/>
      <dgm:spPr/>
      <dgm:t>
        <a:bodyPr/>
        <a:lstStyle/>
        <a:p>
          <a:endParaRPr lang="en-US">
            <a:latin typeface="Times New Roman" panose="02020603050405020304" pitchFamily="18" charset="0"/>
            <a:cs typeface="Times New Roman" panose="02020603050405020304" pitchFamily="18" charset="0"/>
          </a:endParaRPr>
        </a:p>
      </dgm:t>
    </dgm:pt>
    <dgm:pt modelId="{F166A149-20C1-4194-8C02-4A5F6EE98962}">
      <dgm:prSet phldrT="[Text]" custT="1"/>
      <dgm:spPr>
        <a:solidFill>
          <a:srgbClr val="376C73"/>
        </a:solidFill>
      </dgm:spPr>
      <dgm:t>
        <a:bodyPr/>
        <a:lstStyle/>
        <a:p>
          <a:r>
            <a:rPr lang="en-US" sz="1400" dirty="0">
              <a:latin typeface="Times New Roman" panose="02020603050405020304" pitchFamily="18" charset="0"/>
              <a:cs typeface="Times New Roman" panose="02020603050405020304" pitchFamily="18" charset="0"/>
            </a:rPr>
            <a:t>Law Enforcement Results</a:t>
          </a:r>
        </a:p>
      </dgm:t>
    </dgm:pt>
    <dgm:pt modelId="{78F567B5-FDBE-4FF5-8ACA-21DE3C7724B0}" type="parTrans" cxnId="{A865847C-4E48-48DA-8A3E-D6952D15D84B}">
      <dgm:prSet/>
      <dgm:spPr/>
      <dgm:t>
        <a:bodyPr/>
        <a:lstStyle/>
        <a:p>
          <a:endParaRPr lang="en-US">
            <a:latin typeface="Times New Roman" panose="02020603050405020304" pitchFamily="18" charset="0"/>
            <a:cs typeface="Times New Roman" panose="02020603050405020304" pitchFamily="18" charset="0"/>
          </a:endParaRPr>
        </a:p>
      </dgm:t>
    </dgm:pt>
    <dgm:pt modelId="{F1B8020F-3F83-41BE-B37B-7018DC6DB675}" type="sibTrans" cxnId="{A865847C-4E48-48DA-8A3E-D6952D15D84B}">
      <dgm:prSet/>
      <dgm:spPr/>
      <dgm:t>
        <a:bodyPr/>
        <a:lstStyle/>
        <a:p>
          <a:endParaRPr lang="en-US">
            <a:latin typeface="Times New Roman" panose="02020603050405020304" pitchFamily="18" charset="0"/>
            <a:cs typeface="Times New Roman" panose="02020603050405020304" pitchFamily="18" charset="0"/>
          </a:endParaRPr>
        </a:p>
      </dgm:t>
    </dgm:pt>
    <dgm:pt modelId="{102A67DB-04AA-42E9-9A88-C2D3C2D99536}">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Federal Bureau of Investigation</a:t>
          </a:r>
        </a:p>
      </dgm:t>
    </dgm:pt>
    <dgm:pt modelId="{2B3EC68B-67CE-46CB-93AA-72C3B9C121A7}" type="parTrans" cxnId="{9C66CF46-C388-4869-B36C-1E9BEDB98533}">
      <dgm:prSet/>
      <dgm:spPr/>
      <dgm:t>
        <a:bodyPr/>
        <a:lstStyle/>
        <a:p>
          <a:endParaRPr lang="en-US">
            <a:latin typeface="Times New Roman" panose="02020603050405020304" pitchFamily="18" charset="0"/>
            <a:cs typeface="Times New Roman" panose="02020603050405020304" pitchFamily="18" charset="0"/>
          </a:endParaRPr>
        </a:p>
      </dgm:t>
    </dgm:pt>
    <dgm:pt modelId="{825F82ED-6B93-4005-A5C6-BF7E4CFD81CB}" type="sibTrans" cxnId="{9C66CF46-C388-4869-B36C-1E9BEDB98533}">
      <dgm:prSet/>
      <dgm:spPr/>
      <dgm:t>
        <a:bodyPr/>
        <a:lstStyle/>
        <a:p>
          <a:endParaRPr lang="en-US">
            <a:latin typeface="Times New Roman" panose="02020603050405020304" pitchFamily="18" charset="0"/>
            <a:cs typeface="Times New Roman" panose="02020603050405020304" pitchFamily="18" charset="0"/>
          </a:endParaRPr>
        </a:p>
      </dgm:t>
    </dgm:pt>
    <dgm:pt modelId="{A2F1C3DB-BC69-4D7F-97CA-A7763B81C064}">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State Criminal History Repository</a:t>
          </a:r>
        </a:p>
      </dgm:t>
    </dgm:pt>
    <dgm:pt modelId="{4BAA7F9B-840A-4041-9CE3-858D9AE240A8}" type="parTrans" cxnId="{71A9B716-7E8F-4F43-ABA8-43DE678DAFCC}">
      <dgm:prSet/>
      <dgm:spPr/>
      <dgm:t>
        <a:bodyPr/>
        <a:lstStyle/>
        <a:p>
          <a:endParaRPr lang="en-US">
            <a:latin typeface="Times New Roman" panose="02020603050405020304" pitchFamily="18" charset="0"/>
            <a:cs typeface="Times New Roman" panose="02020603050405020304" pitchFamily="18" charset="0"/>
          </a:endParaRPr>
        </a:p>
      </dgm:t>
    </dgm:pt>
    <dgm:pt modelId="{1D95FDD5-8A65-4E61-A5C6-F1C8B70491D4}" type="sibTrans" cxnId="{71A9B716-7E8F-4F43-ABA8-43DE678DAFCC}">
      <dgm:prSet/>
      <dgm:spPr/>
      <dgm:t>
        <a:bodyPr/>
        <a:lstStyle/>
        <a:p>
          <a:endParaRPr lang="en-US">
            <a:latin typeface="Times New Roman" panose="02020603050405020304" pitchFamily="18" charset="0"/>
            <a:cs typeface="Times New Roman" panose="02020603050405020304" pitchFamily="18" charset="0"/>
          </a:endParaRPr>
        </a:p>
      </dgm:t>
    </dgm:pt>
    <dgm:pt modelId="{42BC8F8A-8887-4153-AFA8-804F96EF5B2B}">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Former employers, supervisors</a:t>
          </a:r>
        </a:p>
      </dgm:t>
    </dgm:pt>
    <dgm:pt modelId="{D37910F7-28B5-4213-B479-9FEF8901050F}" type="parTrans" cxnId="{4CFDB69E-EE8B-420E-9C42-93765E0E320B}">
      <dgm:prSet/>
      <dgm:spPr/>
      <dgm:t>
        <a:bodyPr/>
        <a:lstStyle/>
        <a:p>
          <a:endParaRPr lang="en-US">
            <a:latin typeface="Times New Roman" panose="02020603050405020304" pitchFamily="18" charset="0"/>
            <a:cs typeface="Times New Roman" panose="02020603050405020304" pitchFamily="18" charset="0"/>
          </a:endParaRPr>
        </a:p>
      </dgm:t>
    </dgm:pt>
    <dgm:pt modelId="{4F61B216-64B5-471B-9185-99C29D422FD0}" type="sibTrans" cxnId="{4CFDB69E-EE8B-420E-9C42-93765E0E320B}">
      <dgm:prSet/>
      <dgm:spPr/>
      <dgm:t>
        <a:bodyPr/>
        <a:lstStyle/>
        <a:p>
          <a:endParaRPr lang="en-US">
            <a:latin typeface="Times New Roman" panose="02020603050405020304" pitchFamily="18" charset="0"/>
            <a:cs typeface="Times New Roman" panose="02020603050405020304" pitchFamily="18" charset="0"/>
          </a:endParaRPr>
        </a:p>
      </dgm:t>
    </dgm:pt>
    <dgm:pt modelId="{CD435CDD-47A8-4A82-8D98-1285ABDAE7D0}">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Employment references</a:t>
          </a:r>
        </a:p>
      </dgm:t>
    </dgm:pt>
    <dgm:pt modelId="{4C841750-7B97-43D6-95A8-EB19070B1125}" type="parTrans" cxnId="{1B923582-3F50-4D6D-9582-B95289EE8B24}">
      <dgm:prSet/>
      <dgm:spPr/>
      <dgm:t>
        <a:bodyPr/>
        <a:lstStyle/>
        <a:p>
          <a:endParaRPr lang="en-US">
            <a:latin typeface="Times New Roman" panose="02020603050405020304" pitchFamily="18" charset="0"/>
            <a:cs typeface="Times New Roman" panose="02020603050405020304" pitchFamily="18" charset="0"/>
          </a:endParaRPr>
        </a:p>
      </dgm:t>
    </dgm:pt>
    <dgm:pt modelId="{A1F19400-E085-4B79-9F0A-24E68DC05E3C}" type="sibTrans" cxnId="{1B923582-3F50-4D6D-9582-B95289EE8B24}">
      <dgm:prSet/>
      <dgm:spPr/>
      <dgm:t>
        <a:bodyPr/>
        <a:lstStyle/>
        <a:p>
          <a:endParaRPr lang="en-US">
            <a:latin typeface="Times New Roman" panose="02020603050405020304" pitchFamily="18" charset="0"/>
            <a:cs typeface="Times New Roman" panose="02020603050405020304" pitchFamily="18" charset="0"/>
          </a:endParaRPr>
        </a:p>
      </dgm:t>
    </dgm:pt>
    <dgm:pt modelId="{521AE224-3727-4C9E-BE78-B70C0122C3E2}">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Tribal </a:t>
          </a:r>
        </a:p>
      </dgm:t>
    </dgm:pt>
    <dgm:pt modelId="{F0966766-99FC-4DBD-AFFF-89C5D7DB9C97}" type="parTrans" cxnId="{116CBE58-6E34-4B18-808C-4E0999EB59D6}">
      <dgm:prSet/>
      <dgm:spPr/>
      <dgm:t>
        <a:bodyPr/>
        <a:lstStyle/>
        <a:p>
          <a:endParaRPr lang="en-US">
            <a:latin typeface="Times New Roman" panose="02020603050405020304" pitchFamily="18" charset="0"/>
            <a:cs typeface="Times New Roman" panose="02020603050405020304" pitchFamily="18" charset="0"/>
          </a:endParaRPr>
        </a:p>
      </dgm:t>
    </dgm:pt>
    <dgm:pt modelId="{50892775-B378-468A-96ED-67ADE75FB083}" type="sibTrans" cxnId="{116CBE58-6E34-4B18-808C-4E0999EB59D6}">
      <dgm:prSet/>
      <dgm:spPr/>
      <dgm:t>
        <a:bodyPr/>
        <a:lstStyle/>
        <a:p>
          <a:endParaRPr lang="en-US">
            <a:latin typeface="Times New Roman" panose="02020603050405020304" pitchFamily="18" charset="0"/>
            <a:cs typeface="Times New Roman" panose="02020603050405020304" pitchFamily="18" charset="0"/>
          </a:endParaRPr>
        </a:p>
      </dgm:t>
    </dgm:pt>
    <dgm:pt modelId="{6A35499E-D98E-45ED-8B7D-43B87E1A3A72}">
      <dgm:prSet phldrT="[Text]" custT="1"/>
      <dgm:spPr>
        <a:ln>
          <a:solidFill>
            <a:schemeClr val="tx1"/>
          </a:solidFill>
        </a:ln>
      </dgm:spPr>
      <dgm:t>
        <a:bodyPr/>
        <a:lstStyle/>
        <a:p>
          <a:r>
            <a:rPr lang="en-US" sz="1400" dirty="0">
              <a:solidFill>
                <a:srgbClr val="2B555B"/>
              </a:solidFill>
              <a:latin typeface="Times New Roman" panose="02020603050405020304" pitchFamily="18" charset="0"/>
              <a:cs typeface="Times New Roman" panose="02020603050405020304" pitchFamily="18" charset="0"/>
            </a:rPr>
            <a:t>National Sex Offender Registry</a:t>
          </a:r>
        </a:p>
      </dgm:t>
    </dgm:pt>
    <dgm:pt modelId="{9B829A80-6B44-4BD8-88C0-10281323C886}" type="parTrans" cxnId="{F21A7520-E2E2-4C22-8468-8F4209CB14F8}">
      <dgm:prSet/>
      <dgm:spPr/>
      <dgm:t>
        <a:bodyPr/>
        <a:lstStyle/>
        <a:p>
          <a:endParaRPr lang="en-US"/>
        </a:p>
      </dgm:t>
    </dgm:pt>
    <dgm:pt modelId="{F0D7D77C-0EB4-4F3C-9D65-E54A3AA2CF72}" type="sibTrans" cxnId="{F21A7520-E2E2-4C22-8468-8F4209CB14F8}">
      <dgm:prSet/>
      <dgm:spPr/>
      <dgm:t>
        <a:bodyPr/>
        <a:lstStyle/>
        <a:p>
          <a:endParaRPr lang="en-US"/>
        </a:p>
      </dgm:t>
    </dgm:pt>
    <dgm:pt modelId="{384ACD5E-934A-4B31-8CB5-1BA2F4304D62}" type="pres">
      <dgm:prSet presAssocID="{9241BE35-6662-4697-A444-B82636D7FC51}" presName="linearFlow" presStyleCnt="0">
        <dgm:presLayoutVars>
          <dgm:dir/>
          <dgm:animLvl val="lvl"/>
          <dgm:resizeHandles val="exact"/>
        </dgm:presLayoutVars>
      </dgm:prSet>
      <dgm:spPr/>
    </dgm:pt>
    <dgm:pt modelId="{A4B5E69D-B295-4A90-9FA5-7846B53548EC}" type="pres">
      <dgm:prSet presAssocID="{B95BC7D3-06EA-44EB-8A73-93197A6CA122}" presName="composite" presStyleCnt="0"/>
      <dgm:spPr/>
    </dgm:pt>
    <dgm:pt modelId="{ADF18BE7-6A6E-4BFA-9E7D-85CDB2B0FE89}" type="pres">
      <dgm:prSet presAssocID="{B95BC7D3-06EA-44EB-8A73-93197A6CA122}" presName="parentText" presStyleLbl="alignNode1" presStyleIdx="0" presStyleCnt="3">
        <dgm:presLayoutVars>
          <dgm:chMax val="1"/>
          <dgm:bulletEnabled val="1"/>
        </dgm:presLayoutVars>
      </dgm:prSet>
      <dgm:spPr/>
    </dgm:pt>
    <dgm:pt modelId="{1819FC3E-EF36-4BC6-8CDE-3728B4AED489}" type="pres">
      <dgm:prSet presAssocID="{B95BC7D3-06EA-44EB-8A73-93197A6CA122}" presName="descendantText" presStyleLbl="alignAcc1" presStyleIdx="0" presStyleCnt="3" custLinFactNeighborX="-584" custLinFactNeighborY="-648">
        <dgm:presLayoutVars>
          <dgm:bulletEnabled val="1"/>
        </dgm:presLayoutVars>
      </dgm:prSet>
      <dgm:spPr/>
    </dgm:pt>
    <dgm:pt modelId="{A8AE2276-B9A4-448A-A4FE-DC1934A51C31}" type="pres">
      <dgm:prSet presAssocID="{E96E6D8C-D8AC-4436-A87A-EE79888C0DA6}" presName="sp" presStyleCnt="0"/>
      <dgm:spPr/>
    </dgm:pt>
    <dgm:pt modelId="{590801F4-25C9-4E8F-BE6A-8C67FBF31EFD}" type="pres">
      <dgm:prSet presAssocID="{ECC77632-2053-4137-B6A6-242A20582DE4}" presName="composite" presStyleCnt="0"/>
      <dgm:spPr/>
    </dgm:pt>
    <dgm:pt modelId="{1FF4FEB7-3AE2-47CC-809D-44C86EAF13AE}" type="pres">
      <dgm:prSet presAssocID="{ECC77632-2053-4137-B6A6-242A20582DE4}" presName="parentText" presStyleLbl="alignNode1" presStyleIdx="1" presStyleCnt="3">
        <dgm:presLayoutVars>
          <dgm:chMax val="1"/>
          <dgm:bulletEnabled val="1"/>
        </dgm:presLayoutVars>
      </dgm:prSet>
      <dgm:spPr/>
    </dgm:pt>
    <dgm:pt modelId="{B3D54CEA-40E1-4BE3-87DC-D44DA44FD3C6}" type="pres">
      <dgm:prSet presAssocID="{ECC77632-2053-4137-B6A6-242A20582DE4}" presName="descendantText" presStyleLbl="alignAcc1" presStyleIdx="1" presStyleCnt="3">
        <dgm:presLayoutVars>
          <dgm:bulletEnabled val="1"/>
        </dgm:presLayoutVars>
      </dgm:prSet>
      <dgm:spPr/>
    </dgm:pt>
    <dgm:pt modelId="{DE13F707-0344-40A4-A784-97EA85C4AEB8}" type="pres">
      <dgm:prSet presAssocID="{DA6E855E-4F4C-4152-B911-C947A213A789}" presName="sp" presStyleCnt="0"/>
      <dgm:spPr/>
    </dgm:pt>
    <dgm:pt modelId="{A973B17E-8D5A-4DB5-9DFA-CA484FA51A19}" type="pres">
      <dgm:prSet presAssocID="{F166A149-20C1-4194-8C02-4A5F6EE98962}" presName="composite" presStyleCnt="0"/>
      <dgm:spPr/>
    </dgm:pt>
    <dgm:pt modelId="{8FC2C171-BAB4-49AF-9990-4AB028F154F7}" type="pres">
      <dgm:prSet presAssocID="{F166A149-20C1-4194-8C02-4A5F6EE98962}" presName="parentText" presStyleLbl="alignNode1" presStyleIdx="2" presStyleCnt="3">
        <dgm:presLayoutVars>
          <dgm:chMax val="1"/>
          <dgm:bulletEnabled val="1"/>
        </dgm:presLayoutVars>
      </dgm:prSet>
      <dgm:spPr/>
    </dgm:pt>
    <dgm:pt modelId="{D4FBA5A0-EAD2-45DA-BB3F-AAE87F85C657}" type="pres">
      <dgm:prSet presAssocID="{F166A149-20C1-4194-8C02-4A5F6EE98962}" presName="descendantText" presStyleLbl="alignAcc1" presStyleIdx="2" presStyleCnt="3">
        <dgm:presLayoutVars>
          <dgm:bulletEnabled val="1"/>
        </dgm:presLayoutVars>
      </dgm:prSet>
      <dgm:spPr/>
    </dgm:pt>
  </dgm:ptLst>
  <dgm:cxnLst>
    <dgm:cxn modelId="{71A9B716-7E8F-4F43-ABA8-43DE678DAFCC}" srcId="{F166A149-20C1-4194-8C02-4A5F6EE98962}" destId="{A2F1C3DB-BC69-4D7F-97CA-A7763B81C064}" srcOrd="1" destOrd="0" parTransId="{4BAA7F9B-840A-4041-9CE3-858D9AE240A8}" sibTransId="{1D95FDD5-8A65-4E61-A5C6-F1C8B70491D4}"/>
    <dgm:cxn modelId="{F21A7520-E2E2-4C22-8468-8F4209CB14F8}" srcId="{F166A149-20C1-4194-8C02-4A5F6EE98962}" destId="{6A35499E-D98E-45ED-8B7D-43B87E1A3A72}" srcOrd="3" destOrd="0" parTransId="{9B829A80-6B44-4BD8-88C0-10281323C886}" sibTransId="{F0D7D77C-0EB4-4F3C-9D65-E54A3AA2CF72}"/>
    <dgm:cxn modelId="{B6207421-7E03-4076-A1AA-C272F2B3C77E}" type="presOf" srcId="{E92C97DE-4F23-4F7F-9D48-02D2FF29CC9C}" destId="{1819FC3E-EF36-4BC6-8CDE-3728B4AED489}" srcOrd="0" destOrd="0" presId="urn:microsoft.com/office/officeart/2005/8/layout/chevron2"/>
    <dgm:cxn modelId="{E794E322-8A5F-4818-9895-1FED5088CA6E}" srcId="{ECC77632-2053-4137-B6A6-242A20582DE4}" destId="{D97BB6B7-077F-4844-81ED-40AC87296AED}" srcOrd="3" destOrd="0" parTransId="{F428E805-88BD-4CE2-83CD-2523B1A5F915}" sibTransId="{0F018C57-6C65-4B8E-8650-D7B474149469}"/>
    <dgm:cxn modelId="{D8B6763C-1A74-4454-8359-41FD20429193}" type="presOf" srcId="{D97BB6B7-077F-4844-81ED-40AC87296AED}" destId="{B3D54CEA-40E1-4BE3-87DC-D44DA44FD3C6}" srcOrd="0" destOrd="3" presId="urn:microsoft.com/office/officeart/2005/8/layout/chevron2"/>
    <dgm:cxn modelId="{4826983C-3D60-4D12-A4CA-8086AE972F05}" type="presOf" srcId="{521AE224-3727-4C9E-BE78-B70C0122C3E2}" destId="{D4FBA5A0-EAD2-45DA-BB3F-AAE87F85C657}" srcOrd="0" destOrd="2" presId="urn:microsoft.com/office/officeart/2005/8/layout/chevron2"/>
    <dgm:cxn modelId="{90ED6440-E852-409F-8FF7-86A0C2F583E1}" srcId="{9241BE35-6662-4697-A444-B82636D7FC51}" destId="{B95BC7D3-06EA-44EB-8A73-93197A6CA122}" srcOrd="0" destOrd="0" parTransId="{F6619E8A-098C-4553-BF6E-1D001CA0408D}" sibTransId="{E96E6D8C-D8AC-4436-A87A-EE79888C0DA6}"/>
    <dgm:cxn modelId="{B2695D5E-5DAC-440C-AA96-9F9963F6E26C}" srcId="{9241BE35-6662-4697-A444-B82636D7FC51}" destId="{ECC77632-2053-4137-B6A6-242A20582DE4}" srcOrd="1" destOrd="0" parTransId="{2FAFE810-B071-4ED7-8D0C-AEB578B626AE}" sibTransId="{DA6E855E-4F4C-4152-B911-C947A213A789}"/>
    <dgm:cxn modelId="{791A4542-6872-46E2-ABEB-493ABC5ED8AA}" srcId="{ECC77632-2053-4137-B6A6-242A20582DE4}" destId="{20B77E15-058A-43B0-A6F0-5BB20815D33B}" srcOrd="0" destOrd="0" parTransId="{63D8FBB0-8702-41C7-89B4-6933D931D08C}" sibTransId="{8C24EB72-F489-476F-B51A-8BFE76695DF4}"/>
    <dgm:cxn modelId="{9C66CF46-C388-4869-B36C-1E9BEDB98533}" srcId="{F166A149-20C1-4194-8C02-4A5F6EE98962}" destId="{102A67DB-04AA-42E9-9A88-C2D3C2D99536}" srcOrd="0" destOrd="0" parTransId="{2B3EC68B-67CE-46CB-93AA-72C3B9C121A7}" sibTransId="{825F82ED-6B93-4005-A5C6-BF7E4CFD81CB}"/>
    <dgm:cxn modelId="{DC503D4C-ED0F-4478-867C-1780284086A6}" type="presOf" srcId="{CD435CDD-47A8-4A82-8D98-1285ABDAE7D0}" destId="{B3D54CEA-40E1-4BE3-87DC-D44DA44FD3C6}" srcOrd="0" destOrd="2" presId="urn:microsoft.com/office/officeart/2005/8/layout/chevron2"/>
    <dgm:cxn modelId="{1B58606C-468B-42E0-8F3B-C3A9B6185E09}" srcId="{B95BC7D3-06EA-44EB-8A73-93197A6CA122}" destId="{E92C97DE-4F23-4F7F-9D48-02D2FF29CC9C}" srcOrd="0" destOrd="0" parTransId="{FFC4CACB-C1EC-48A5-84CB-27D42C63B3AC}" sibTransId="{8E2BD2BF-032D-44EE-843A-DF838C88DABC}"/>
    <dgm:cxn modelId="{8D98EF55-37DA-49A9-8B1E-DEE3B31D2620}" type="presOf" srcId="{A598C53C-02A6-4A77-B8A2-EF100D53756B}" destId="{1819FC3E-EF36-4BC6-8CDE-3728B4AED489}" srcOrd="0" destOrd="1" presId="urn:microsoft.com/office/officeart/2005/8/layout/chevron2"/>
    <dgm:cxn modelId="{116CBE58-6E34-4B18-808C-4E0999EB59D6}" srcId="{F166A149-20C1-4194-8C02-4A5F6EE98962}" destId="{521AE224-3727-4C9E-BE78-B70C0122C3E2}" srcOrd="2" destOrd="0" parTransId="{F0966766-99FC-4DBD-AFFF-89C5D7DB9C97}" sibTransId="{50892775-B378-468A-96ED-67ADE75FB083}"/>
    <dgm:cxn modelId="{A865847C-4E48-48DA-8A3E-D6952D15D84B}" srcId="{9241BE35-6662-4697-A444-B82636D7FC51}" destId="{F166A149-20C1-4194-8C02-4A5F6EE98962}" srcOrd="2" destOrd="0" parTransId="{78F567B5-FDBE-4FF5-8ACA-21DE3C7724B0}" sibTransId="{F1B8020F-3F83-41BE-B37B-7018DC6DB675}"/>
    <dgm:cxn modelId="{1B923582-3F50-4D6D-9582-B95289EE8B24}" srcId="{ECC77632-2053-4137-B6A6-242A20582DE4}" destId="{CD435CDD-47A8-4A82-8D98-1285ABDAE7D0}" srcOrd="2" destOrd="0" parTransId="{4C841750-7B97-43D6-95A8-EB19070B1125}" sibTransId="{A1F19400-E085-4B79-9F0A-24E68DC05E3C}"/>
    <dgm:cxn modelId="{19FDDD92-FADA-4AAB-B899-EC3527F24CFE}" type="presOf" srcId="{102A67DB-04AA-42E9-9A88-C2D3C2D99536}" destId="{D4FBA5A0-EAD2-45DA-BB3F-AAE87F85C657}" srcOrd="0" destOrd="0" presId="urn:microsoft.com/office/officeart/2005/8/layout/chevron2"/>
    <dgm:cxn modelId="{CCB46198-A543-401B-85ED-163CE748D766}" type="presOf" srcId="{20B77E15-058A-43B0-A6F0-5BB20815D33B}" destId="{B3D54CEA-40E1-4BE3-87DC-D44DA44FD3C6}" srcOrd="0" destOrd="0" presId="urn:microsoft.com/office/officeart/2005/8/layout/chevron2"/>
    <dgm:cxn modelId="{157CCF99-0D0B-4F2C-900D-8612FD4F8348}" type="presOf" srcId="{ECC77632-2053-4137-B6A6-242A20582DE4}" destId="{1FF4FEB7-3AE2-47CC-809D-44C86EAF13AE}" srcOrd="0" destOrd="0" presId="urn:microsoft.com/office/officeart/2005/8/layout/chevron2"/>
    <dgm:cxn modelId="{4CFDB69E-EE8B-420E-9C42-93765E0E320B}" srcId="{ECC77632-2053-4137-B6A6-242A20582DE4}" destId="{42BC8F8A-8887-4153-AFA8-804F96EF5B2B}" srcOrd="1" destOrd="0" parTransId="{D37910F7-28B5-4213-B479-9FEF8901050F}" sibTransId="{4F61B216-64B5-471B-9185-99C29D422FD0}"/>
    <dgm:cxn modelId="{2FC0579F-4753-4EE7-9B1F-9F489E4F709C}" type="presOf" srcId="{6A35499E-D98E-45ED-8B7D-43B87E1A3A72}" destId="{D4FBA5A0-EAD2-45DA-BB3F-AAE87F85C657}" srcOrd="0" destOrd="3" presId="urn:microsoft.com/office/officeart/2005/8/layout/chevron2"/>
    <dgm:cxn modelId="{D73FF3B0-BA57-416B-A779-409F9D7E8C6B}" type="presOf" srcId="{A2F1C3DB-BC69-4D7F-97CA-A7763B81C064}" destId="{D4FBA5A0-EAD2-45DA-BB3F-AAE87F85C657}" srcOrd="0" destOrd="1" presId="urn:microsoft.com/office/officeart/2005/8/layout/chevron2"/>
    <dgm:cxn modelId="{4B7BF3BD-BCB3-4CB8-97D2-D1F99C35C0AB}" srcId="{B95BC7D3-06EA-44EB-8A73-93197A6CA122}" destId="{A598C53C-02A6-4A77-B8A2-EF100D53756B}" srcOrd="1" destOrd="0" parTransId="{4371657B-0F67-4875-881B-A7E86E15F341}" sibTransId="{C9BB0DFD-B694-4695-B6A9-55125DCFCE20}"/>
    <dgm:cxn modelId="{50F543C3-38A7-43B0-A1F6-BE623127C473}" type="presOf" srcId="{9241BE35-6662-4697-A444-B82636D7FC51}" destId="{384ACD5E-934A-4B31-8CB5-1BA2F4304D62}" srcOrd="0" destOrd="0" presId="urn:microsoft.com/office/officeart/2005/8/layout/chevron2"/>
    <dgm:cxn modelId="{146982E7-6B4D-4BB4-8D80-5B95545C0ED9}" type="presOf" srcId="{F166A149-20C1-4194-8C02-4A5F6EE98962}" destId="{8FC2C171-BAB4-49AF-9990-4AB028F154F7}" srcOrd="0" destOrd="0" presId="urn:microsoft.com/office/officeart/2005/8/layout/chevron2"/>
    <dgm:cxn modelId="{78EF7CE9-4349-4D2E-AAD0-ED9ECE7CF750}" type="presOf" srcId="{42BC8F8A-8887-4153-AFA8-804F96EF5B2B}" destId="{B3D54CEA-40E1-4BE3-87DC-D44DA44FD3C6}" srcOrd="0" destOrd="1" presId="urn:microsoft.com/office/officeart/2005/8/layout/chevron2"/>
    <dgm:cxn modelId="{F8FAF4EA-6A02-4DDC-A08C-5EFFC1192617}" type="presOf" srcId="{B95BC7D3-06EA-44EB-8A73-93197A6CA122}" destId="{ADF18BE7-6A6E-4BFA-9E7D-85CDB2B0FE89}" srcOrd="0" destOrd="0" presId="urn:microsoft.com/office/officeart/2005/8/layout/chevron2"/>
    <dgm:cxn modelId="{E405A8D5-1B56-42D7-9FA3-C1EB9DAC97F0}" type="presParOf" srcId="{384ACD5E-934A-4B31-8CB5-1BA2F4304D62}" destId="{A4B5E69D-B295-4A90-9FA5-7846B53548EC}" srcOrd="0" destOrd="0" presId="urn:microsoft.com/office/officeart/2005/8/layout/chevron2"/>
    <dgm:cxn modelId="{81C57E80-242A-4854-888F-D98CF07C218E}" type="presParOf" srcId="{A4B5E69D-B295-4A90-9FA5-7846B53548EC}" destId="{ADF18BE7-6A6E-4BFA-9E7D-85CDB2B0FE89}" srcOrd="0" destOrd="0" presId="urn:microsoft.com/office/officeart/2005/8/layout/chevron2"/>
    <dgm:cxn modelId="{D9B91C31-0C44-4855-8E46-A7BF11EE31DC}" type="presParOf" srcId="{A4B5E69D-B295-4A90-9FA5-7846B53548EC}" destId="{1819FC3E-EF36-4BC6-8CDE-3728B4AED489}" srcOrd="1" destOrd="0" presId="urn:microsoft.com/office/officeart/2005/8/layout/chevron2"/>
    <dgm:cxn modelId="{E1CFF024-D6BA-43AE-95F1-91E262ADE62B}" type="presParOf" srcId="{384ACD5E-934A-4B31-8CB5-1BA2F4304D62}" destId="{A8AE2276-B9A4-448A-A4FE-DC1934A51C31}" srcOrd="1" destOrd="0" presId="urn:microsoft.com/office/officeart/2005/8/layout/chevron2"/>
    <dgm:cxn modelId="{C9FE9FB0-39F0-4E4B-997A-7189EF4F7365}" type="presParOf" srcId="{384ACD5E-934A-4B31-8CB5-1BA2F4304D62}" destId="{590801F4-25C9-4E8F-BE6A-8C67FBF31EFD}" srcOrd="2" destOrd="0" presId="urn:microsoft.com/office/officeart/2005/8/layout/chevron2"/>
    <dgm:cxn modelId="{A8DEEFE8-3957-41CD-AAA0-065C448C2843}" type="presParOf" srcId="{590801F4-25C9-4E8F-BE6A-8C67FBF31EFD}" destId="{1FF4FEB7-3AE2-47CC-809D-44C86EAF13AE}" srcOrd="0" destOrd="0" presId="urn:microsoft.com/office/officeart/2005/8/layout/chevron2"/>
    <dgm:cxn modelId="{D3459AED-A45E-42DC-8F17-915334E7B9A2}" type="presParOf" srcId="{590801F4-25C9-4E8F-BE6A-8C67FBF31EFD}" destId="{B3D54CEA-40E1-4BE3-87DC-D44DA44FD3C6}" srcOrd="1" destOrd="0" presId="urn:microsoft.com/office/officeart/2005/8/layout/chevron2"/>
    <dgm:cxn modelId="{FC6D7BDB-68B3-4A13-8E61-1D40B5E7C20E}" type="presParOf" srcId="{384ACD5E-934A-4B31-8CB5-1BA2F4304D62}" destId="{DE13F707-0344-40A4-A784-97EA85C4AEB8}" srcOrd="3" destOrd="0" presId="urn:microsoft.com/office/officeart/2005/8/layout/chevron2"/>
    <dgm:cxn modelId="{28518A05-3B29-4154-B603-3A80F35DCDAF}" type="presParOf" srcId="{384ACD5E-934A-4B31-8CB5-1BA2F4304D62}" destId="{A973B17E-8D5A-4DB5-9DFA-CA484FA51A19}" srcOrd="4" destOrd="0" presId="urn:microsoft.com/office/officeart/2005/8/layout/chevron2"/>
    <dgm:cxn modelId="{CBFB78A8-D1C9-468F-8336-76BB010F3AA3}" type="presParOf" srcId="{A973B17E-8D5A-4DB5-9DFA-CA484FA51A19}" destId="{8FC2C171-BAB4-49AF-9990-4AB028F154F7}" srcOrd="0" destOrd="0" presId="urn:microsoft.com/office/officeart/2005/8/layout/chevron2"/>
    <dgm:cxn modelId="{DDC9B36C-12A2-48A6-AAB1-50FC6DE44C2A}" type="presParOf" srcId="{A973B17E-8D5A-4DB5-9DFA-CA484FA51A19}" destId="{D4FBA5A0-EAD2-45DA-BB3F-AAE87F85C657}" srcOrd="1" destOrd="0" presId="urn:microsoft.com/office/officeart/2005/8/layout/chevron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BF756AB-8CE7-3D4C-8AF2-08F88308CA49}" type="doc">
      <dgm:prSet loTypeId="urn:microsoft.com/office/officeart/2009/layout/CircleArrowProcess" loCatId="relationship" qsTypeId="urn:microsoft.com/office/officeart/2005/8/quickstyle/simple1" qsCatId="simple" csTypeId="urn:microsoft.com/office/officeart/2005/8/colors/accent1_2" csCatId="accent1" phldr="1"/>
      <dgm:spPr/>
      <dgm:t>
        <a:bodyPr/>
        <a:lstStyle/>
        <a:p>
          <a:endParaRPr lang="en-US"/>
        </a:p>
      </dgm:t>
    </dgm:pt>
    <dgm:pt modelId="{020F9F52-39D4-B84D-BA8E-1CAE618BC54E}">
      <dgm:prSet phldrT="[Text]"/>
      <dgm:spPr/>
      <dgm:t>
        <a:bodyPr/>
        <a:lstStyle/>
        <a:p>
          <a:r>
            <a:rPr lang="en-US">
              <a:latin typeface="Times New Roman" panose="02020603050405020304" pitchFamily="18" charset="0"/>
              <a:cs typeface="Times New Roman" panose="02020603050405020304" pitchFamily="18" charset="0"/>
            </a:rPr>
            <a:t>1</a:t>
          </a:r>
          <a:endParaRPr lang="en-US" dirty="0">
            <a:latin typeface="Times New Roman" panose="02020603050405020304" pitchFamily="18" charset="0"/>
            <a:cs typeface="Times New Roman" panose="02020603050405020304" pitchFamily="18" charset="0"/>
          </a:endParaRPr>
        </a:p>
      </dgm:t>
    </dgm:pt>
    <dgm:pt modelId="{98A9D47D-8BEF-A543-B361-E9074D4F6953}" type="parTrans" cxnId="{CFF46450-A8A1-C84E-A00F-4B903EE1C050}">
      <dgm:prSet/>
      <dgm:spPr/>
      <dgm:t>
        <a:bodyPr/>
        <a:lstStyle/>
        <a:p>
          <a:endParaRPr lang="en-US"/>
        </a:p>
      </dgm:t>
    </dgm:pt>
    <dgm:pt modelId="{C79DD6B4-E140-434F-BC76-02E2914AEF50}" type="sibTrans" cxnId="{CFF46450-A8A1-C84E-A00F-4B903EE1C050}">
      <dgm:prSet/>
      <dgm:spPr/>
      <dgm:t>
        <a:bodyPr/>
        <a:lstStyle/>
        <a:p>
          <a:endParaRPr lang="en-US"/>
        </a:p>
      </dgm:t>
    </dgm:pt>
    <dgm:pt modelId="{A3A8887F-4242-0F45-BD83-8CEC0F1D408B}">
      <dgm:prSet phldrT="[Text]"/>
      <dgm:spPr/>
      <dgm:t>
        <a:bodyPr/>
        <a:lstStyle/>
        <a:p>
          <a:r>
            <a:rPr lang="en-US" dirty="0">
              <a:latin typeface="Times New Roman" panose="02020603050405020304" pitchFamily="18" charset="0"/>
              <a:cs typeface="Times New Roman" panose="02020603050405020304" pitchFamily="18" charset="0"/>
            </a:rPr>
            <a:t>2</a:t>
          </a:r>
        </a:p>
      </dgm:t>
    </dgm:pt>
    <dgm:pt modelId="{29FF9DCC-BAD6-0C43-8B3E-E651FFF6EEC4}" type="sibTrans" cxnId="{B9E5FA06-8513-1B4A-882A-AB0EFBB4D932}">
      <dgm:prSet/>
      <dgm:spPr/>
      <dgm:t>
        <a:bodyPr/>
        <a:lstStyle/>
        <a:p>
          <a:endParaRPr lang="en-US"/>
        </a:p>
      </dgm:t>
    </dgm:pt>
    <dgm:pt modelId="{AF2DDF0D-AD64-7A48-AE97-BA92BD918134}" type="parTrans" cxnId="{B9E5FA06-8513-1B4A-882A-AB0EFBB4D932}">
      <dgm:prSet/>
      <dgm:spPr/>
      <dgm:t>
        <a:bodyPr/>
        <a:lstStyle/>
        <a:p>
          <a:endParaRPr lang="en-US"/>
        </a:p>
      </dgm:t>
    </dgm:pt>
    <dgm:pt modelId="{78F87FE7-90F4-F643-8D7F-A77FB6B55942}" type="pres">
      <dgm:prSet presAssocID="{8BF756AB-8CE7-3D4C-8AF2-08F88308CA49}" presName="Name0" presStyleCnt="0">
        <dgm:presLayoutVars>
          <dgm:chMax val="7"/>
          <dgm:chPref val="7"/>
          <dgm:dir/>
          <dgm:animLvl val="lvl"/>
        </dgm:presLayoutVars>
      </dgm:prSet>
      <dgm:spPr/>
    </dgm:pt>
    <dgm:pt modelId="{8FB725E0-A960-074E-B509-3705A7E89F57}" type="pres">
      <dgm:prSet presAssocID="{020F9F52-39D4-B84D-BA8E-1CAE618BC54E}" presName="Accent1" presStyleCnt="0"/>
      <dgm:spPr/>
    </dgm:pt>
    <dgm:pt modelId="{96CAFF0F-7F05-A245-A37F-07324748B4C9}" type="pres">
      <dgm:prSet presAssocID="{020F9F52-39D4-B84D-BA8E-1CAE618BC54E}" presName="Accent" presStyleLbl="node1" presStyleIdx="0" presStyleCnt="2"/>
      <dgm:spPr>
        <a:solidFill>
          <a:srgbClr val="CE831D"/>
        </a:solidFill>
      </dgm:spPr>
    </dgm:pt>
    <dgm:pt modelId="{68EF5049-422E-BB47-9511-3DF37D3C6A86}" type="pres">
      <dgm:prSet presAssocID="{020F9F52-39D4-B84D-BA8E-1CAE618BC54E}" presName="Parent1" presStyleLbl="revTx" presStyleIdx="0" presStyleCnt="2">
        <dgm:presLayoutVars>
          <dgm:chMax val="1"/>
          <dgm:chPref val="1"/>
          <dgm:bulletEnabled val="1"/>
        </dgm:presLayoutVars>
      </dgm:prSet>
      <dgm:spPr/>
    </dgm:pt>
    <dgm:pt modelId="{A4030191-1810-F44E-A178-53F92BD72C7E}" type="pres">
      <dgm:prSet presAssocID="{A3A8887F-4242-0F45-BD83-8CEC0F1D408B}" presName="Accent2" presStyleCnt="0"/>
      <dgm:spPr/>
    </dgm:pt>
    <dgm:pt modelId="{A50CEE7A-7D6B-EC4D-9B19-45F7747E900D}" type="pres">
      <dgm:prSet presAssocID="{A3A8887F-4242-0F45-BD83-8CEC0F1D408B}" presName="Accent" presStyleLbl="node1" presStyleIdx="1" presStyleCnt="2"/>
      <dgm:spPr>
        <a:solidFill>
          <a:srgbClr val="AE431C"/>
        </a:solidFill>
      </dgm:spPr>
    </dgm:pt>
    <dgm:pt modelId="{168F8B55-D55B-6445-A696-2F34FD53E233}" type="pres">
      <dgm:prSet presAssocID="{A3A8887F-4242-0F45-BD83-8CEC0F1D408B}" presName="Parent2" presStyleLbl="revTx" presStyleIdx="1" presStyleCnt="2">
        <dgm:presLayoutVars>
          <dgm:chMax val="1"/>
          <dgm:chPref val="1"/>
          <dgm:bulletEnabled val="1"/>
        </dgm:presLayoutVars>
      </dgm:prSet>
      <dgm:spPr/>
    </dgm:pt>
  </dgm:ptLst>
  <dgm:cxnLst>
    <dgm:cxn modelId="{B9E5FA06-8513-1B4A-882A-AB0EFBB4D932}" srcId="{8BF756AB-8CE7-3D4C-8AF2-08F88308CA49}" destId="{A3A8887F-4242-0F45-BD83-8CEC0F1D408B}" srcOrd="1" destOrd="0" parTransId="{AF2DDF0D-AD64-7A48-AE97-BA92BD918134}" sibTransId="{29FF9DCC-BAD6-0C43-8B3E-E651FFF6EEC4}"/>
    <dgm:cxn modelId="{CAE3F331-F724-6241-B0D0-9CAE9512CD24}" type="presOf" srcId="{8BF756AB-8CE7-3D4C-8AF2-08F88308CA49}" destId="{78F87FE7-90F4-F643-8D7F-A77FB6B55942}" srcOrd="0" destOrd="0" presId="urn:microsoft.com/office/officeart/2009/layout/CircleArrowProcess"/>
    <dgm:cxn modelId="{CFF46450-A8A1-C84E-A00F-4B903EE1C050}" srcId="{8BF756AB-8CE7-3D4C-8AF2-08F88308CA49}" destId="{020F9F52-39D4-B84D-BA8E-1CAE618BC54E}" srcOrd="0" destOrd="0" parTransId="{98A9D47D-8BEF-A543-B361-E9074D4F6953}" sibTransId="{C79DD6B4-E140-434F-BC76-02E2914AEF50}"/>
    <dgm:cxn modelId="{A85111A8-8900-C542-87A9-477AED9252D9}" type="presOf" srcId="{020F9F52-39D4-B84D-BA8E-1CAE618BC54E}" destId="{68EF5049-422E-BB47-9511-3DF37D3C6A86}" srcOrd="0" destOrd="0" presId="urn:microsoft.com/office/officeart/2009/layout/CircleArrowProcess"/>
    <dgm:cxn modelId="{B75A0FED-48AD-0643-832C-9FD8EDE79770}" type="presOf" srcId="{A3A8887F-4242-0F45-BD83-8CEC0F1D408B}" destId="{168F8B55-D55B-6445-A696-2F34FD53E233}" srcOrd="0" destOrd="0" presId="urn:microsoft.com/office/officeart/2009/layout/CircleArrowProcess"/>
    <dgm:cxn modelId="{4F0766D1-3614-E04E-AD1B-C82CA0B37DE7}" type="presParOf" srcId="{78F87FE7-90F4-F643-8D7F-A77FB6B55942}" destId="{8FB725E0-A960-074E-B509-3705A7E89F57}" srcOrd="0" destOrd="0" presId="urn:microsoft.com/office/officeart/2009/layout/CircleArrowProcess"/>
    <dgm:cxn modelId="{9A28F8BA-028F-B64A-A52A-3CBB6FAA9D45}" type="presParOf" srcId="{8FB725E0-A960-074E-B509-3705A7E89F57}" destId="{96CAFF0F-7F05-A245-A37F-07324748B4C9}" srcOrd="0" destOrd="0" presId="urn:microsoft.com/office/officeart/2009/layout/CircleArrowProcess"/>
    <dgm:cxn modelId="{1B95201F-D8ED-5E4A-B94C-A6BA7D8B300A}" type="presParOf" srcId="{78F87FE7-90F4-F643-8D7F-A77FB6B55942}" destId="{68EF5049-422E-BB47-9511-3DF37D3C6A86}" srcOrd="1" destOrd="0" presId="urn:microsoft.com/office/officeart/2009/layout/CircleArrowProcess"/>
    <dgm:cxn modelId="{277E9652-35A9-CB45-ADCB-41E1B14DA6B4}" type="presParOf" srcId="{78F87FE7-90F4-F643-8D7F-A77FB6B55942}" destId="{A4030191-1810-F44E-A178-53F92BD72C7E}" srcOrd="2" destOrd="0" presId="urn:microsoft.com/office/officeart/2009/layout/CircleArrowProcess"/>
    <dgm:cxn modelId="{F9D1DF6A-7196-5744-B626-710F6B833FCF}" type="presParOf" srcId="{A4030191-1810-F44E-A178-53F92BD72C7E}" destId="{A50CEE7A-7D6B-EC4D-9B19-45F7747E900D}" srcOrd="0" destOrd="0" presId="urn:microsoft.com/office/officeart/2009/layout/CircleArrowProcess"/>
    <dgm:cxn modelId="{440D7172-923B-0947-8926-CFD935684BDF}" type="presParOf" srcId="{78F87FE7-90F4-F643-8D7F-A77FB6B55942}" destId="{168F8B55-D55B-6445-A696-2F34FD53E233}" srcOrd="3" destOrd="0" presId="urn:microsoft.com/office/officeart/2009/layout/CircleArrow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BF756AB-8CE7-3D4C-8AF2-08F88308CA49}" type="doc">
      <dgm:prSet loTypeId="urn:microsoft.com/office/officeart/2009/layout/CircleArrowProcess" loCatId="relationship" qsTypeId="urn:microsoft.com/office/officeart/2005/8/quickstyle/simple1" qsCatId="simple" csTypeId="urn:microsoft.com/office/officeart/2005/8/colors/accent1_2" csCatId="accent1" phldr="1"/>
      <dgm:spPr/>
      <dgm:t>
        <a:bodyPr/>
        <a:lstStyle/>
        <a:p>
          <a:endParaRPr lang="en-US"/>
        </a:p>
      </dgm:t>
    </dgm:pt>
    <dgm:pt modelId="{020F9F52-39D4-B84D-BA8E-1CAE618BC54E}">
      <dgm:prSet phldrT="[Text]"/>
      <dgm:spPr/>
      <dgm:t>
        <a:bodyPr/>
        <a:lstStyle/>
        <a:p>
          <a:r>
            <a:rPr lang="en-US" dirty="0">
              <a:latin typeface="Times New Roman" panose="02020603050405020304" pitchFamily="18" charset="0"/>
              <a:cs typeface="Times New Roman" panose="02020603050405020304" pitchFamily="18" charset="0"/>
            </a:rPr>
            <a:t>3</a:t>
          </a:r>
        </a:p>
      </dgm:t>
    </dgm:pt>
    <dgm:pt modelId="{98A9D47D-8BEF-A543-B361-E9074D4F6953}" type="parTrans" cxnId="{CFF46450-A8A1-C84E-A00F-4B903EE1C050}">
      <dgm:prSet/>
      <dgm:spPr/>
      <dgm:t>
        <a:bodyPr/>
        <a:lstStyle/>
        <a:p>
          <a:endParaRPr lang="en-US"/>
        </a:p>
      </dgm:t>
    </dgm:pt>
    <dgm:pt modelId="{C79DD6B4-E140-434F-BC76-02E2914AEF50}" type="sibTrans" cxnId="{CFF46450-A8A1-C84E-A00F-4B903EE1C050}">
      <dgm:prSet/>
      <dgm:spPr/>
      <dgm:t>
        <a:bodyPr/>
        <a:lstStyle/>
        <a:p>
          <a:endParaRPr lang="en-US"/>
        </a:p>
      </dgm:t>
    </dgm:pt>
    <dgm:pt modelId="{4EC8AF7D-9ABF-B24E-ABE1-C767B84D2BF2}">
      <dgm:prSet phldrT="[Text]"/>
      <dgm:spPr/>
      <dgm:t>
        <a:bodyPr/>
        <a:lstStyle/>
        <a:p>
          <a:r>
            <a:rPr lang="en-US" dirty="0">
              <a:latin typeface="Times New Roman" panose="02020603050405020304" pitchFamily="18" charset="0"/>
              <a:cs typeface="Times New Roman" panose="02020603050405020304" pitchFamily="18" charset="0"/>
            </a:rPr>
            <a:t>4</a:t>
          </a:r>
        </a:p>
      </dgm:t>
    </dgm:pt>
    <dgm:pt modelId="{61B84A19-031D-844D-AA3F-F47C69AD2D49}" type="sibTrans" cxnId="{844B889E-A564-534E-A7EB-0A85916ECE18}">
      <dgm:prSet/>
      <dgm:spPr/>
      <dgm:t>
        <a:bodyPr/>
        <a:lstStyle/>
        <a:p>
          <a:endParaRPr lang="en-US"/>
        </a:p>
      </dgm:t>
    </dgm:pt>
    <dgm:pt modelId="{9A99C649-3B03-1E4E-A713-8248F941BD38}" type="parTrans" cxnId="{844B889E-A564-534E-A7EB-0A85916ECE18}">
      <dgm:prSet/>
      <dgm:spPr/>
      <dgm:t>
        <a:bodyPr/>
        <a:lstStyle/>
        <a:p>
          <a:endParaRPr lang="en-US"/>
        </a:p>
      </dgm:t>
    </dgm:pt>
    <dgm:pt modelId="{78F87FE7-90F4-F643-8D7F-A77FB6B55942}" type="pres">
      <dgm:prSet presAssocID="{8BF756AB-8CE7-3D4C-8AF2-08F88308CA49}" presName="Name0" presStyleCnt="0">
        <dgm:presLayoutVars>
          <dgm:chMax val="7"/>
          <dgm:chPref val="7"/>
          <dgm:dir/>
          <dgm:animLvl val="lvl"/>
        </dgm:presLayoutVars>
      </dgm:prSet>
      <dgm:spPr/>
    </dgm:pt>
    <dgm:pt modelId="{8FB725E0-A960-074E-B509-3705A7E89F57}" type="pres">
      <dgm:prSet presAssocID="{020F9F52-39D4-B84D-BA8E-1CAE618BC54E}" presName="Accent1" presStyleCnt="0"/>
      <dgm:spPr/>
    </dgm:pt>
    <dgm:pt modelId="{96CAFF0F-7F05-A245-A37F-07324748B4C9}" type="pres">
      <dgm:prSet presAssocID="{020F9F52-39D4-B84D-BA8E-1CAE618BC54E}" presName="Accent" presStyleLbl="node1" presStyleIdx="0" presStyleCnt="2"/>
      <dgm:spPr>
        <a:solidFill>
          <a:srgbClr val="CE831D"/>
        </a:solidFill>
      </dgm:spPr>
    </dgm:pt>
    <dgm:pt modelId="{68EF5049-422E-BB47-9511-3DF37D3C6A86}" type="pres">
      <dgm:prSet presAssocID="{020F9F52-39D4-B84D-BA8E-1CAE618BC54E}" presName="Parent1" presStyleLbl="revTx" presStyleIdx="0" presStyleCnt="2">
        <dgm:presLayoutVars>
          <dgm:chMax val="1"/>
          <dgm:chPref val="1"/>
          <dgm:bulletEnabled val="1"/>
        </dgm:presLayoutVars>
      </dgm:prSet>
      <dgm:spPr/>
    </dgm:pt>
    <dgm:pt modelId="{85DF9C84-930C-4604-B06A-0DF11C27BE92}" type="pres">
      <dgm:prSet presAssocID="{4EC8AF7D-9ABF-B24E-ABE1-C767B84D2BF2}" presName="Accent2" presStyleCnt="0"/>
      <dgm:spPr/>
    </dgm:pt>
    <dgm:pt modelId="{4F2A80C9-D83E-474C-962C-456009C0213E}" type="pres">
      <dgm:prSet presAssocID="{4EC8AF7D-9ABF-B24E-ABE1-C767B84D2BF2}" presName="Accent" presStyleLbl="node1" presStyleIdx="1" presStyleCnt="2" custLinFactNeighborX="1189" custLinFactNeighborY="4948"/>
      <dgm:spPr>
        <a:solidFill>
          <a:srgbClr val="376C73"/>
        </a:solidFill>
      </dgm:spPr>
    </dgm:pt>
    <dgm:pt modelId="{625B6706-7477-4974-8A42-02EAA7F085E1}" type="pres">
      <dgm:prSet presAssocID="{4EC8AF7D-9ABF-B24E-ABE1-C767B84D2BF2}" presName="Parent2" presStyleLbl="revTx" presStyleIdx="1" presStyleCnt="2">
        <dgm:presLayoutVars>
          <dgm:chMax val="1"/>
          <dgm:chPref val="1"/>
          <dgm:bulletEnabled val="1"/>
        </dgm:presLayoutVars>
      </dgm:prSet>
      <dgm:spPr/>
    </dgm:pt>
  </dgm:ptLst>
  <dgm:cxnLst>
    <dgm:cxn modelId="{CAE3F331-F724-6241-B0D0-9CAE9512CD24}" type="presOf" srcId="{8BF756AB-8CE7-3D4C-8AF2-08F88308CA49}" destId="{78F87FE7-90F4-F643-8D7F-A77FB6B55942}" srcOrd="0" destOrd="0" presId="urn:microsoft.com/office/officeart/2009/layout/CircleArrowProcess"/>
    <dgm:cxn modelId="{CFF46450-A8A1-C84E-A00F-4B903EE1C050}" srcId="{8BF756AB-8CE7-3D4C-8AF2-08F88308CA49}" destId="{020F9F52-39D4-B84D-BA8E-1CAE618BC54E}" srcOrd="0" destOrd="0" parTransId="{98A9D47D-8BEF-A543-B361-E9074D4F6953}" sibTransId="{C79DD6B4-E140-434F-BC76-02E2914AEF50}"/>
    <dgm:cxn modelId="{844B889E-A564-534E-A7EB-0A85916ECE18}" srcId="{8BF756AB-8CE7-3D4C-8AF2-08F88308CA49}" destId="{4EC8AF7D-9ABF-B24E-ABE1-C767B84D2BF2}" srcOrd="1" destOrd="0" parTransId="{9A99C649-3B03-1E4E-A713-8248F941BD38}" sibTransId="{61B84A19-031D-844D-AA3F-F47C69AD2D49}"/>
    <dgm:cxn modelId="{A85111A8-8900-C542-87A9-477AED9252D9}" type="presOf" srcId="{020F9F52-39D4-B84D-BA8E-1CAE618BC54E}" destId="{68EF5049-422E-BB47-9511-3DF37D3C6A86}" srcOrd="0" destOrd="0" presId="urn:microsoft.com/office/officeart/2009/layout/CircleArrowProcess"/>
    <dgm:cxn modelId="{1593DDB0-3381-4ECC-8120-A99251DCE765}" type="presOf" srcId="{4EC8AF7D-9ABF-B24E-ABE1-C767B84D2BF2}" destId="{625B6706-7477-4974-8A42-02EAA7F085E1}" srcOrd="0" destOrd="0" presId="urn:microsoft.com/office/officeart/2009/layout/CircleArrowProcess"/>
    <dgm:cxn modelId="{4F0766D1-3614-E04E-AD1B-C82CA0B37DE7}" type="presParOf" srcId="{78F87FE7-90F4-F643-8D7F-A77FB6B55942}" destId="{8FB725E0-A960-074E-B509-3705A7E89F57}" srcOrd="0" destOrd="0" presId="urn:microsoft.com/office/officeart/2009/layout/CircleArrowProcess"/>
    <dgm:cxn modelId="{9A28F8BA-028F-B64A-A52A-3CBB6FAA9D45}" type="presParOf" srcId="{8FB725E0-A960-074E-B509-3705A7E89F57}" destId="{96CAFF0F-7F05-A245-A37F-07324748B4C9}" srcOrd="0" destOrd="0" presId="urn:microsoft.com/office/officeart/2009/layout/CircleArrowProcess"/>
    <dgm:cxn modelId="{1B95201F-D8ED-5E4A-B94C-A6BA7D8B300A}" type="presParOf" srcId="{78F87FE7-90F4-F643-8D7F-A77FB6B55942}" destId="{68EF5049-422E-BB47-9511-3DF37D3C6A86}" srcOrd="1" destOrd="0" presId="urn:microsoft.com/office/officeart/2009/layout/CircleArrowProcess"/>
    <dgm:cxn modelId="{D4224760-8320-4ED2-B79B-DBF7E9673E63}" type="presParOf" srcId="{78F87FE7-90F4-F643-8D7F-A77FB6B55942}" destId="{85DF9C84-930C-4604-B06A-0DF11C27BE92}" srcOrd="2" destOrd="0" presId="urn:microsoft.com/office/officeart/2009/layout/CircleArrowProcess"/>
    <dgm:cxn modelId="{7E01C296-CA6F-408B-880D-BCD9F968FAA6}" type="presParOf" srcId="{85DF9C84-930C-4604-B06A-0DF11C27BE92}" destId="{4F2A80C9-D83E-474C-962C-456009C0213E}" srcOrd="0" destOrd="0" presId="urn:microsoft.com/office/officeart/2009/layout/CircleArrowProcess"/>
    <dgm:cxn modelId="{F27EF10D-51F7-40B6-A2B3-C5A516099C46}" type="presParOf" srcId="{78F87FE7-90F4-F643-8D7F-A77FB6B55942}" destId="{625B6706-7477-4974-8A42-02EAA7F085E1}" srcOrd="3" destOrd="0" presId="urn:microsoft.com/office/officeart/2009/layout/CircleArrow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BF756AB-8CE7-3D4C-8AF2-08F88308CA49}" type="doc">
      <dgm:prSet loTypeId="urn:microsoft.com/office/officeart/2009/layout/CircleArrowProcess" loCatId="relationship" qsTypeId="urn:microsoft.com/office/officeart/2005/8/quickstyle/simple1" qsCatId="simple" csTypeId="urn:microsoft.com/office/officeart/2005/8/colors/accent1_2" csCatId="accent1" phldr="1"/>
      <dgm:spPr/>
      <dgm:t>
        <a:bodyPr/>
        <a:lstStyle/>
        <a:p>
          <a:endParaRPr lang="en-US"/>
        </a:p>
      </dgm:t>
    </dgm:pt>
    <dgm:pt modelId="{B00B7AF5-6930-AC4D-8809-6BFF6A13869E}">
      <dgm:prSet phldrT="[Text]"/>
      <dgm:spPr/>
      <dgm:t>
        <a:bodyPr/>
        <a:lstStyle/>
        <a:p>
          <a:r>
            <a:rPr lang="en-US" dirty="0">
              <a:latin typeface="Times New Roman" panose="02020603050405020304" pitchFamily="18" charset="0"/>
              <a:cs typeface="Times New Roman" panose="02020603050405020304" pitchFamily="18" charset="0"/>
            </a:rPr>
            <a:t>6</a:t>
          </a:r>
        </a:p>
      </dgm:t>
    </dgm:pt>
    <dgm:pt modelId="{90D0AF0F-A81E-5E49-A8D9-7A9E35AAE953}" type="parTrans" cxnId="{12BEB4E9-4455-CA40-BEF4-B952EFCEE5FE}">
      <dgm:prSet/>
      <dgm:spPr/>
      <dgm:t>
        <a:bodyPr/>
        <a:lstStyle/>
        <a:p>
          <a:endParaRPr lang="en-US"/>
        </a:p>
      </dgm:t>
    </dgm:pt>
    <dgm:pt modelId="{4A0BD3A2-C07C-4541-95CB-DF2DE58C7202}" type="sibTrans" cxnId="{12BEB4E9-4455-CA40-BEF4-B952EFCEE5FE}">
      <dgm:prSet/>
      <dgm:spPr/>
      <dgm:t>
        <a:bodyPr/>
        <a:lstStyle/>
        <a:p>
          <a:endParaRPr lang="en-US"/>
        </a:p>
      </dgm:t>
    </dgm:pt>
    <dgm:pt modelId="{4EC8AF7D-9ABF-B24E-ABE1-C767B84D2BF2}">
      <dgm:prSet phldrT="[Text]"/>
      <dgm:spPr/>
      <dgm:t>
        <a:bodyPr/>
        <a:lstStyle/>
        <a:p>
          <a:r>
            <a:rPr lang="en-US" dirty="0">
              <a:latin typeface="Times New Roman" panose="02020603050405020304" pitchFamily="18" charset="0"/>
              <a:cs typeface="Times New Roman" panose="02020603050405020304" pitchFamily="18" charset="0"/>
            </a:rPr>
            <a:t>5</a:t>
          </a:r>
        </a:p>
      </dgm:t>
    </dgm:pt>
    <dgm:pt modelId="{61B84A19-031D-844D-AA3F-F47C69AD2D49}" type="sibTrans" cxnId="{844B889E-A564-534E-A7EB-0A85916ECE18}">
      <dgm:prSet/>
      <dgm:spPr/>
      <dgm:t>
        <a:bodyPr/>
        <a:lstStyle/>
        <a:p>
          <a:endParaRPr lang="en-US"/>
        </a:p>
      </dgm:t>
    </dgm:pt>
    <dgm:pt modelId="{9A99C649-3B03-1E4E-A713-8248F941BD38}" type="parTrans" cxnId="{844B889E-A564-534E-A7EB-0A85916ECE18}">
      <dgm:prSet/>
      <dgm:spPr/>
      <dgm:t>
        <a:bodyPr/>
        <a:lstStyle/>
        <a:p>
          <a:endParaRPr lang="en-US"/>
        </a:p>
      </dgm:t>
    </dgm:pt>
    <dgm:pt modelId="{78F87FE7-90F4-F643-8D7F-A77FB6B55942}" type="pres">
      <dgm:prSet presAssocID="{8BF756AB-8CE7-3D4C-8AF2-08F88308CA49}" presName="Name0" presStyleCnt="0">
        <dgm:presLayoutVars>
          <dgm:chMax val="7"/>
          <dgm:chPref val="7"/>
          <dgm:dir/>
          <dgm:animLvl val="lvl"/>
        </dgm:presLayoutVars>
      </dgm:prSet>
      <dgm:spPr/>
    </dgm:pt>
    <dgm:pt modelId="{5A5958F0-C491-48A5-AA9A-02AF70F91452}" type="pres">
      <dgm:prSet presAssocID="{4EC8AF7D-9ABF-B24E-ABE1-C767B84D2BF2}" presName="Accent1" presStyleCnt="0"/>
      <dgm:spPr/>
    </dgm:pt>
    <dgm:pt modelId="{4F2A80C9-D83E-474C-962C-456009C0213E}" type="pres">
      <dgm:prSet presAssocID="{4EC8AF7D-9ABF-B24E-ABE1-C767B84D2BF2}" presName="Accent" presStyleLbl="node1" presStyleIdx="0" presStyleCnt="2"/>
      <dgm:spPr>
        <a:solidFill>
          <a:srgbClr val="376C73"/>
        </a:solidFill>
      </dgm:spPr>
    </dgm:pt>
    <dgm:pt modelId="{A3978CE3-02DF-4754-81BA-D96A697A2FFE}" type="pres">
      <dgm:prSet presAssocID="{4EC8AF7D-9ABF-B24E-ABE1-C767B84D2BF2}" presName="Parent1" presStyleLbl="revTx" presStyleIdx="0" presStyleCnt="2">
        <dgm:presLayoutVars>
          <dgm:chMax val="1"/>
          <dgm:chPref val="1"/>
          <dgm:bulletEnabled val="1"/>
        </dgm:presLayoutVars>
      </dgm:prSet>
      <dgm:spPr/>
    </dgm:pt>
    <dgm:pt modelId="{6870050B-D026-4543-B2BE-7119F86363CE}" type="pres">
      <dgm:prSet presAssocID="{B00B7AF5-6930-AC4D-8809-6BFF6A13869E}" presName="Accent2" presStyleCnt="0"/>
      <dgm:spPr/>
    </dgm:pt>
    <dgm:pt modelId="{0F7CC56D-F20B-D84D-A8FA-92A30813980A}" type="pres">
      <dgm:prSet presAssocID="{B00B7AF5-6930-AC4D-8809-6BFF6A13869E}" presName="Accent" presStyleLbl="node1" presStyleIdx="1" presStyleCnt="2"/>
      <dgm:spPr>
        <a:solidFill>
          <a:srgbClr val="E66E0F"/>
        </a:solidFill>
      </dgm:spPr>
    </dgm:pt>
    <dgm:pt modelId="{5EA6038A-8A40-4101-9CD1-6F177385D0F4}" type="pres">
      <dgm:prSet presAssocID="{B00B7AF5-6930-AC4D-8809-6BFF6A13869E}" presName="Parent2" presStyleLbl="revTx" presStyleIdx="1" presStyleCnt="2">
        <dgm:presLayoutVars>
          <dgm:chMax val="1"/>
          <dgm:chPref val="1"/>
          <dgm:bulletEnabled val="1"/>
        </dgm:presLayoutVars>
      </dgm:prSet>
      <dgm:spPr/>
    </dgm:pt>
  </dgm:ptLst>
  <dgm:cxnLst>
    <dgm:cxn modelId="{E1638603-A8D9-43C9-A677-907B18856B3F}" type="presOf" srcId="{B00B7AF5-6930-AC4D-8809-6BFF6A13869E}" destId="{5EA6038A-8A40-4101-9CD1-6F177385D0F4}" srcOrd="0" destOrd="0" presId="urn:microsoft.com/office/officeart/2009/layout/CircleArrowProcess"/>
    <dgm:cxn modelId="{CAE3F331-F724-6241-B0D0-9CAE9512CD24}" type="presOf" srcId="{8BF756AB-8CE7-3D4C-8AF2-08F88308CA49}" destId="{78F87FE7-90F4-F643-8D7F-A77FB6B55942}" srcOrd="0" destOrd="0" presId="urn:microsoft.com/office/officeart/2009/layout/CircleArrowProcess"/>
    <dgm:cxn modelId="{844B889E-A564-534E-A7EB-0A85916ECE18}" srcId="{8BF756AB-8CE7-3D4C-8AF2-08F88308CA49}" destId="{4EC8AF7D-9ABF-B24E-ABE1-C767B84D2BF2}" srcOrd="0" destOrd="0" parTransId="{9A99C649-3B03-1E4E-A713-8248F941BD38}" sibTransId="{61B84A19-031D-844D-AA3F-F47C69AD2D49}"/>
    <dgm:cxn modelId="{603769A4-9583-41E4-84B3-A6EC45A19818}" type="presOf" srcId="{4EC8AF7D-9ABF-B24E-ABE1-C767B84D2BF2}" destId="{A3978CE3-02DF-4754-81BA-D96A697A2FFE}" srcOrd="0" destOrd="0" presId="urn:microsoft.com/office/officeart/2009/layout/CircleArrowProcess"/>
    <dgm:cxn modelId="{12BEB4E9-4455-CA40-BEF4-B952EFCEE5FE}" srcId="{8BF756AB-8CE7-3D4C-8AF2-08F88308CA49}" destId="{B00B7AF5-6930-AC4D-8809-6BFF6A13869E}" srcOrd="1" destOrd="0" parTransId="{90D0AF0F-A81E-5E49-A8D9-7A9E35AAE953}" sibTransId="{4A0BD3A2-C07C-4541-95CB-DF2DE58C7202}"/>
    <dgm:cxn modelId="{D4BE0C42-1CE4-41D2-A7DE-FD5D70F5678D}" type="presParOf" srcId="{78F87FE7-90F4-F643-8D7F-A77FB6B55942}" destId="{5A5958F0-C491-48A5-AA9A-02AF70F91452}" srcOrd="0" destOrd="0" presId="urn:microsoft.com/office/officeart/2009/layout/CircleArrowProcess"/>
    <dgm:cxn modelId="{2819705B-585E-4B26-9A48-75222C2BBE3E}" type="presParOf" srcId="{5A5958F0-C491-48A5-AA9A-02AF70F91452}" destId="{4F2A80C9-D83E-474C-962C-456009C0213E}" srcOrd="0" destOrd="0" presId="urn:microsoft.com/office/officeart/2009/layout/CircleArrowProcess"/>
    <dgm:cxn modelId="{802F6E51-35BB-4FAF-92E0-D6A390607213}" type="presParOf" srcId="{78F87FE7-90F4-F643-8D7F-A77FB6B55942}" destId="{A3978CE3-02DF-4754-81BA-D96A697A2FFE}" srcOrd="1" destOrd="0" presId="urn:microsoft.com/office/officeart/2009/layout/CircleArrowProcess"/>
    <dgm:cxn modelId="{B8E8B1BE-9161-44D2-BA76-3074EAC88D29}" type="presParOf" srcId="{78F87FE7-90F4-F643-8D7F-A77FB6B55942}" destId="{6870050B-D026-4543-B2BE-7119F86363CE}" srcOrd="2" destOrd="0" presId="urn:microsoft.com/office/officeart/2009/layout/CircleArrowProcess"/>
    <dgm:cxn modelId="{280E5A5D-4D39-44B7-9F8F-A28CB2C11321}" type="presParOf" srcId="{6870050B-D026-4543-B2BE-7119F86363CE}" destId="{0F7CC56D-F20B-D84D-A8FA-92A30813980A}" srcOrd="0" destOrd="0" presId="urn:microsoft.com/office/officeart/2009/layout/CircleArrowProcess"/>
    <dgm:cxn modelId="{03291623-FAE3-490E-91E2-9C95FBAFA3DF}" type="presParOf" srcId="{78F87FE7-90F4-F643-8D7F-A77FB6B55942}" destId="{5EA6038A-8A40-4101-9CD1-6F177385D0F4}" srcOrd="3" destOrd="0" presId="urn:microsoft.com/office/officeart/2009/layout/CircleArrow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A50891-F17E-4322-B48D-65A63AF54360}">
      <dsp:nvSpPr>
        <dsp:cNvPr id="0" name=""/>
        <dsp:cNvSpPr/>
      </dsp:nvSpPr>
      <dsp:spPr>
        <a:xfrm>
          <a:off x="962004" y="921904"/>
          <a:ext cx="1713830" cy="1143124"/>
        </a:xfrm>
        <a:prstGeom prst="rect">
          <a:avLst/>
        </a:prstGeom>
        <a:solidFill>
          <a:srgbClr val="376C73"/>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85344" rIns="85344" bIns="85344"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bg1"/>
              </a:solidFill>
              <a:latin typeface="Times New Roman" panose="02020603050405020304" pitchFamily="18" charset="0"/>
              <a:cs typeface="Times New Roman" panose="02020603050405020304" pitchFamily="18" charset="0"/>
            </a:rPr>
            <a:t>Access to and right to examine all records, books, papers, or documents related to the award</a:t>
          </a:r>
        </a:p>
      </dsp:txBody>
      <dsp:txXfrm>
        <a:off x="1236217" y="921904"/>
        <a:ext cx="1439617" cy="1143124"/>
      </dsp:txXfrm>
    </dsp:sp>
    <dsp:sp modelId="{B6F13D17-1BC0-4834-9263-0C8142030E78}">
      <dsp:nvSpPr>
        <dsp:cNvPr id="0" name=""/>
        <dsp:cNvSpPr/>
      </dsp:nvSpPr>
      <dsp:spPr>
        <a:xfrm>
          <a:off x="0" y="538824"/>
          <a:ext cx="1142553" cy="1142553"/>
        </a:xfrm>
        <a:prstGeom prst="ellipse">
          <a:avLst/>
        </a:prstGeom>
        <a:solidFill>
          <a:srgbClr val="CE831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711450">
            <a:lnSpc>
              <a:spcPct val="90000"/>
            </a:lnSpc>
            <a:spcBef>
              <a:spcPct val="0"/>
            </a:spcBef>
            <a:spcAft>
              <a:spcPct val="35000"/>
            </a:spcAft>
            <a:buNone/>
          </a:pPr>
          <a:r>
            <a:rPr lang="en-US" sz="6100" kern="1200" dirty="0">
              <a:latin typeface="Times New Roman" panose="02020603050405020304" pitchFamily="18" charset="0"/>
              <a:cs typeface="Times New Roman" panose="02020603050405020304" pitchFamily="18" charset="0"/>
            </a:rPr>
            <a:t>2.</a:t>
          </a:r>
        </a:p>
      </dsp:txBody>
      <dsp:txXfrm>
        <a:off x="167323" y="706147"/>
        <a:ext cx="807907" cy="807907"/>
      </dsp:txXfrm>
    </dsp:sp>
    <dsp:sp modelId="{43795D81-60D8-4770-A354-A33FD9C30898}">
      <dsp:nvSpPr>
        <dsp:cNvPr id="0" name=""/>
        <dsp:cNvSpPr/>
      </dsp:nvSpPr>
      <dsp:spPr>
        <a:xfrm>
          <a:off x="3699774" y="959558"/>
          <a:ext cx="1713830" cy="1143124"/>
        </a:xfrm>
        <a:prstGeom prst="rect">
          <a:avLst/>
        </a:prstGeom>
        <a:solidFill>
          <a:srgbClr val="376C73">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85344" rIns="85344" bIns="85344" numCol="1" spcCol="1270" anchor="ctr" anchorCtr="0">
          <a:noAutofit/>
        </a:bodyPr>
        <a:lstStyle/>
        <a:p>
          <a:pPr marL="0" lvl="0" indent="0" algn="l" defTabSz="533400">
            <a:lnSpc>
              <a:spcPct val="90000"/>
            </a:lnSpc>
            <a:spcBef>
              <a:spcPct val="0"/>
            </a:spcBef>
            <a:spcAft>
              <a:spcPct val="35000"/>
            </a:spcAft>
            <a:buNone/>
          </a:pPr>
          <a:r>
            <a:rPr lang="en-US" sz="1200" kern="1200" dirty="0">
              <a:solidFill>
                <a:schemeClr val="bg1"/>
              </a:solidFill>
              <a:latin typeface="Times New Roman" panose="02020603050405020304" pitchFamily="18" charset="0"/>
              <a:cs typeface="Times New Roman" panose="02020603050405020304" pitchFamily="18" charset="0"/>
            </a:rPr>
            <a:t>Comply with existing Federal laws pertaining to background investigation</a:t>
          </a:r>
        </a:p>
      </dsp:txBody>
      <dsp:txXfrm>
        <a:off x="3973987" y="959558"/>
        <a:ext cx="1439617" cy="1143124"/>
      </dsp:txXfrm>
    </dsp:sp>
    <dsp:sp modelId="{905AB0A5-75D8-4136-B9B6-6BF7860DB161}">
      <dsp:nvSpPr>
        <dsp:cNvPr id="0" name=""/>
        <dsp:cNvSpPr/>
      </dsp:nvSpPr>
      <dsp:spPr>
        <a:xfrm>
          <a:off x="2688246" y="474807"/>
          <a:ext cx="1142553" cy="1142553"/>
        </a:xfrm>
        <a:prstGeom prst="ellipse">
          <a:avLst/>
        </a:prstGeom>
        <a:solidFill>
          <a:srgbClr val="CE831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2711450">
            <a:lnSpc>
              <a:spcPct val="90000"/>
            </a:lnSpc>
            <a:spcBef>
              <a:spcPct val="0"/>
            </a:spcBef>
            <a:spcAft>
              <a:spcPct val="35000"/>
            </a:spcAft>
            <a:buNone/>
          </a:pPr>
          <a:r>
            <a:rPr lang="en-US" sz="6100" kern="1200" dirty="0">
              <a:latin typeface="Times New Roman" panose="02020603050405020304" pitchFamily="18" charset="0"/>
              <a:cs typeface="Times New Roman" panose="02020603050405020304" pitchFamily="18" charset="0"/>
            </a:rPr>
            <a:t>9.</a:t>
          </a:r>
        </a:p>
      </dsp:txBody>
      <dsp:txXfrm>
        <a:off x="2855569" y="642130"/>
        <a:ext cx="807907" cy="8079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D4AA8B-62CC-4514-A060-BE8DCF98A022}">
      <dsp:nvSpPr>
        <dsp:cNvPr id="0" name=""/>
        <dsp:cNvSpPr/>
      </dsp:nvSpPr>
      <dsp:spPr>
        <a:xfrm rot="16200000">
          <a:off x="1336500" y="-1336500"/>
          <a:ext cx="2069730" cy="4742730"/>
        </a:xfrm>
        <a:prstGeom prst="round1Rect">
          <a:avLst/>
        </a:prstGeom>
        <a:solidFill>
          <a:srgbClr val="376C7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Who requires a background investigation</a:t>
          </a:r>
        </a:p>
      </dsp:txBody>
      <dsp:txXfrm rot="5400000">
        <a:off x="0" y="0"/>
        <a:ext cx="4742730" cy="1552297"/>
      </dsp:txXfrm>
    </dsp:sp>
    <dsp:sp modelId="{27AEA271-3A0B-455B-9767-1AA466989572}">
      <dsp:nvSpPr>
        <dsp:cNvPr id="0" name=""/>
        <dsp:cNvSpPr/>
      </dsp:nvSpPr>
      <dsp:spPr>
        <a:xfrm>
          <a:off x="4742730" y="0"/>
          <a:ext cx="4742730" cy="2069730"/>
        </a:xfrm>
        <a:prstGeom prst="round1Rect">
          <a:avLst/>
        </a:prstGeom>
        <a:solidFill>
          <a:srgbClr val="2B555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Times New Roman" panose="02020603050405020304" pitchFamily="18" charset="0"/>
              <a:cs typeface="Times New Roman" panose="02020603050405020304" pitchFamily="18" charset="0"/>
            </a:rPr>
            <a:t>Determination</a:t>
          </a:r>
          <a:r>
            <a:rPr lang="en-US" sz="1700" kern="1200" dirty="0">
              <a:latin typeface="Times New Roman" panose="02020603050405020304" pitchFamily="18" charset="0"/>
              <a:cs typeface="Times New Roman" panose="02020603050405020304" pitchFamily="18" charset="0"/>
            </a:rPr>
            <a:t> of Suitability</a:t>
          </a:r>
        </a:p>
      </dsp:txBody>
      <dsp:txXfrm>
        <a:off x="4742730" y="0"/>
        <a:ext cx="4742730" cy="1552297"/>
      </dsp:txXfrm>
    </dsp:sp>
    <dsp:sp modelId="{C1055935-EE75-43B4-BF9B-1E220A75EC67}">
      <dsp:nvSpPr>
        <dsp:cNvPr id="0" name=""/>
        <dsp:cNvSpPr/>
      </dsp:nvSpPr>
      <dsp:spPr>
        <a:xfrm rot="10800000">
          <a:off x="0" y="2069730"/>
          <a:ext cx="4742730" cy="2069730"/>
        </a:xfrm>
        <a:prstGeom prst="round1Rect">
          <a:avLst/>
        </a:prstGeom>
        <a:solidFill>
          <a:srgbClr val="2B555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What is </a:t>
          </a:r>
          <a:r>
            <a:rPr lang="en-US" sz="1800" kern="1200" dirty="0">
              <a:latin typeface="Times New Roman" panose="02020603050405020304" pitchFamily="18" charset="0"/>
              <a:cs typeface="Times New Roman" panose="02020603050405020304" pitchFamily="18" charset="0"/>
            </a:rPr>
            <a:t>Required</a:t>
          </a:r>
        </a:p>
      </dsp:txBody>
      <dsp:txXfrm rot="10800000">
        <a:off x="0" y="2587163"/>
        <a:ext cx="4742730" cy="1552297"/>
      </dsp:txXfrm>
    </dsp:sp>
    <dsp:sp modelId="{9AEB61C9-1827-41C3-B8DF-30D357CF59F6}">
      <dsp:nvSpPr>
        <dsp:cNvPr id="0" name=""/>
        <dsp:cNvSpPr/>
      </dsp:nvSpPr>
      <dsp:spPr>
        <a:xfrm rot="5400000">
          <a:off x="6079230" y="713712"/>
          <a:ext cx="2069730" cy="4742730"/>
        </a:xfrm>
        <a:prstGeom prst="round1Rect">
          <a:avLst/>
        </a:prstGeom>
        <a:solidFill>
          <a:srgbClr val="376C7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Minimum Standards of </a:t>
          </a:r>
          <a:r>
            <a:rPr lang="en-US" sz="1800" kern="1200" dirty="0">
              <a:latin typeface="Times New Roman" panose="02020603050405020304" pitchFamily="18" charset="0"/>
              <a:cs typeface="Times New Roman" panose="02020603050405020304" pitchFamily="18" charset="0"/>
            </a:rPr>
            <a:t>Character</a:t>
          </a:r>
        </a:p>
      </dsp:txBody>
      <dsp:txXfrm rot="-5400000">
        <a:off x="4742730" y="2567645"/>
        <a:ext cx="4742730" cy="1552297"/>
      </dsp:txXfrm>
    </dsp:sp>
    <dsp:sp modelId="{A7F885E5-B694-4C45-8415-DF02EB5AC079}">
      <dsp:nvSpPr>
        <dsp:cNvPr id="0" name=""/>
        <dsp:cNvSpPr/>
      </dsp:nvSpPr>
      <dsp:spPr>
        <a:xfrm>
          <a:off x="1517669" y="1088088"/>
          <a:ext cx="6450122" cy="1963284"/>
        </a:xfrm>
        <a:prstGeom prst="roundRect">
          <a:avLst/>
        </a:prstGeom>
        <a:solidFill>
          <a:schemeClr val="bg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Indian Child Protection and Family Violence </a:t>
          </a:r>
          <a:r>
            <a:rPr lang="en-US" sz="1800" kern="1200" dirty="0">
              <a:latin typeface="Times New Roman" panose="02020603050405020304" pitchFamily="18" charset="0"/>
              <a:cs typeface="Times New Roman" panose="02020603050405020304" pitchFamily="18" charset="0"/>
            </a:rPr>
            <a:t>Prevention</a:t>
          </a:r>
          <a:r>
            <a:rPr lang="en-US" sz="1700" kern="1200" dirty="0">
              <a:latin typeface="Times New Roman" panose="02020603050405020304" pitchFamily="18" charset="0"/>
              <a:cs typeface="Times New Roman" panose="02020603050405020304" pitchFamily="18" charset="0"/>
            </a:rPr>
            <a:t> Act of 1990:</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Public Law 101-630</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Crime Control Act: Public Law 101-647</a:t>
          </a:r>
        </a:p>
        <a:p>
          <a:pPr marL="0" lvl="0" indent="0" algn="ctr" defTabSz="755650">
            <a:lnSpc>
              <a:spcPct val="90000"/>
            </a:lnSpc>
            <a:spcBef>
              <a:spcPct val="0"/>
            </a:spcBef>
            <a:spcAft>
              <a:spcPct val="35000"/>
            </a:spcAft>
            <a:buNone/>
          </a:pPr>
          <a:r>
            <a:rPr lang="en-US" sz="1700" kern="1200" dirty="0">
              <a:latin typeface="Times New Roman" panose="02020603050405020304" pitchFamily="18" charset="0"/>
              <a:cs typeface="Times New Roman" panose="02020603050405020304" pitchFamily="18" charset="0"/>
            </a:rPr>
            <a:t>45 CFR 98.43</a:t>
          </a:r>
        </a:p>
      </dsp:txBody>
      <dsp:txXfrm>
        <a:off x="1613509" y="1183928"/>
        <a:ext cx="6258442" cy="177160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2E673-F7BF-4130-967B-FAF879772E54}">
      <dsp:nvSpPr>
        <dsp:cNvPr id="0" name=""/>
        <dsp:cNvSpPr/>
      </dsp:nvSpPr>
      <dsp:spPr>
        <a:xfrm rot="19200000">
          <a:off x="2325" y="1769125"/>
          <a:ext cx="2488406" cy="1617464"/>
        </a:xfrm>
        <a:prstGeom prst="round2SameRect">
          <a:avLst/>
        </a:prstGeom>
        <a:solidFill>
          <a:srgbClr val="428E9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46990" rIns="140970" bIns="46990"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Times New Roman" panose="02020603050405020304" pitchFamily="18" charset="0"/>
              <a:cs typeface="Times New Roman" panose="02020603050405020304" pitchFamily="18" charset="0"/>
            </a:rPr>
            <a:t>Employee</a:t>
          </a:r>
        </a:p>
      </dsp:txBody>
      <dsp:txXfrm>
        <a:off x="106660" y="1838847"/>
        <a:ext cx="2330490" cy="1538506"/>
      </dsp:txXfrm>
    </dsp:sp>
    <dsp:sp modelId="{234DE54E-10B9-4464-BD93-A5DADEC5B44E}">
      <dsp:nvSpPr>
        <dsp:cNvPr id="0" name=""/>
        <dsp:cNvSpPr/>
      </dsp:nvSpPr>
      <dsp:spPr>
        <a:xfrm>
          <a:off x="2819796" y="743650"/>
          <a:ext cx="2488406" cy="1617464"/>
        </a:xfrm>
        <a:prstGeom prst="round2SameRect">
          <a:avLst/>
        </a:prstGeom>
        <a:solidFill>
          <a:srgbClr val="428E9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46990" rIns="140970" bIns="46990"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Times New Roman" panose="02020603050405020304" pitchFamily="18" charset="0"/>
              <a:cs typeface="Times New Roman" panose="02020603050405020304" pitchFamily="18" charset="0"/>
            </a:rPr>
            <a:t>Contractor</a:t>
          </a:r>
        </a:p>
      </dsp:txBody>
      <dsp:txXfrm>
        <a:off x="2898754" y="822608"/>
        <a:ext cx="2330490" cy="1538506"/>
      </dsp:txXfrm>
    </dsp:sp>
    <dsp:sp modelId="{9B10FBC6-BA1C-4A21-A2BF-05CC3335C4B7}">
      <dsp:nvSpPr>
        <dsp:cNvPr id="0" name=""/>
        <dsp:cNvSpPr/>
      </dsp:nvSpPr>
      <dsp:spPr>
        <a:xfrm rot="2400000">
          <a:off x="5637268" y="1769125"/>
          <a:ext cx="2488406" cy="1617464"/>
        </a:xfrm>
        <a:prstGeom prst="round2SameRect">
          <a:avLst/>
        </a:prstGeom>
        <a:solidFill>
          <a:srgbClr val="428E9B"/>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46990" rIns="140970" bIns="46990" numCol="1" spcCol="1270" anchor="ctr" anchorCtr="0">
          <a:noAutofit/>
        </a:bodyPr>
        <a:lstStyle/>
        <a:p>
          <a:pPr marL="0" lvl="0" indent="0" algn="ctr" defTabSz="1644650">
            <a:lnSpc>
              <a:spcPct val="90000"/>
            </a:lnSpc>
            <a:spcBef>
              <a:spcPct val="0"/>
            </a:spcBef>
            <a:spcAft>
              <a:spcPct val="35000"/>
            </a:spcAft>
            <a:buNone/>
          </a:pPr>
          <a:r>
            <a:rPr lang="en-US" sz="3700" kern="1200" dirty="0">
              <a:latin typeface="Times New Roman" panose="02020603050405020304" pitchFamily="18" charset="0"/>
              <a:cs typeface="Times New Roman" panose="02020603050405020304" pitchFamily="18" charset="0"/>
            </a:rPr>
            <a:t>Volunteer</a:t>
          </a:r>
        </a:p>
      </dsp:txBody>
      <dsp:txXfrm>
        <a:off x="5690849" y="1838847"/>
        <a:ext cx="2330490" cy="153850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7AFAE0-1FF8-48FD-B4FF-BBF9A63987E5}">
      <dsp:nvSpPr>
        <dsp:cNvPr id="0" name=""/>
        <dsp:cNvSpPr/>
      </dsp:nvSpPr>
      <dsp:spPr>
        <a:xfrm>
          <a:off x="377528" y="33113"/>
          <a:ext cx="2234380" cy="2234348"/>
        </a:xfrm>
        <a:prstGeom prst="ellipse">
          <a:avLst/>
        </a:prstGeom>
        <a:solidFill>
          <a:srgbClr val="E66E0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rgbClr val="376C73"/>
              </a:solidFill>
              <a:latin typeface="Times New Roman" panose="02020603050405020304" pitchFamily="18" charset="0"/>
              <a:cs typeface="Times New Roman" panose="02020603050405020304" pitchFamily="18" charset="0"/>
            </a:rPr>
            <a:t>Degree of risk to the position</a:t>
          </a:r>
        </a:p>
      </dsp:txBody>
      <dsp:txXfrm>
        <a:off x="704745" y="360326"/>
        <a:ext cx="1579946" cy="1579922"/>
      </dsp:txXfrm>
    </dsp:sp>
    <dsp:sp modelId="{8F140C75-E030-4A5E-9E13-4681220268C0}">
      <dsp:nvSpPr>
        <dsp:cNvPr id="0" name=""/>
        <dsp:cNvSpPr/>
      </dsp:nvSpPr>
      <dsp:spPr>
        <a:xfrm>
          <a:off x="3456927" y="48763"/>
          <a:ext cx="2234380" cy="2234348"/>
        </a:xfrm>
        <a:prstGeom prst="ellipse">
          <a:avLst/>
        </a:prstGeom>
        <a:solidFill>
          <a:srgbClr val="E66E0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rgbClr val="376C73"/>
              </a:solidFill>
              <a:latin typeface="Times New Roman" panose="02020603050405020304" pitchFamily="18" charset="0"/>
              <a:cs typeface="Times New Roman" panose="02020603050405020304" pitchFamily="18" charset="0"/>
            </a:rPr>
            <a:t>Past conduct creates an immediate or long-term risk</a:t>
          </a:r>
        </a:p>
      </dsp:txBody>
      <dsp:txXfrm>
        <a:off x="3784144" y="375976"/>
        <a:ext cx="1579946" cy="1579922"/>
      </dsp:txXfrm>
    </dsp:sp>
    <dsp:sp modelId="{A8755C99-4C85-4825-AEF1-111389F2259D}">
      <dsp:nvSpPr>
        <dsp:cNvPr id="0" name=""/>
        <dsp:cNvSpPr/>
      </dsp:nvSpPr>
      <dsp:spPr>
        <a:xfrm>
          <a:off x="6410108" y="50563"/>
          <a:ext cx="2234380" cy="2234348"/>
        </a:xfrm>
        <a:prstGeom prst="ellipse">
          <a:avLst/>
        </a:prstGeom>
        <a:solidFill>
          <a:srgbClr val="E66E0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rgbClr val="376C73"/>
              </a:solidFill>
              <a:latin typeface="Times New Roman" panose="02020603050405020304" pitchFamily="18" charset="0"/>
              <a:cs typeface="Times New Roman" panose="02020603050405020304" pitchFamily="18" charset="0"/>
            </a:rPr>
            <a:t>Efficiency of service</a:t>
          </a:r>
        </a:p>
      </dsp:txBody>
      <dsp:txXfrm>
        <a:off x="6737325" y="377776"/>
        <a:ext cx="1579946" cy="157992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F66AD2-AC80-48AC-9562-8D346CCF14BB}">
      <dsp:nvSpPr>
        <dsp:cNvPr id="0" name=""/>
        <dsp:cNvSpPr/>
      </dsp:nvSpPr>
      <dsp:spPr>
        <a:xfrm>
          <a:off x="793098" y="477615"/>
          <a:ext cx="4828363" cy="4828363"/>
        </a:xfrm>
        <a:prstGeom prst="blockArc">
          <a:avLst>
            <a:gd name="adj1" fmla="val 13800000"/>
            <a:gd name="adj2" fmla="val 162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C6150453-6E60-48CE-BCD3-57B51323645A}">
      <dsp:nvSpPr>
        <dsp:cNvPr id="0" name=""/>
        <dsp:cNvSpPr/>
      </dsp:nvSpPr>
      <dsp:spPr>
        <a:xfrm>
          <a:off x="793098" y="477615"/>
          <a:ext cx="4828363" cy="4828363"/>
        </a:xfrm>
        <a:prstGeom prst="blockArc">
          <a:avLst>
            <a:gd name="adj1" fmla="val 11400000"/>
            <a:gd name="adj2" fmla="val 138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564636DF-A54E-484E-934A-CFDE341A96F2}">
      <dsp:nvSpPr>
        <dsp:cNvPr id="0" name=""/>
        <dsp:cNvSpPr/>
      </dsp:nvSpPr>
      <dsp:spPr>
        <a:xfrm>
          <a:off x="793098" y="477615"/>
          <a:ext cx="4828363" cy="4828363"/>
        </a:xfrm>
        <a:prstGeom prst="blockArc">
          <a:avLst>
            <a:gd name="adj1" fmla="val 9000000"/>
            <a:gd name="adj2" fmla="val 114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9687DC5-5D5C-47B2-A7B1-431CC06E6F8A}">
      <dsp:nvSpPr>
        <dsp:cNvPr id="0" name=""/>
        <dsp:cNvSpPr/>
      </dsp:nvSpPr>
      <dsp:spPr>
        <a:xfrm>
          <a:off x="793098" y="477615"/>
          <a:ext cx="4828363" cy="4828363"/>
        </a:xfrm>
        <a:prstGeom prst="blockArc">
          <a:avLst>
            <a:gd name="adj1" fmla="val 6600000"/>
            <a:gd name="adj2" fmla="val 90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AC5EBF32-31CF-47B2-8E3A-45555C7F9A54}">
      <dsp:nvSpPr>
        <dsp:cNvPr id="0" name=""/>
        <dsp:cNvSpPr/>
      </dsp:nvSpPr>
      <dsp:spPr>
        <a:xfrm>
          <a:off x="793098" y="477615"/>
          <a:ext cx="4828363" cy="4828363"/>
        </a:xfrm>
        <a:prstGeom prst="blockArc">
          <a:avLst>
            <a:gd name="adj1" fmla="val 4200000"/>
            <a:gd name="adj2" fmla="val 66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F12C7C6F-01FE-42B2-971E-1B29370D333A}">
      <dsp:nvSpPr>
        <dsp:cNvPr id="0" name=""/>
        <dsp:cNvSpPr/>
      </dsp:nvSpPr>
      <dsp:spPr>
        <a:xfrm>
          <a:off x="793098" y="477615"/>
          <a:ext cx="4828363" cy="4828363"/>
        </a:xfrm>
        <a:prstGeom prst="blockArc">
          <a:avLst>
            <a:gd name="adj1" fmla="val 1800000"/>
            <a:gd name="adj2" fmla="val 42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9E0D05EB-D4D1-4521-A259-4D1A12C073BA}">
      <dsp:nvSpPr>
        <dsp:cNvPr id="0" name=""/>
        <dsp:cNvSpPr/>
      </dsp:nvSpPr>
      <dsp:spPr>
        <a:xfrm>
          <a:off x="793098" y="477615"/>
          <a:ext cx="4828363" cy="4828363"/>
        </a:xfrm>
        <a:prstGeom prst="blockArc">
          <a:avLst>
            <a:gd name="adj1" fmla="val 21000000"/>
            <a:gd name="adj2" fmla="val 18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C61CD5D7-A0AC-48C5-9C80-C811ED0E1271}">
      <dsp:nvSpPr>
        <dsp:cNvPr id="0" name=""/>
        <dsp:cNvSpPr/>
      </dsp:nvSpPr>
      <dsp:spPr>
        <a:xfrm>
          <a:off x="793098" y="477615"/>
          <a:ext cx="4828363" cy="4828363"/>
        </a:xfrm>
        <a:prstGeom prst="blockArc">
          <a:avLst>
            <a:gd name="adj1" fmla="val 18600000"/>
            <a:gd name="adj2" fmla="val 210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B1F3C2F9-B206-41C3-87F8-C7D36FA97111}">
      <dsp:nvSpPr>
        <dsp:cNvPr id="0" name=""/>
        <dsp:cNvSpPr/>
      </dsp:nvSpPr>
      <dsp:spPr>
        <a:xfrm>
          <a:off x="793098" y="477615"/>
          <a:ext cx="4828363" cy="4828363"/>
        </a:xfrm>
        <a:prstGeom prst="blockArc">
          <a:avLst>
            <a:gd name="adj1" fmla="val 16200000"/>
            <a:gd name="adj2" fmla="val 18600000"/>
            <a:gd name="adj3" fmla="val 3055"/>
          </a:avLst>
        </a:prstGeom>
        <a:solidFill>
          <a:srgbClr val="FA9411">
            <a:tint val="60000"/>
            <a:hueOff val="0"/>
            <a:satOff val="0"/>
            <a:lumOff val="0"/>
            <a:alphaOff val="0"/>
          </a:srgbClr>
        </a:solidFill>
        <a:ln>
          <a:noFill/>
        </a:ln>
        <a:effectLst/>
      </dsp:spPr>
      <dsp:style>
        <a:lnRef idx="0">
          <a:scrgbClr r="0" g="0" b="0"/>
        </a:lnRef>
        <a:fillRef idx="1">
          <a:scrgbClr r="0" g="0" b="0"/>
        </a:fillRef>
        <a:effectRef idx="0">
          <a:scrgbClr r="0" g="0" b="0"/>
        </a:effectRef>
        <a:fontRef idx="minor">
          <a:schemeClr val="lt1"/>
        </a:fontRef>
      </dsp:style>
    </dsp:sp>
    <dsp:sp modelId="{6A55EE76-C08B-43F7-9E5C-525F7F9811F0}">
      <dsp:nvSpPr>
        <dsp:cNvPr id="0" name=""/>
        <dsp:cNvSpPr/>
      </dsp:nvSpPr>
      <dsp:spPr>
        <a:xfrm>
          <a:off x="2475932" y="2160449"/>
          <a:ext cx="1462695" cy="1462695"/>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solidFill>
                <a:sysClr val="window" lastClr="FFFFFF"/>
              </a:solidFill>
              <a:latin typeface="Times New Roman" panose="02020603050405020304" pitchFamily="18" charset="0"/>
              <a:ea typeface="+mn-ea"/>
              <a:cs typeface="Times New Roman" panose="02020603050405020304" pitchFamily="18" charset="0"/>
            </a:rPr>
            <a:t>Suitability Issues</a:t>
          </a:r>
        </a:p>
      </dsp:txBody>
      <dsp:txXfrm>
        <a:off x="2690139" y="2374656"/>
        <a:ext cx="1034281" cy="1034281"/>
      </dsp:txXfrm>
    </dsp:sp>
    <dsp:sp modelId="{E13DB972-3629-4BC6-9165-AEA7FE574ECC}">
      <dsp:nvSpPr>
        <dsp:cNvPr id="0" name=""/>
        <dsp:cNvSpPr/>
      </dsp:nvSpPr>
      <dsp:spPr>
        <a:xfrm>
          <a:off x="2695336" y="2531"/>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Misconduct or Negligence in Employment</a:t>
          </a:r>
        </a:p>
      </dsp:txBody>
      <dsp:txXfrm>
        <a:off x="2845281" y="152476"/>
        <a:ext cx="723996" cy="723996"/>
      </dsp:txXfrm>
    </dsp:sp>
    <dsp:sp modelId="{2AC9993A-81DF-4B8B-9963-82AF1FB223A0}">
      <dsp:nvSpPr>
        <dsp:cNvPr id="0" name=""/>
        <dsp:cNvSpPr/>
      </dsp:nvSpPr>
      <dsp:spPr>
        <a:xfrm>
          <a:off x="4223449" y="558719"/>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Criminal or Dishonest Conduct</a:t>
          </a:r>
        </a:p>
      </dsp:txBody>
      <dsp:txXfrm>
        <a:off x="4373394" y="708664"/>
        <a:ext cx="723996" cy="723996"/>
      </dsp:txXfrm>
    </dsp:sp>
    <dsp:sp modelId="{DC0C2900-970E-4C4A-9EBA-CAC2E88FA2B1}">
      <dsp:nvSpPr>
        <dsp:cNvPr id="0" name=""/>
        <dsp:cNvSpPr/>
      </dsp:nvSpPr>
      <dsp:spPr>
        <a:xfrm>
          <a:off x="5036541" y="1967036"/>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Intentional False Statement, Deception of fraud</a:t>
          </a:r>
        </a:p>
      </dsp:txBody>
      <dsp:txXfrm>
        <a:off x="5186486" y="2116981"/>
        <a:ext cx="723996" cy="723996"/>
      </dsp:txXfrm>
    </dsp:sp>
    <dsp:sp modelId="{D29BBBA3-8186-4805-BF2E-E6D6E01EDBDC}">
      <dsp:nvSpPr>
        <dsp:cNvPr id="0" name=""/>
        <dsp:cNvSpPr/>
      </dsp:nvSpPr>
      <dsp:spPr>
        <a:xfrm>
          <a:off x="4754157" y="3568514"/>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Refuse to cooperate with an investigation</a:t>
          </a:r>
        </a:p>
      </dsp:txBody>
      <dsp:txXfrm>
        <a:off x="4904102" y="3718459"/>
        <a:ext cx="723996" cy="723996"/>
      </dsp:txXfrm>
    </dsp:sp>
    <dsp:sp modelId="{E1C66C99-F1D9-4FE0-87AE-5EB187C0B9DF}">
      <dsp:nvSpPr>
        <dsp:cNvPr id="0" name=""/>
        <dsp:cNvSpPr/>
      </dsp:nvSpPr>
      <dsp:spPr>
        <a:xfrm>
          <a:off x="3508428" y="4613805"/>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Statutory Debarment</a:t>
          </a:r>
        </a:p>
      </dsp:txBody>
      <dsp:txXfrm>
        <a:off x="3658373" y="4763750"/>
        <a:ext cx="723996" cy="723996"/>
      </dsp:txXfrm>
    </dsp:sp>
    <dsp:sp modelId="{ACE34BA9-DE9C-4B82-B9CA-0C6BC354E1E2}">
      <dsp:nvSpPr>
        <dsp:cNvPr id="0" name=""/>
        <dsp:cNvSpPr/>
      </dsp:nvSpPr>
      <dsp:spPr>
        <a:xfrm>
          <a:off x="1882244" y="4613805"/>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Employment Eligibility</a:t>
          </a:r>
        </a:p>
      </dsp:txBody>
      <dsp:txXfrm>
        <a:off x="2032189" y="4763750"/>
        <a:ext cx="723996" cy="723996"/>
      </dsp:txXfrm>
    </dsp:sp>
    <dsp:sp modelId="{9D943FC7-BCAB-480F-9201-6F1AE326B21D}">
      <dsp:nvSpPr>
        <dsp:cNvPr id="0" name=""/>
        <dsp:cNvSpPr/>
      </dsp:nvSpPr>
      <dsp:spPr>
        <a:xfrm>
          <a:off x="636515" y="3568514"/>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Arial" panose="020B0604020202020204" pitchFamily="34" charset="0"/>
              <a:ea typeface="+mn-ea"/>
              <a:cs typeface="Arial" panose="020B0604020202020204" pitchFamily="34" charset="0"/>
            </a:rPr>
            <a:t>Engaged in activity to disrupt government programs</a:t>
          </a:r>
        </a:p>
      </dsp:txBody>
      <dsp:txXfrm>
        <a:off x="786460" y="3718459"/>
        <a:ext cx="723996" cy="723996"/>
      </dsp:txXfrm>
    </dsp:sp>
    <dsp:sp modelId="{46D43220-7CAE-4FA7-9BD5-8615857B5BAA}">
      <dsp:nvSpPr>
        <dsp:cNvPr id="0" name=""/>
        <dsp:cNvSpPr/>
      </dsp:nvSpPr>
      <dsp:spPr>
        <a:xfrm>
          <a:off x="354131" y="1967036"/>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Illegal Narcotics</a:t>
          </a:r>
        </a:p>
      </dsp:txBody>
      <dsp:txXfrm>
        <a:off x="504076" y="2116981"/>
        <a:ext cx="723996" cy="723996"/>
      </dsp:txXfrm>
    </dsp:sp>
    <dsp:sp modelId="{F8F35CA7-A2D9-4EAB-A00F-2A85B504FEDF}">
      <dsp:nvSpPr>
        <dsp:cNvPr id="0" name=""/>
        <dsp:cNvSpPr/>
      </dsp:nvSpPr>
      <dsp:spPr>
        <a:xfrm>
          <a:off x="1167223" y="558719"/>
          <a:ext cx="1023886" cy="1023886"/>
        </a:xfrm>
        <a:prstGeom prst="ellipse">
          <a:avLst/>
        </a:prstGeom>
        <a:solidFill>
          <a:srgbClr val="FA9411">
            <a:hueOff val="0"/>
            <a:satOff val="0"/>
            <a:lumOff val="0"/>
            <a:alphaOff val="0"/>
          </a:srgbClr>
        </a:solidFill>
        <a:ln w="12700" cap="flat" cmpd="sng" algn="ctr">
          <a:solidFill>
            <a:sysClr val="window" lastClr="FFFFFF">
              <a:hueOff val="0"/>
              <a:satOff val="0"/>
              <a:lumOff val="0"/>
              <a:alphaOff val="0"/>
            </a:sys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r>
            <a:rPr lang="en-US" sz="1000" kern="1200" dirty="0">
              <a:solidFill>
                <a:sysClr val="window" lastClr="FFFFFF"/>
              </a:solidFill>
              <a:latin typeface="Times New Roman" panose="02020603050405020304" pitchFamily="18" charset="0"/>
              <a:ea typeface="+mn-ea"/>
              <a:cs typeface="Times New Roman" panose="02020603050405020304" pitchFamily="18" charset="0"/>
            </a:rPr>
            <a:t>Alcohol or Substance Abuse</a:t>
          </a:r>
        </a:p>
      </dsp:txBody>
      <dsp:txXfrm>
        <a:off x="1317168" y="708664"/>
        <a:ext cx="723996" cy="7239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F18BE7-6A6E-4BFA-9E7D-85CDB2B0FE89}">
      <dsp:nvSpPr>
        <dsp:cNvPr id="0" name=""/>
        <dsp:cNvSpPr/>
      </dsp:nvSpPr>
      <dsp:spPr>
        <a:xfrm rot="5400000">
          <a:off x="-205737" y="209942"/>
          <a:ext cx="1371582" cy="960107"/>
        </a:xfrm>
        <a:prstGeom prst="chevron">
          <a:avLst/>
        </a:prstGeom>
        <a:solidFill>
          <a:srgbClr val="376C7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Forms</a:t>
          </a:r>
        </a:p>
      </dsp:txBody>
      <dsp:txXfrm rot="-5400000">
        <a:off x="1" y="484259"/>
        <a:ext cx="960107" cy="411475"/>
      </dsp:txXfrm>
    </dsp:sp>
    <dsp:sp modelId="{1819FC3E-EF36-4BC6-8CDE-3728B4AED489}">
      <dsp:nvSpPr>
        <dsp:cNvPr id="0" name=""/>
        <dsp:cNvSpPr/>
      </dsp:nvSpPr>
      <dsp:spPr>
        <a:xfrm rot="5400000">
          <a:off x="4051865" y="-3133563"/>
          <a:ext cx="891528" cy="7158656"/>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Security investigation forms</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Employment application</a:t>
          </a:r>
        </a:p>
      </dsp:txBody>
      <dsp:txXfrm rot="-5400000">
        <a:off x="918302" y="43521"/>
        <a:ext cx="7115135" cy="804486"/>
      </dsp:txXfrm>
    </dsp:sp>
    <dsp:sp modelId="{1FF4FEB7-3AE2-47CC-809D-44C86EAF13AE}">
      <dsp:nvSpPr>
        <dsp:cNvPr id="0" name=""/>
        <dsp:cNvSpPr/>
      </dsp:nvSpPr>
      <dsp:spPr>
        <a:xfrm rot="5400000">
          <a:off x="-205737" y="1384500"/>
          <a:ext cx="1371582" cy="960107"/>
        </a:xfrm>
        <a:prstGeom prst="chevron">
          <a:avLst/>
        </a:prstGeom>
        <a:solidFill>
          <a:srgbClr val="376C7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endParaRPr lang="en-US" sz="1400" kern="1200" dirty="0">
            <a:latin typeface="Times New Roman" panose="02020603050405020304" pitchFamily="18" charset="0"/>
            <a:cs typeface="Times New Roman" panose="02020603050405020304" pitchFamily="18" charset="0"/>
          </a:endParaRPr>
        </a:p>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Written Record Searches</a:t>
          </a:r>
        </a:p>
      </dsp:txBody>
      <dsp:txXfrm rot="-5400000">
        <a:off x="1" y="1658817"/>
        <a:ext cx="960107" cy="411475"/>
      </dsp:txXfrm>
    </dsp:sp>
    <dsp:sp modelId="{B3D54CEA-40E1-4BE3-87DC-D44DA44FD3C6}">
      <dsp:nvSpPr>
        <dsp:cNvPr id="0" name=""/>
        <dsp:cNvSpPr/>
      </dsp:nvSpPr>
      <dsp:spPr>
        <a:xfrm rot="5400000">
          <a:off x="4093437" y="-1954566"/>
          <a:ext cx="891997" cy="7158656"/>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Local law enforcement agencies</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Former employers, supervisors</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Employment references</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Schools</a:t>
          </a:r>
        </a:p>
      </dsp:txBody>
      <dsp:txXfrm rot="-5400000">
        <a:off x="960108" y="1222307"/>
        <a:ext cx="7115112" cy="804909"/>
      </dsp:txXfrm>
    </dsp:sp>
    <dsp:sp modelId="{8FC2C171-BAB4-49AF-9990-4AB028F154F7}">
      <dsp:nvSpPr>
        <dsp:cNvPr id="0" name=""/>
        <dsp:cNvSpPr/>
      </dsp:nvSpPr>
      <dsp:spPr>
        <a:xfrm rot="5400000">
          <a:off x="-205737" y="2559057"/>
          <a:ext cx="1371582" cy="960107"/>
        </a:xfrm>
        <a:prstGeom prst="chevron">
          <a:avLst/>
        </a:prstGeom>
        <a:solidFill>
          <a:srgbClr val="376C73"/>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latin typeface="Times New Roman" panose="02020603050405020304" pitchFamily="18" charset="0"/>
              <a:cs typeface="Times New Roman" panose="02020603050405020304" pitchFamily="18" charset="0"/>
            </a:rPr>
            <a:t>Law Enforcement Results</a:t>
          </a:r>
        </a:p>
      </dsp:txBody>
      <dsp:txXfrm rot="-5400000">
        <a:off x="1" y="2833374"/>
        <a:ext cx="960107" cy="411475"/>
      </dsp:txXfrm>
    </dsp:sp>
    <dsp:sp modelId="{D4FBA5A0-EAD2-45DA-BB3F-AAE87F85C657}">
      <dsp:nvSpPr>
        <dsp:cNvPr id="0" name=""/>
        <dsp:cNvSpPr/>
      </dsp:nvSpPr>
      <dsp:spPr>
        <a:xfrm rot="5400000">
          <a:off x="4093671" y="-780243"/>
          <a:ext cx="891528" cy="7158656"/>
        </a:xfrm>
        <a:prstGeom prst="round2SameRect">
          <a:avLst/>
        </a:prstGeom>
        <a:solidFill>
          <a:schemeClr val="lt1">
            <a:alpha val="90000"/>
            <a:hueOff val="0"/>
            <a:satOff val="0"/>
            <a:lumOff val="0"/>
            <a:alphaOff val="0"/>
          </a:schemeClr>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Federal Bureau of Investigation</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State Criminal History Repository</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Tribal </a:t>
          </a:r>
        </a:p>
        <a:p>
          <a:pPr marL="114300" lvl="1" indent="-114300" algn="l" defTabSz="622300">
            <a:lnSpc>
              <a:spcPct val="90000"/>
            </a:lnSpc>
            <a:spcBef>
              <a:spcPct val="0"/>
            </a:spcBef>
            <a:spcAft>
              <a:spcPct val="15000"/>
            </a:spcAft>
            <a:buChar char="•"/>
          </a:pPr>
          <a:r>
            <a:rPr lang="en-US" sz="1400" kern="1200" dirty="0">
              <a:solidFill>
                <a:srgbClr val="2B555B"/>
              </a:solidFill>
              <a:latin typeface="Times New Roman" panose="02020603050405020304" pitchFamily="18" charset="0"/>
              <a:cs typeface="Times New Roman" panose="02020603050405020304" pitchFamily="18" charset="0"/>
            </a:rPr>
            <a:t>National Sex Offender Registry</a:t>
          </a:r>
        </a:p>
      </dsp:txBody>
      <dsp:txXfrm rot="-5400000">
        <a:off x="960108" y="2396841"/>
        <a:ext cx="7115135" cy="804486"/>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CAFF0F-7F05-A245-A37F-07324748B4C9}">
      <dsp:nvSpPr>
        <dsp:cNvPr id="0" name=""/>
        <dsp:cNvSpPr/>
      </dsp:nvSpPr>
      <dsp:spPr>
        <a:xfrm>
          <a:off x="773526" y="599135"/>
          <a:ext cx="1530484" cy="1530528"/>
        </a:xfrm>
        <a:prstGeom prst="circularArrow">
          <a:avLst>
            <a:gd name="adj1" fmla="val 10980"/>
            <a:gd name="adj2" fmla="val 1142322"/>
            <a:gd name="adj3" fmla="val 4500000"/>
            <a:gd name="adj4" fmla="val 10800000"/>
            <a:gd name="adj5" fmla="val 12500"/>
          </a:avLst>
        </a:prstGeom>
        <a:solidFill>
          <a:srgbClr val="CE831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F5049-422E-BB47-9511-3DF37D3C6A86}">
      <dsp:nvSpPr>
        <dsp:cNvPr id="0" name=""/>
        <dsp:cNvSpPr/>
      </dsp:nvSpPr>
      <dsp:spPr>
        <a:xfrm>
          <a:off x="1111548" y="1153249"/>
          <a:ext cx="853889" cy="426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a:latin typeface="Times New Roman" panose="02020603050405020304" pitchFamily="18" charset="0"/>
              <a:cs typeface="Times New Roman" panose="02020603050405020304" pitchFamily="18" charset="0"/>
            </a:rPr>
            <a:t>1</a:t>
          </a:r>
          <a:endParaRPr lang="en-US" sz="2900" kern="1200" dirty="0">
            <a:latin typeface="Times New Roman" panose="02020603050405020304" pitchFamily="18" charset="0"/>
            <a:cs typeface="Times New Roman" panose="02020603050405020304" pitchFamily="18" charset="0"/>
          </a:endParaRPr>
        </a:p>
      </dsp:txBody>
      <dsp:txXfrm>
        <a:off x="1111548" y="1153249"/>
        <a:ext cx="853889" cy="426894"/>
      </dsp:txXfrm>
    </dsp:sp>
    <dsp:sp modelId="{A50CEE7A-7D6B-EC4D-9B19-45F7747E900D}">
      <dsp:nvSpPr>
        <dsp:cNvPr id="0" name=""/>
        <dsp:cNvSpPr/>
      </dsp:nvSpPr>
      <dsp:spPr>
        <a:xfrm>
          <a:off x="457598" y="1580143"/>
          <a:ext cx="1314802" cy="1315358"/>
        </a:xfrm>
        <a:prstGeom prst="blockArc">
          <a:avLst>
            <a:gd name="adj1" fmla="val 0"/>
            <a:gd name="adj2" fmla="val 18900000"/>
            <a:gd name="adj3" fmla="val 12740"/>
          </a:avLst>
        </a:prstGeom>
        <a:solidFill>
          <a:srgbClr val="AE431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8F8B55-D55B-6445-A696-2F34FD53E233}">
      <dsp:nvSpPr>
        <dsp:cNvPr id="0" name=""/>
        <dsp:cNvSpPr/>
      </dsp:nvSpPr>
      <dsp:spPr>
        <a:xfrm>
          <a:off x="684603" y="2034364"/>
          <a:ext cx="853889" cy="426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2</a:t>
          </a:r>
        </a:p>
      </dsp:txBody>
      <dsp:txXfrm>
        <a:off x="684603" y="2034364"/>
        <a:ext cx="853889" cy="42689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CAFF0F-7F05-A245-A37F-07324748B4C9}">
      <dsp:nvSpPr>
        <dsp:cNvPr id="0" name=""/>
        <dsp:cNvSpPr/>
      </dsp:nvSpPr>
      <dsp:spPr>
        <a:xfrm>
          <a:off x="773526" y="716830"/>
          <a:ext cx="1530484" cy="1530528"/>
        </a:xfrm>
        <a:prstGeom prst="circularArrow">
          <a:avLst>
            <a:gd name="adj1" fmla="val 10980"/>
            <a:gd name="adj2" fmla="val 1142322"/>
            <a:gd name="adj3" fmla="val 4500000"/>
            <a:gd name="adj4" fmla="val 10800000"/>
            <a:gd name="adj5" fmla="val 12500"/>
          </a:avLst>
        </a:prstGeom>
        <a:solidFill>
          <a:srgbClr val="CE831D"/>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F5049-422E-BB47-9511-3DF37D3C6A86}">
      <dsp:nvSpPr>
        <dsp:cNvPr id="0" name=""/>
        <dsp:cNvSpPr/>
      </dsp:nvSpPr>
      <dsp:spPr>
        <a:xfrm>
          <a:off x="1111548" y="1270944"/>
          <a:ext cx="853889" cy="426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3</a:t>
          </a:r>
        </a:p>
      </dsp:txBody>
      <dsp:txXfrm>
        <a:off x="1111548" y="1270944"/>
        <a:ext cx="853889" cy="426894"/>
      </dsp:txXfrm>
    </dsp:sp>
    <dsp:sp modelId="{4F2A80C9-D83E-474C-962C-456009C0213E}">
      <dsp:nvSpPr>
        <dsp:cNvPr id="0" name=""/>
        <dsp:cNvSpPr/>
      </dsp:nvSpPr>
      <dsp:spPr>
        <a:xfrm>
          <a:off x="473231" y="1762922"/>
          <a:ext cx="1314802" cy="1315358"/>
        </a:xfrm>
        <a:prstGeom prst="blockArc">
          <a:avLst>
            <a:gd name="adj1" fmla="val 0"/>
            <a:gd name="adj2" fmla="val 18900000"/>
            <a:gd name="adj3" fmla="val 12740"/>
          </a:avLst>
        </a:prstGeom>
        <a:solidFill>
          <a:srgbClr val="376C7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5B6706-7477-4974-8A42-02EAA7F085E1}">
      <dsp:nvSpPr>
        <dsp:cNvPr id="0" name=""/>
        <dsp:cNvSpPr/>
      </dsp:nvSpPr>
      <dsp:spPr>
        <a:xfrm>
          <a:off x="684603" y="2152059"/>
          <a:ext cx="853889" cy="42689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15" tIns="18415" rIns="18415" bIns="18415" numCol="1" spcCol="1270" anchor="ctr" anchorCtr="0">
          <a:noAutofit/>
        </a:bodyPr>
        <a:lstStyle/>
        <a:p>
          <a:pPr marL="0" lvl="0" indent="0" algn="ctr" defTabSz="1289050">
            <a:lnSpc>
              <a:spcPct val="90000"/>
            </a:lnSpc>
            <a:spcBef>
              <a:spcPct val="0"/>
            </a:spcBef>
            <a:spcAft>
              <a:spcPct val="35000"/>
            </a:spcAft>
            <a:buNone/>
          </a:pPr>
          <a:r>
            <a:rPr lang="en-US" sz="2900" kern="1200" dirty="0">
              <a:latin typeface="Times New Roman" panose="02020603050405020304" pitchFamily="18" charset="0"/>
              <a:cs typeface="Times New Roman" panose="02020603050405020304" pitchFamily="18" charset="0"/>
            </a:rPr>
            <a:t>4</a:t>
          </a:r>
        </a:p>
      </dsp:txBody>
      <dsp:txXfrm>
        <a:off x="684603" y="2152059"/>
        <a:ext cx="853889" cy="42689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A80C9-D83E-474C-962C-456009C0213E}">
      <dsp:nvSpPr>
        <dsp:cNvPr id="0" name=""/>
        <dsp:cNvSpPr/>
      </dsp:nvSpPr>
      <dsp:spPr>
        <a:xfrm>
          <a:off x="674248" y="719339"/>
          <a:ext cx="1334054" cy="1334092"/>
        </a:xfrm>
        <a:prstGeom prst="circularArrow">
          <a:avLst>
            <a:gd name="adj1" fmla="val 10980"/>
            <a:gd name="adj2" fmla="val 1142322"/>
            <a:gd name="adj3" fmla="val 4500000"/>
            <a:gd name="adj4" fmla="val 10800000"/>
            <a:gd name="adj5" fmla="val 12500"/>
          </a:avLst>
        </a:prstGeom>
        <a:solidFill>
          <a:srgbClr val="376C7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3978CE3-02DF-4754-81BA-D96A697A2FFE}">
      <dsp:nvSpPr>
        <dsp:cNvPr id="0" name=""/>
        <dsp:cNvSpPr/>
      </dsp:nvSpPr>
      <dsp:spPr>
        <a:xfrm>
          <a:off x="968886" y="1202334"/>
          <a:ext cx="744297" cy="372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5</a:t>
          </a:r>
        </a:p>
      </dsp:txBody>
      <dsp:txXfrm>
        <a:off x="968886" y="1202334"/>
        <a:ext cx="744297" cy="372104"/>
      </dsp:txXfrm>
    </dsp:sp>
    <dsp:sp modelId="{0F7CC56D-F20B-D84D-A8FA-92A30813980A}">
      <dsp:nvSpPr>
        <dsp:cNvPr id="0" name=""/>
        <dsp:cNvSpPr/>
      </dsp:nvSpPr>
      <dsp:spPr>
        <a:xfrm>
          <a:off x="398868" y="1574439"/>
          <a:ext cx="1146054" cy="1146538"/>
        </a:xfrm>
        <a:prstGeom prst="blockArc">
          <a:avLst>
            <a:gd name="adj1" fmla="val 0"/>
            <a:gd name="adj2" fmla="val 18900000"/>
            <a:gd name="adj3" fmla="val 12740"/>
          </a:avLst>
        </a:prstGeom>
        <a:solidFill>
          <a:srgbClr val="E66E0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A6038A-8A40-4101-9CD1-6F177385D0F4}">
      <dsp:nvSpPr>
        <dsp:cNvPr id="0" name=""/>
        <dsp:cNvSpPr/>
      </dsp:nvSpPr>
      <dsp:spPr>
        <a:xfrm>
          <a:off x="596737" y="1970363"/>
          <a:ext cx="744297" cy="37210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875" tIns="15875" rIns="15875" bIns="15875" numCol="1" spcCol="1270" anchor="ctr" anchorCtr="0">
          <a:noAutofit/>
        </a:bodyPr>
        <a:lstStyle/>
        <a:p>
          <a:pPr marL="0" lvl="0" indent="0" algn="ctr" defTabSz="1111250">
            <a:lnSpc>
              <a:spcPct val="90000"/>
            </a:lnSpc>
            <a:spcBef>
              <a:spcPct val="0"/>
            </a:spcBef>
            <a:spcAft>
              <a:spcPct val="35000"/>
            </a:spcAft>
            <a:buNone/>
          </a:pPr>
          <a:r>
            <a:rPr lang="en-US" sz="2500" kern="1200" dirty="0">
              <a:latin typeface="Times New Roman" panose="02020603050405020304" pitchFamily="18" charset="0"/>
              <a:cs typeface="Times New Roman" panose="02020603050405020304" pitchFamily="18" charset="0"/>
            </a:rPr>
            <a:t>6</a:t>
          </a:r>
        </a:p>
      </dsp:txBody>
      <dsp:txXfrm>
        <a:off x="596737" y="1970363"/>
        <a:ext cx="744297" cy="372104"/>
      </dsp:txXfrm>
    </dsp:sp>
  </dsp:spTree>
</dsp:drawing>
</file>

<file path=ppt/diagrams/layout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3.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rings+Icon">
  <dgm:title val="Interconnected Rings"/>
  <dgm:desc val="Use to show overlapping or interconnected ideas or concepts. The first seven lines of Level 1 text correspond with a circle. Unused text does not appear, but remains available if you switch layouts.  "/>
  <dgm:catLst>
    <dgm:cat type="relationship" pri="32000"/>
    <dgm:cat type="officeonline" pri="6000"/>
  </dgm:catLst>
  <dgm:sampData useDef="1">
    <dgm:dataModel>
      <dgm:ptLst/>
      <dgm:bg/>
      <dgm:whole/>
    </dgm:dataModel>
  </dgm:sampData>
  <dgm:styleData>
    <dgm:dataModel>
      <dgm:ptLst>
        <dgm:pt modelId="0" type="doc"/>
        <dgm:pt modelId="10"/>
        <dgm:pt modelId="20"/>
      </dgm:ptLst>
      <dgm:cxnLst>
        <dgm:cxn modelId="30" srcId="0" destId="10" srcOrd="0" destOrd="0"/>
        <dgm:cxn modelId="40" srcId="0" destId="20" srcOrd="1" destOrd="0"/>
      </dgm:cxnLst>
      <dgm:bg/>
      <dgm:whole/>
    </dgm:dataModel>
  </dgm:styleData>
  <dgm:clrData>
    <dgm:dataModel>
      <dgm:ptLst>
        <dgm:pt modelId="0" type="doc"/>
        <dgm:pt modelId="10"/>
        <dgm:pt modelId="20"/>
        <dgm:pt modelId="30"/>
        <dgm:pt modelId="40"/>
      </dgm:ptLst>
      <dgm:cxnLst>
        <dgm:cxn modelId="50" srcId="0" destId="10" srcOrd="0" destOrd="0"/>
        <dgm:cxn modelId="60" srcId="0" destId="20" srcOrd="1" destOrd="0"/>
        <dgm:cxn modelId="70" srcId="0" destId="30" srcOrd="2" destOrd="0"/>
        <dgm:cxn modelId="80" srcId="0" destId="40" srcOrd="2" destOrd="0"/>
      </dgm:cxnLst>
      <dgm:bg/>
      <dgm:whole/>
    </dgm:dataModel>
  </dgm:clrData>
  <dgm:layoutNode name="Name0">
    <dgm:varLst>
      <dgm:chMax val="7"/>
      <dgm:dir/>
      <dgm:resizeHandles val="exact"/>
    </dgm:varLst>
    <dgm:choose name="Name1">
      <dgm:if name="Name2" axis="ch" ptType="node" func="cnt" op="lt" val="1">
        <dgm:alg type="composite"/>
        <dgm:shape xmlns:r="http://schemas.openxmlformats.org/officeDocument/2006/relationships" r:blip="">
          <dgm:adjLst/>
        </dgm:shape>
        <dgm:presOf/>
        <dgm:constrLst/>
        <dgm:ruleLst/>
      </dgm:if>
      <dgm:if name="Name3" axis="ch" ptType="node" func="cnt" op="equ" val="1">
        <dgm:alg type="composite">
          <dgm:param type="ar" val="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dgm:constr type="h" for="ch" forName="ellipse1" refType="h"/>
        </dgm:constrLst>
      </dgm:if>
      <dgm:if name="Name4" axis="ch" ptType="node" func="cnt" op="equ" val="2">
        <dgm:alg type="composite">
          <dgm:param type="ar" val="0.908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6602"/>
          <dgm:constr type="h" for="ch" forName="ellipse1" refType="h" fact="0.5999"/>
          <dgm:constr type="l" for="ch" forName="ellipse2" refType="w" fact="0.3398"/>
          <dgm:constr type="t" for="ch" forName="ellipse2" refType="h" fact="0.4001"/>
          <dgm:constr type="w" for="ch" forName="ellipse2" refType="w" fact="0.6602"/>
          <dgm:constr type="h" for="ch" forName="ellipse2" refType="h" fact="0.5999"/>
        </dgm:constrLst>
      </dgm:if>
      <dgm:if name="Name5" axis="ch" ptType="node" func="cnt" op="equ" val="3">
        <dgm:alg type="composite">
          <dgm:param type="ar" val="1.2171"/>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4929"/>
          <dgm:constr type="h" for="ch" forName="ellipse1" refType="h" fact="0.5999"/>
          <dgm:constr type="l" for="ch" forName="ellipse2" refType="w" fact="0.2537"/>
          <dgm:constr type="t" for="ch" forName="ellipse2" refType="h" fact="0.4001"/>
          <dgm:constr type="w" for="ch" forName="ellipse2" refType="w" fact="0.4929"/>
          <dgm:constr type="h" for="ch" forName="ellipse2" refType="h" fact="0.5999"/>
          <dgm:constr type="l" for="ch" forName="ellipse3" refType="w" fact="0.5071"/>
          <dgm:constr type="t" for="ch" forName="ellipse3" refType="h" fact="0"/>
          <dgm:constr type="w" for="ch" forName="ellipse3" refType="w" fact="0.4929"/>
          <dgm:constr type="h" for="ch" forName="ellipse3" refType="h" fact="0.5999"/>
        </dgm:constrLst>
      </dgm:if>
      <dgm:if name="Name6" axis="ch" ptType="node" func="cnt" op="equ" val="4">
        <dgm:alg type="composite">
          <dgm:param type="ar" val="1.5255"/>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932"/>
          <dgm:constr type="h" for="ch" forName="ellipse1" refType="h" fact="0.5999"/>
          <dgm:constr type="l" for="ch" forName="ellipse2" refType="w" fact="0.2023"/>
          <dgm:constr type="t" for="ch" forName="ellipse2" refType="h" fact="0.4001"/>
          <dgm:constr type="w" for="ch" forName="ellipse2" refType="w" fact="0.3932"/>
          <dgm:constr type="h" for="ch" forName="ellipse2" refType="h" fact="0.5999"/>
          <dgm:constr type="l" for="ch" forName="ellipse3" refType="w" fact="0.4045"/>
          <dgm:constr type="t" for="ch" forName="ellipse3" refType="h" fact="0"/>
          <dgm:constr type="w" for="ch" forName="ellipse3" refType="w" fact="0.3932"/>
          <dgm:constr type="h" for="ch" forName="ellipse3" refType="h" fact="0.5999"/>
          <dgm:constr type="l" for="ch" forName="ellipse4" refType="w" fact="0.6068"/>
          <dgm:constr type="t" for="ch" forName="ellipse4" refType="h" fact="0.4001"/>
          <dgm:constr type="w" for="ch" forName="ellipse4" refType="w" fact="0.3932"/>
          <dgm:constr type="h" for="ch" forName="ellipse4" refType="h" fact="0.5999"/>
        </dgm:constrLst>
      </dgm:if>
      <dgm:if name="Name7" axis="ch" ptType="node" func="cnt" op="equ" val="5">
        <dgm:alg type="composite">
          <dgm:param type="ar" val="1.834"/>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3271"/>
          <dgm:constr type="h" for="ch" forName="ellipse1" refType="h" fact="0.5999"/>
          <dgm:constr type="l" for="ch" forName="ellipse2" refType="w" fact="0.1682"/>
          <dgm:constr type="t" for="ch" forName="ellipse2" refType="h" fact="0.4001"/>
          <dgm:constr type="w" for="ch" forName="ellipse2" refType="w" fact="0.3271"/>
          <dgm:constr type="h" for="ch" forName="ellipse2" refType="h" fact="0.5999"/>
          <dgm:constr type="l" for="ch" forName="ellipse3" refType="w" fact="0.3365"/>
          <dgm:constr type="t" for="ch" forName="ellipse3" refType="h" fact="0"/>
          <dgm:constr type="w" for="ch" forName="ellipse3" refType="w" fact="0.3271"/>
          <dgm:constr type="h" for="ch" forName="ellipse3" refType="h" fact="0.5999"/>
          <dgm:constr type="l" for="ch" forName="ellipse4" refType="w" fact="0.5047"/>
          <dgm:constr type="t" for="ch" forName="ellipse4" refType="h" fact="0.4001"/>
          <dgm:constr type="w" for="ch" forName="ellipse4" refType="w" fact="0.3271"/>
          <dgm:constr type="h" for="ch" forName="ellipse4" refType="h" fact="0.5999"/>
          <dgm:constr type="l" for="ch" forName="ellipse5" refType="w" fact="0.6729"/>
          <dgm:constr type="t" for="ch" forName="ellipse5" refType="h" fact="0"/>
          <dgm:constr type="w" for="ch" forName="ellipse5" refType="w" fact="0.3271"/>
          <dgm:constr type="h" for="ch" forName="ellipse5" refType="h" fact="0.5999"/>
        </dgm:constrLst>
      </dgm:if>
      <dgm:if name="Name8" axis="ch" ptType="node" func="cnt" op="equ" val="6">
        <dgm:alg type="composite">
          <dgm:param type="ar" val="2.1873"/>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78"/>
          <dgm:constr type="h" for="ch" forName="ellipse1" refType="h" fact="0.6081"/>
          <dgm:constr type="l" for="ch" forName="ellipse2" refType="w" fact="0.1444"/>
          <dgm:constr type="t" for="ch" forName="ellipse2" refType="h" fact="0.3919"/>
          <dgm:constr type="w" for="ch" forName="ellipse2" refType="w" fact="0.278"/>
          <dgm:constr type="h" for="ch" forName="ellipse2" refType="h" fact="0.6081"/>
          <dgm:constr type="l" for="ch" forName="ellipse3" refType="w" fact="0.2888"/>
          <dgm:constr type="t" for="ch" forName="ellipse3" refType="h" fact="0"/>
          <dgm:constr type="w" for="ch" forName="ellipse3" refType="w" fact="0.278"/>
          <dgm:constr type="h" for="ch" forName="ellipse3" refType="h" fact="0.6081"/>
          <dgm:constr type="l" for="ch" forName="ellipse4" refType="w" fact="0.4332"/>
          <dgm:constr type="t" for="ch" forName="ellipse4" refType="h" fact="0.3919"/>
          <dgm:constr type="w" for="ch" forName="ellipse4" refType="w" fact="0.278"/>
          <dgm:constr type="h" for="ch" forName="ellipse4" refType="h" fact="0.6081"/>
          <dgm:constr type="l" for="ch" forName="ellipse5" refType="w" fact="0.5776"/>
          <dgm:constr type="t" for="ch" forName="ellipse5" refType="h" fact="0"/>
          <dgm:constr type="w" for="ch" forName="ellipse5" refType="w" fact="0.278"/>
          <dgm:constr type="h" for="ch" forName="ellipse5" refType="h" fact="0.6081"/>
          <dgm:constr type="l" for="ch" forName="ellipse6" refType="w" fact="0.722"/>
          <dgm:constr type="t" for="ch" forName="ellipse6" refType="h" fact="0.3919"/>
          <dgm:constr type="w" for="ch" forName="ellipse6" refType="w" fact="0.278"/>
          <dgm:constr type="h" for="ch" forName="ellipse6" refType="h" fact="0.6081"/>
        </dgm:constrLst>
      </dgm:if>
      <dgm:else name="Name9">
        <dgm:alg type="composite">
          <dgm:param type="ar" val="2.3466"/>
        </dgm:alg>
        <dgm:shape xmlns:r="http://schemas.openxmlformats.org/officeDocument/2006/relationships" r:blip="">
          <dgm:adjLst/>
        </dgm:shape>
        <dgm:presOf/>
        <dgm:constrLst>
          <dgm:constr type="primFontSz" for="des" ptType="node" op="equ" val="65"/>
          <dgm:constr type="l" for="ch" forName="ellipse1" refType="w" fact="0"/>
          <dgm:constr type="t" for="ch" forName="ellipse1" refType="h" fact="0"/>
          <dgm:constr type="w" for="ch" forName="ellipse1" refType="w" fact="0.2455"/>
          <dgm:constr type="h" for="ch" forName="ellipse1" refType="h" fact="0.5761"/>
          <dgm:constr type="l" for="ch" forName="ellipse2" refType="w" fact="0.1257"/>
          <dgm:constr type="t" for="ch" forName="ellipse2" refType="h" fact="0.4239"/>
          <dgm:constr type="w" for="ch" forName="ellipse2" refType="w" fact="0.2455"/>
          <dgm:constr type="h" for="ch" forName="ellipse2" refType="h" fact="0.5761"/>
          <dgm:constr type="l" for="ch" forName="ellipse3" refType="w" fact="0.2515"/>
          <dgm:constr type="t" for="ch" forName="ellipse3" refType="h" fact="0"/>
          <dgm:constr type="w" for="ch" forName="ellipse3" refType="w" fact="0.2455"/>
          <dgm:constr type="h" for="ch" forName="ellipse3" refType="h" fact="0.5761"/>
          <dgm:constr type="l" for="ch" forName="ellipse4" refType="w" fact="0.3772"/>
          <dgm:constr type="t" for="ch" forName="ellipse4" refType="h" fact="0.4239"/>
          <dgm:constr type="w" for="ch" forName="ellipse4" refType="w" fact="0.2455"/>
          <dgm:constr type="h" for="ch" forName="ellipse4" refType="h" fact="0.5761"/>
          <dgm:constr type="l" for="ch" forName="ellipse5" refType="w" fact="0.503"/>
          <dgm:constr type="t" for="ch" forName="ellipse5" refType="h" fact="0"/>
          <dgm:constr type="w" for="ch" forName="ellipse5" refType="w" fact="0.2455"/>
          <dgm:constr type="h" for="ch" forName="ellipse5" refType="h" fact="0.5761"/>
          <dgm:constr type="l" for="ch" forName="ellipse6" refType="w" fact="0.6287"/>
          <dgm:constr type="t" for="ch" forName="ellipse6" refType="h" fact="0.4239"/>
          <dgm:constr type="w" for="ch" forName="ellipse6" refType="w" fact="0.2455"/>
          <dgm:constr type="h" for="ch" forName="ellipse6" refType="h" fact="0.5761"/>
          <dgm:constr type="l" for="ch" forName="ellipse7" refType="w" fact="0.7545"/>
          <dgm:constr type="t" for="ch" forName="ellipse7" refType="h" fact="0"/>
          <dgm:constr type="w" for="ch" forName="ellipse7" refType="w" fact="0.2455"/>
          <dgm:constr type="h" for="ch" forName="ellipse7" refType="h" fact="0.5761"/>
        </dgm:constrLst>
      </dgm:else>
    </dgm:choose>
    <dgm:choose name="Name10">
      <dgm:if name="Name11" axis="ch" ptType="node" func="cnt" op="gte" val="1">
        <dgm:layoutNode name="ellipse1" styleLbl="vennNode1">
          <dgm:varLst>
            <dgm:bulletEnabled val="1"/>
          </dgm:varLst>
          <dgm:alg type="tx"/>
          <dgm:shape xmlns:r="http://schemas.openxmlformats.org/officeDocument/2006/relationships" type="ellipse" r:blip="">
            <dgm:adjLst/>
          </dgm:shape>
          <dgm:choose name="Name12">
            <dgm:if name="Name13" func="var" arg="dir" op="equ" val="norm">
              <dgm:presOf axis="ch desOrSelf" ptType="node node" st="1 1" cnt="1 0"/>
            </dgm:if>
            <dgm:else name="Name14">
              <dgm:choose name="Name15">
                <dgm:if name="Name16" axis="ch" ptType="node" func="cnt" op="equ" val="1">
                  <dgm:presOf axis="ch desOrSelf" ptType="node node" st="1 1" cnt="1 0"/>
                </dgm:if>
                <dgm:if name="Name17" axis="ch" ptType="node" func="cnt" op="equ" val="2">
                  <dgm:presOf axis="ch desOrSelf" ptType="node node" st="2 1" cnt="1 0"/>
                </dgm:if>
                <dgm:if name="Name18" axis="ch" ptType="node" func="cnt" op="equ" val="3">
                  <dgm:presOf axis="ch desOrSelf" ptType="node node" st="3 1" cnt="1 0"/>
                </dgm:if>
                <dgm:if name="Name19" axis="ch" ptType="node" func="cnt" op="equ" val="4">
                  <dgm:presOf axis="ch desOrSelf" ptType="node node" st="4 1" cnt="1 0"/>
                </dgm:if>
                <dgm:if name="Name20" axis="ch" ptType="node" func="cnt" op="equ" val="5">
                  <dgm:presOf axis="ch desOrSelf" ptType="node node" st="5 1" cnt="1 0"/>
                </dgm:if>
                <dgm:if name="Name21" axis="ch" ptType="node" func="cnt" op="equ" val="6">
                  <dgm:presOf axis="ch desOrSelf" ptType="node node" st="6 1" cnt="1 0"/>
                </dgm:if>
                <dgm:if name="Name22" axis="ch" ptType="node" func="cnt" op="gte" val="7">
                  <dgm:presOf axis="ch desOrSelf" ptType="node node" st="7 1" cnt="1 0"/>
                </dgm:if>
                <dgm:else name="Name2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24"/>
    </dgm:choose>
    <dgm:choose name="Name25">
      <dgm:if name="Name26" axis="ch" ptType="node" func="cnt" op="gte" val="2">
        <dgm:layoutNode name="ellipse2" styleLbl="vennNode1">
          <dgm:varLst>
            <dgm:bulletEnabled val="1"/>
          </dgm:varLst>
          <dgm:alg type="tx"/>
          <dgm:choose name="Name27">
            <dgm:if name="Name28" func="var" arg="dir" op="equ" val="norm">
              <dgm:shape xmlns:r="http://schemas.openxmlformats.org/officeDocument/2006/relationships" type="ellipse" r:blip="">
                <dgm:adjLst/>
              </dgm:shape>
              <dgm:presOf axis="ch desOrSelf" ptType="node node" st="2 1" cnt="1 0"/>
            </dgm:if>
            <dgm:else name="Name29">
              <dgm:shape xmlns:r="http://schemas.openxmlformats.org/officeDocument/2006/relationships" type="ellipse" r:blip="" zOrderOff="-2">
                <dgm:adjLst/>
              </dgm:shape>
              <dgm:choose name="Name30">
                <dgm:if name="Name31" axis="ch" ptType="node" func="cnt" op="equ" val="2">
                  <dgm:presOf axis="ch desOrSelf" ptType="node node" st="1 1" cnt="1 0"/>
                </dgm:if>
                <dgm:if name="Name32" axis="ch" ptType="node" func="cnt" op="equ" val="3">
                  <dgm:presOf axis="ch desOrSelf" ptType="node node" st="2 1" cnt="1 0"/>
                </dgm:if>
                <dgm:if name="Name33" axis="ch" ptType="node" func="cnt" op="equ" val="4">
                  <dgm:presOf axis="ch desOrSelf" ptType="node node" st="3 1" cnt="1 0"/>
                </dgm:if>
                <dgm:if name="Name34" axis="ch" ptType="node" func="cnt" op="equ" val="5">
                  <dgm:presOf axis="ch desOrSelf" ptType="node node" st="4 1" cnt="1 0"/>
                </dgm:if>
                <dgm:if name="Name35" axis="ch" ptType="node" func="cnt" op="equ" val="6">
                  <dgm:presOf axis="ch desOrSelf" ptType="node node" st="5 1" cnt="1 0"/>
                </dgm:if>
                <dgm:if name="Name36" axis="ch" ptType="node" func="cnt" op="gte" val="7">
                  <dgm:presOf axis="ch desOrSelf" ptType="node node" st="6 1" cnt="1 0"/>
                </dgm:if>
                <dgm:else name="Name37"/>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38"/>
    </dgm:choose>
    <dgm:choose name="Name39">
      <dgm:if name="Name40" axis="ch" ptType="node" func="cnt" op="gte" val="3">
        <dgm:layoutNode name="ellipse3" styleLbl="vennNode1">
          <dgm:varLst>
            <dgm:bulletEnabled val="1"/>
          </dgm:varLst>
          <dgm:alg type="tx"/>
          <dgm:shape xmlns:r="http://schemas.openxmlformats.org/officeDocument/2006/relationships" type="ellipse" r:blip="">
            <dgm:adjLst/>
          </dgm:shape>
          <dgm:choose name="Name41">
            <dgm:if name="Name42" func="var" arg="dir" op="equ" val="norm">
              <dgm:shape xmlns:r="http://schemas.openxmlformats.org/officeDocument/2006/relationships" type="ellipse" r:blip="">
                <dgm:adjLst/>
              </dgm:shape>
              <dgm:presOf axis="ch desOrSelf" ptType="node node" st="3 1" cnt="1 0"/>
            </dgm:if>
            <dgm:else name="Name43">
              <dgm:shape xmlns:r="http://schemas.openxmlformats.org/officeDocument/2006/relationships" type="ellipse" r:blip="" zOrderOff="-4">
                <dgm:adjLst/>
              </dgm:shape>
              <dgm:choose name="Name44">
                <dgm:if name="Name45" axis="ch" ptType="node" func="cnt" op="equ" val="3">
                  <dgm:presOf axis="ch desOrSelf" ptType="node node" st="1 1" cnt="1 0"/>
                </dgm:if>
                <dgm:if name="Name46" axis="ch" ptType="node" func="cnt" op="equ" val="4">
                  <dgm:presOf axis="ch desOrSelf" ptType="node node" st="2 1" cnt="1 0"/>
                </dgm:if>
                <dgm:if name="Name47" axis="ch" ptType="node" func="cnt" op="equ" val="5">
                  <dgm:presOf axis="ch desOrSelf" ptType="node node" st="3 1" cnt="1 0"/>
                </dgm:if>
                <dgm:if name="Name48" axis="ch" ptType="node" func="cnt" op="equ" val="6">
                  <dgm:presOf axis="ch desOrSelf" ptType="node node" st="4 1" cnt="1 0"/>
                </dgm:if>
                <dgm:if name="Name49" axis="ch" ptType="node" func="cnt" op="gte" val="7">
                  <dgm:presOf axis="ch desOrSelf" ptType="node node" st="5 1" cnt="1 0"/>
                </dgm:if>
                <dgm:else name="Name50"/>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1"/>
    </dgm:choose>
    <dgm:choose name="Name52">
      <dgm:if name="Name53" axis="ch" ptType="node" func="cnt" op="gte" val="4">
        <dgm:layoutNode name="ellipse4" styleLbl="vennNode1">
          <dgm:varLst>
            <dgm:bulletEnabled val="1"/>
          </dgm:varLst>
          <dgm:alg type="tx"/>
          <dgm:choose name="Name54">
            <dgm:if name="Name55" func="var" arg="dir" op="equ" val="norm">
              <dgm:shape xmlns:r="http://schemas.openxmlformats.org/officeDocument/2006/relationships" type="ellipse" r:blip="">
                <dgm:adjLst/>
              </dgm:shape>
              <dgm:presOf axis="ch desOrSelf" ptType="node node" st="4 1" cnt="1 0"/>
            </dgm:if>
            <dgm:else name="Name56">
              <dgm:shape xmlns:r="http://schemas.openxmlformats.org/officeDocument/2006/relationships" type="ellipse" r:blip="" zOrderOff="-6">
                <dgm:adjLst/>
              </dgm:shape>
              <dgm:choose name="Name57">
                <dgm:if name="Name58" axis="ch" ptType="node" func="cnt" op="equ" val="4">
                  <dgm:presOf axis="ch desOrSelf" ptType="node node" st="1 1" cnt="1 0"/>
                </dgm:if>
                <dgm:if name="Name59" axis="ch" ptType="node" func="cnt" op="equ" val="5">
                  <dgm:presOf axis="ch desOrSelf" ptType="node node" st="2 1" cnt="1 0"/>
                </dgm:if>
                <dgm:if name="Name60" axis="ch" ptType="node" func="cnt" op="equ" val="6">
                  <dgm:presOf axis="ch desOrSelf" ptType="node node" st="3 1" cnt="1 0"/>
                </dgm:if>
                <dgm:if name="Name61" axis="ch" ptType="node" func="cnt" op="gte" val="7">
                  <dgm:presOf axis="ch desOrSelf" ptType="node node" st="4 1" cnt="1 0"/>
                </dgm:if>
                <dgm:else name="Name62"/>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3"/>
    </dgm:choose>
    <dgm:choose name="Name64">
      <dgm:if name="Name65" axis="ch" ptType="node" func="cnt" op="gte" val="5">
        <dgm:layoutNode name="ellipse5" styleLbl="vennNode1">
          <dgm:varLst>
            <dgm:bulletEnabled val="1"/>
          </dgm:varLst>
          <dgm:alg type="tx"/>
          <dgm:choose name="Name66">
            <dgm:if name="Name67" func="var" arg="dir" op="equ" val="norm">
              <dgm:shape xmlns:r="http://schemas.openxmlformats.org/officeDocument/2006/relationships" type="ellipse" r:blip="">
                <dgm:adjLst/>
              </dgm:shape>
              <dgm:presOf axis="ch desOrSelf" ptType="node node" st="5 1" cnt="1 0"/>
            </dgm:if>
            <dgm:else name="Name68">
              <dgm:shape xmlns:r="http://schemas.openxmlformats.org/officeDocument/2006/relationships" type="ellipse" r:blip="" zOrderOff="-8">
                <dgm:adjLst/>
              </dgm:shape>
              <dgm:choose name="Name69">
                <dgm:if name="Name70" axis="ch" ptType="node" func="cnt" op="equ" val="5">
                  <dgm:presOf axis="ch desOrSelf" ptType="node node" st="1 1" cnt="1 0"/>
                </dgm:if>
                <dgm:if name="Name71" axis="ch" ptType="node" func="cnt" op="equ" val="6">
                  <dgm:presOf axis="ch desOrSelf" ptType="node node" st="2 1" cnt="1 0"/>
                </dgm:if>
                <dgm:if name="Name72" axis="ch" ptType="node" func="cnt" op="gte" val="7">
                  <dgm:presOf axis="ch desOrSelf" ptType="node node" st="3 1" cnt="1 0"/>
                </dgm:if>
                <dgm:else name="Name7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4"/>
    </dgm:choose>
    <dgm:choose name="Name75">
      <dgm:if name="Name76" axis="ch" ptType="node" func="cnt" op="gte" val="6">
        <dgm:layoutNode name="ellipse6" styleLbl="vennNode1">
          <dgm:varLst>
            <dgm:bulletEnabled val="1"/>
          </dgm:varLst>
          <dgm:alg type="tx"/>
          <dgm:choose name="Name77">
            <dgm:if name="Name78" func="var" arg="dir" op="equ" val="norm">
              <dgm:shape xmlns:r="http://schemas.openxmlformats.org/officeDocument/2006/relationships" type="ellipse" r:blip="">
                <dgm:adjLst/>
              </dgm:shape>
              <dgm:presOf axis="ch desOrSelf" ptType="node node" st="6 1" cnt="1 0"/>
            </dgm:if>
            <dgm:else name="Name79">
              <dgm:shape xmlns:r="http://schemas.openxmlformats.org/officeDocument/2006/relationships" type="ellipse" r:blip="" zOrderOff="-10">
                <dgm:adjLst/>
              </dgm:shape>
              <dgm:choose name="Name80">
                <dgm:if name="Name81" axis="ch" ptType="node" func="cnt" op="equ" val="6">
                  <dgm:presOf axis="ch desOrSelf" ptType="node node" st="1 1" cnt="1 0"/>
                </dgm:if>
                <dgm:if name="Name82" axis="ch" ptType="node" func="cnt" op="gte" val="7">
                  <dgm:presOf axis="ch desOrSelf" ptType="node node" st="2 1" cnt="1 0"/>
                </dgm:if>
                <dgm:else name="Name83"/>
              </dgm:choose>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choose name="Name85">
      <dgm:if name="Name86" axis="ch" ptType="node" func="cnt" op="gte" val="7">
        <dgm:layoutNode name="ellipse7" styleLbl="vennNode1">
          <dgm:varLst>
            <dgm:bulletEnabled val="1"/>
          </dgm:varLst>
          <dgm:alg type="tx"/>
          <dgm:choose name="Name87">
            <dgm:if name="Name88" func="var" arg="dir" op="equ" val="norm">
              <dgm:shape xmlns:r="http://schemas.openxmlformats.org/officeDocument/2006/relationships" type="ellipse" r:blip="">
                <dgm:adjLst/>
              </dgm:shape>
              <dgm:presOf axis="ch desOrSelf" ptType="node node" st="7 1" cnt="1 0"/>
            </dgm:if>
            <dgm:else name="Name89">
              <dgm:shape xmlns:r="http://schemas.openxmlformats.org/officeDocument/2006/relationships" type="ellipse" r:blip="" zOrderOff="-12">
                <dgm:adjLst/>
              </dgm:shape>
              <dgm:presOf axis="ch desOrSelf" ptType="node node" st="1 1" cnt="1 0"/>
            </dgm:else>
          </dgm:choos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CA084D3-3D0E-8AEE-78A9-FCAC1C3F0394}"/>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37A8CD9-4A63-3EE0-E903-E60D2408200A}"/>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a:defRPr sz="1200"/>
            </a:lvl1pPr>
          </a:lstStyle>
          <a:p>
            <a:fld id="{95160FA5-39BE-A24E-9B46-1285E617C6FB}" type="datetimeFigureOut">
              <a:rPr lang="en-US" smtClean="0"/>
              <a:t>9/4/2026</a:t>
            </a:fld>
            <a:endParaRPr lang="en-US" dirty="0"/>
          </a:p>
        </p:txBody>
      </p:sp>
      <p:sp>
        <p:nvSpPr>
          <p:cNvPr id="4" name="Footer Placeholder 3">
            <a:extLst>
              <a:ext uri="{FF2B5EF4-FFF2-40B4-BE49-F238E27FC236}">
                <a16:creationId xmlns:a16="http://schemas.microsoft.com/office/drawing/2014/main" id="{C2433B56-6D25-F3B6-28A8-9D1FE81600B0}"/>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39250C2-2E59-D0B5-8C1D-0B776F6A1E01}"/>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a:defRPr sz="1200"/>
            </a:lvl1pPr>
          </a:lstStyle>
          <a:p>
            <a:fld id="{83D1A780-9805-C648-97A2-FF48A4846216}" type="slidenum">
              <a:rPr lang="en-US" smtClean="0"/>
              <a:t>‹#›</a:t>
            </a:fld>
            <a:endParaRPr lang="en-US" dirty="0"/>
          </a:p>
        </p:txBody>
      </p:sp>
    </p:spTree>
    <p:extLst>
      <p:ext uri="{BB962C8B-B14F-4D97-AF65-F5344CB8AC3E}">
        <p14:creationId xmlns:p14="http://schemas.microsoft.com/office/powerpoint/2010/main" val="20125223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B839D628-82C3-E342-8D89-127D6A761A7C}" type="datetimeFigureOut">
              <a:rPr lang="en-US" smtClean="0"/>
              <a:t>9/4/2026</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1C800F16-4368-3343-9C32-0042F6ADDD01}" type="slidenum">
              <a:rPr lang="en-US" smtClean="0"/>
              <a:t>‹#›</a:t>
            </a:fld>
            <a:endParaRPr lang="en-US" dirty="0"/>
          </a:p>
        </p:txBody>
      </p:sp>
    </p:spTree>
    <p:extLst>
      <p:ext uri="{BB962C8B-B14F-4D97-AF65-F5344CB8AC3E}">
        <p14:creationId xmlns:p14="http://schemas.microsoft.com/office/powerpoint/2010/main" val="40591075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C800F16-4368-3343-9C32-0042F6ADDD01}" type="slidenum">
              <a:rPr lang="en-US" smtClean="0"/>
              <a:t>1</a:t>
            </a:fld>
            <a:endParaRPr lang="en-US" dirty="0"/>
          </a:p>
        </p:txBody>
      </p:sp>
    </p:spTree>
    <p:extLst>
      <p:ext uri="{BB962C8B-B14F-4D97-AF65-F5344CB8AC3E}">
        <p14:creationId xmlns:p14="http://schemas.microsoft.com/office/powerpoint/2010/main" val="23410865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2</a:t>
            </a:fld>
            <a:endParaRPr lang="en-US" dirty="0"/>
          </a:p>
        </p:txBody>
      </p:sp>
    </p:spTree>
    <p:extLst>
      <p:ext uri="{BB962C8B-B14F-4D97-AF65-F5344CB8AC3E}">
        <p14:creationId xmlns:p14="http://schemas.microsoft.com/office/powerpoint/2010/main" val="40502747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3</a:t>
            </a:fld>
            <a:endParaRPr lang="en-US" dirty="0"/>
          </a:p>
        </p:txBody>
      </p:sp>
    </p:spTree>
    <p:extLst>
      <p:ext uri="{BB962C8B-B14F-4D97-AF65-F5344CB8AC3E}">
        <p14:creationId xmlns:p14="http://schemas.microsoft.com/office/powerpoint/2010/main" val="15059338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4</a:t>
            </a:fld>
            <a:endParaRPr lang="en-US" dirty="0"/>
          </a:p>
        </p:txBody>
      </p:sp>
    </p:spTree>
    <p:extLst>
      <p:ext uri="{BB962C8B-B14F-4D97-AF65-F5344CB8AC3E}">
        <p14:creationId xmlns:p14="http://schemas.microsoft.com/office/powerpoint/2010/main" val="34346761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C800F16-4368-3343-9C32-0042F6ADDD0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36155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8</a:t>
            </a:fld>
            <a:endParaRPr lang="en-US" dirty="0"/>
          </a:p>
        </p:txBody>
      </p:sp>
    </p:spTree>
    <p:extLst>
      <p:ext uri="{BB962C8B-B14F-4D97-AF65-F5344CB8AC3E}">
        <p14:creationId xmlns:p14="http://schemas.microsoft.com/office/powerpoint/2010/main" val="40911455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9</a:t>
            </a:fld>
            <a:endParaRPr lang="en-US" dirty="0"/>
          </a:p>
        </p:txBody>
      </p:sp>
    </p:spTree>
    <p:extLst>
      <p:ext uri="{BB962C8B-B14F-4D97-AF65-F5344CB8AC3E}">
        <p14:creationId xmlns:p14="http://schemas.microsoft.com/office/powerpoint/2010/main" val="4274148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C800F16-4368-3343-9C32-0042F6ADDD0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0445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11</a:t>
            </a:fld>
            <a:endParaRPr lang="en-US" dirty="0"/>
          </a:p>
        </p:txBody>
      </p:sp>
    </p:spTree>
    <p:extLst>
      <p:ext uri="{BB962C8B-B14F-4D97-AF65-F5344CB8AC3E}">
        <p14:creationId xmlns:p14="http://schemas.microsoft.com/office/powerpoint/2010/main" val="11147418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12</a:t>
            </a:fld>
            <a:endParaRPr lang="en-US" dirty="0"/>
          </a:p>
        </p:txBody>
      </p:sp>
    </p:spTree>
    <p:extLst>
      <p:ext uri="{BB962C8B-B14F-4D97-AF65-F5344CB8AC3E}">
        <p14:creationId xmlns:p14="http://schemas.microsoft.com/office/powerpoint/2010/main" val="6706748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C800F16-4368-3343-9C32-0042F6ADDD01}" type="slidenum">
              <a:rPr lang="en-US" smtClean="0"/>
              <a:t>14</a:t>
            </a:fld>
            <a:endParaRPr lang="en-US" dirty="0"/>
          </a:p>
        </p:txBody>
      </p:sp>
    </p:spTree>
    <p:extLst>
      <p:ext uri="{BB962C8B-B14F-4D97-AF65-F5344CB8AC3E}">
        <p14:creationId xmlns:p14="http://schemas.microsoft.com/office/powerpoint/2010/main" val="428582524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6.emf"/><Relationship Id="rId1" Type="http://schemas.openxmlformats.org/officeDocument/2006/relationships/slideMaster" Target="../slideMasters/slideMaster1.xml"/><Relationship Id="rId5" Type="http://schemas.openxmlformats.org/officeDocument/2006/relationships/image" Target="../media/image8.emf"/><Relationship Id="rId4" Type="http://schemas.openxmlformats.org/officeDocument/2006/relationships/image" Target="../media/image7.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6.emf"/><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emf"/></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emf"/><Relationship Id="rId7" Type="http://schemas.openxmlformats.org/officeDocument/2006/relationships/image" Target="../media/image1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8.emf"/><Relationship Id="rId9" Type="http://schemas.openxmlformats.org/officeDocument/2006/relationships/image" Target="../media/image14.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g"/><Relationship Id="rId1" Type="http://schemas.openxmlformats.org/officeDocument/2006/relationships/slideMaster" Target="../slideMasters/slideMaster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4.emf"/><Relationship Id="rId2" Type="http://schemas.openxmlformats.org/officeDocument/2006/relationships/image" Target="../media/image25.jpg"/><Relationship Id="rId1" Type="http://schemas.openxmlformats.org/officeDocument/2006/relationships/slideMaster" Target="../slideMasters/slideMaster1.xml"/><Relationship Id="rId6" Type="http://schemas.openxmlformats.org/officeDocument/2006/relationships/image" Target="../media/image3.emf"/><Relationship Id="rId5" Type="http://schemas.openxmlformats.org/officeDocument/2006/relationships/image" Target="../media/image28.emf"/><Relationship Id="rId4" Type="http://schemas.openxmlformats.org/officeDocument/2006/relationships/image" Target="../media/image27.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emf"/><Relationship Id="rId1" Type="http://schemas.openxmlformats.org/officeDocument/2006/relationships/slideMaster" Target="../slideMasters/slideMaster1.xml"/><Relationship Id="rId6" Type="http://schemas.openxmlformats.org/officeDocument/2006/relationships/image" Target="../media/image34.jpeg"/><Relationship Id="rId5" Type="http://schemas.openxmlformats.org/officeDocument/2006/relationships/image" Target="../media/image33.png"/><Relationship Id="rId4" Type="http://schemas.openxmlformats.org/officeDocument/2006/relationships/image" Target="../media/image32.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Master" Target="../slideMasters/slideMaster1.xml"/><Relationship Id="rId6" Type="http://schemas.openxmlformats.org/officeDocument/2006/relationships/image" Target="../media/image40.png"/><Relationship Id="rId5" Type="http://schemas.openxmlformats.org/officeDocument/2006/relationships/image" Target="../media/image39.png"/><Relationship Id="rId4" Type="http://schemas.openxmlformats.org/officeDocument/2006/relationships/image" Target="../media/image38.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1.jpg"/><Relationship Id="rId1" Type="http://schemas.openxmlformats.org/officeDocument/2006/relationships/slideMaster" Target="../slideMasters/slideMaster1.xml"/><Relationship Id="rId5" Type="http://schemas.openxmlformats.org/officeDocument/2006/relationships/image" Target="../media/image42.png"/><Relationship Id="rId4" Type="http://schemas.openxmlformats.org/officeDocument/2006/relationships/image" Target="../media/image38.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3.jpg"/><Relationship Id="rId1" Type="http://schemas.openxmlformats.org/officeDocument/2006/relationships/slideMaster" Target="../slideMasters/slideMaster1.xml"/><Relationship Id="rId6" Type="http://schemas.openxmlformats.org/officeDocument/2006/relationships/image" Target="../media/image44.png"/><Relationship Id="rId5" Type="http://schemas.openxmlformats.org/officeDocument/2006/relationships/image" Target="../media/image39.png"/><Relationship Id="rId4" Type="http://schemas.openxmlformats.org/officeDocument/2006/relationships/image" Target="../media/image38.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g"/><Relationship Id="rId1" Type="http://schemas.openxmlformats.org/officeDocument/2006/relationships/slideMaster" Target="../slideMasters/slideMaster1.xml"/><Relationship Id="rId6" Type="http://schemas.openxmlformats.org/officeDocument/2006/relationships/image" Target="../media/image44.png"/><Relationship Id="rId5" Type="http://schemas.openxmlformats.org/officeDocument/2006/relationships/image" Target="../media/image39.png"/><Relationship Id="rId4" Type="http://schemas.openxmlformats.org/officeDocument/2006/relationships/image" Target="../media/image38.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5.jpg"/><Relationship Id="rId1" Type="http://schemas.openxmlformats.org/officeDocument/2006/relationships/slideMaster" Target="../slideMasters/slideMaster1.xml"/><Relationship Id="rId6" Type="http://schemas.openxmlformats.org/officeDocument/2006/relationships/image" Target="../media/image46.png"/><Relationship Id="rId5" Type="http://schemas.openxmlformats.org/officeDocument/2006/relationships/image" Target="../media/image39.png"/><Relationship Id="rId4" Type="http://schemas.openxmlformats.org/officeDocument/2006/relationships/image" Target="../media/image38.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7.jpg"/><Relationship Id="rId1" Type="http://schemas.openxmlformats.org/officeDocument/2006/relationships/slideMaster" Target="../slideMasters/slideMaster1.xml"/><Relationship Id="rId6" Type="http://schemas.openxmlformats.org/officeDocument/2006/relationships/image" Target="../media/image46.png"/><Relationship Id="rId5" Type="http://schemas.openxmlformats.org/officeDocument/2006/relationships/image" Target="../media/image39.png"/><Relationship Id="rId4" Type="http://schemas.openxmlformats.org/officeDocument/2006/relationships/image" Target="../media/image3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37.png"/><Relationship Id="rId7" Type="http://schemas.openxmlformats.org/officeDocument/2006/relationships/image" Target="../media/image34.jpeg"/><Relationship Id="rId2" Type="http://schemas.openxmlformats.org/officeDocument/2006/relationships/image" Target="../media/image48.jpg"/><Relationship Id="rId1" Type="http://schemas.openxmlformats.org/officeDocument/2006/relationships/slideMaster" Target="../slideMasters/slideMaster1.xml"/><Relationship Id="rId6" Type="http://schemas.openxmlformats.org/officeDocument/2006/relationships/image" Target="../media/image50.emf"/><Relationship Id="rId5" Type="http://schemas.openxmlformats.org/officeDocument/2006/relationships/image" Target="../media/image49.png"/><Relationship Id="rId4" Type="http://schemas.openxmlformats.org/officeDocument/2006/relationships/image" Target="../media/image38.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1.jpg"/><Relationship Id="rId1" Type="http://schemas.openxmlformats.org/officeDocument/2006/relationships/slideMaster" Target="../slideMasters/slideMaster1.xml"/><Relationship Id="rId6" Type="http://schemas.openxmlformats.org/officeDocument/2006/relationships/image" Target="../media/image52.emf"/><Relationship Id="rId5" Type="http://schemas.openxmlformats.org/officeDocument/2006/relationships/image" Target="../media/image49.png"/><Relationship Id="rId4" Type="http://schemas.openxmlformats.org/officeDocument/2006/relationships/image" Target="../media/image38.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3.jpg"/><Relationship Id="rId1" Type="http://schemas.openxmlformats.org/officeDocument/2006/relationships/slideMaster" Target="../slideMasters/slideMaster1.xml"/><Relationship Id="rId6" Type="http://schemas.openxmlformats.org/officeDocument/2006/relationships/image" Target="../media/image52.emf"/><Relationship Id="rId5" Type="http://schemas.openxmlformats.org/officeDocument/2006/relationships/image" Target="../media/image49.png"/><Relationship Id="rId4" Type="http://schemas.openxmlformats.org/officeDocument/2006/relationships/image" Target="../media/image38.png"/></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55.emf"/><Relationship Id="rId3" Type="http://schemas.openxmlformats.org/officeDocument/2006/relationships/image" Target="../media/image7.emf"/><Relationship Id="rId7" Type="http://schemas.openxmlformats.org/officeDocument/2006/relationships/image" Target="../media/image5.png"/><Relationship Id="rId2" Type="http://schemas.openxmlformats.org/officeDocument/2006/relationships/image" Target="../media/image28.emf"/><Relationship Id="rId1" Type="http://schemas.openxmlformats.org/officeDocument/2006/relationships/slideMaster" Target="../slideMasters/slideMaster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8.jpg"/><Relationship Id="rId1" Type="http://schemas.openxmlformats.org/officeDocument/2006/relationships/slideMaster" Target="../slideMasters/slideMaster1.xml"/><Relationship Id="rId4" Type="http://schemas.openxmlformats.org/officeDocument/2006/relationships/image" Target="../media/image59.pn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70E526E-C25E-0D4F-A4CC-2B7B6FD280C0}"/>
              </a:ext>
            </a:extLst>
          </p:cNvPr>
          <p:cNvSpPr/>
          <p:nvPr userDrawn="1"/>
        </p:nvSpPr>
        <p:spPr>
          <a:xfrm>
            <a:off x="541014" y="1484181"/>
            <a:ext cx="5755102" cy="646331"/>
          </a:xfrm>
          <a:prstGeom prst="rect">
            <a:avLst/>
          </a:prstGeom>
        </p:spPr>
        <p:txBody>
          <a:bodyPr wrap="none">
            <a:spAutoFit/>
          </a:bodyPr>
          <a:lstStyle/>
          <a:p>
            <a:pPr algn="r"/>
            <a:r>
              <a:rPr lang="en-US" sz="3600" b="1" dirty="0">
                <a:solidFill>
                  <a:schemeClr val="bg1"/>
                </a:solidFill>
                <a:latin typeface="Source Sans Pro" panose="020B0503030403020204" pitchFamily="34" charset="0"/>
              </a:rPr>
              <a:t>Bureau of Indian Education</a:t>
            </a:r>
          </a:p>
        </p:txBody>
      </p:sp>
      <p:sp>
        <p:nvSpPr>
          <p:cNvPr id="12" name="Rectangle 11">
            <a:extLst>
              <a:ext uri="{FF2B5EF4-FFF2-40B4-BE49-F238E27FC236}">
                <a16:creationId xmlns:a16="http://schemas.microsoft.com/office/drawing/2014/main" id="{22071A8B-DFE3-CD47-B415-E77A27801CE6}"/>
              </a:ext>
            </a:extLst>
          </p:cNvPr>
          <p:cNvSpPr/>
          <p:nvPr userDrawn="1"/>
        </p:nvSpPr>
        <p:spPr>
          <a:xfrm>
            <a:off x="-1150583" y="1026169"/>
            <a:ext cx="6177460" cy="461665"/>
          </a:xfrm>
          <a:prstGeom prst="rect">
            <a:avLst/>
          </a:prstGeom>
        </p:spPr>
        <p:txBody>
          <a:bodyPr wrap="square">
            <a:spAutoFit/>
          </a:bodyPr>
          <a:lstStyle/>
          <a:p>
            <a:pPr algn="r"/>
            <a:r>
              <a:rPr lang="en-US" sz="2400" b="1" dirty="0">
                <a:solidFill>
                  <a:schemeClr val="bg1"/>
                </a:solidFill>
                <a:latin typeface="Source Sans Pro" panose="020B0503030403020204" pitchFamily="34" charset="0"/>
              </a:rPr>
              <a:t>U.S. Department of the Interior</a:t>
            </a:r>
          </a:p>
        </p:txBody>
      </p:sp>
      <p:pic>
        <p:nvPicPr>
          <p:cNvPr id="4" name="Picture 3">
            <a:extLst>
              <a:ext uri="{FF2B5EF4-FFF2-40B4-BE49-F238E27FC236}">
                <a16:creationId xmlns:a16="http://schemas.microsoft.com/office/drawing/2014/main" id="{96062BB8-07D6-DB6A-64C6-7F3E6D79A34D}"/>
              </a:ext>
            </a:extLst>
          </p:cNvPr>
          <p:cNvPicPr>
            <a:picLocks noChangeAspect="1"/>
          </p:cNvPicPr>
          <p:nvPr userDrawn="1"/>
        </p:nvPicPr>
        <p:blipFill>
          <a:blip r:embed="rId2"/>
          <a:srcRect/>
          <a:stretch/>
        </p:blipFill>
        <p:spPr>
          <a:xfrm>
            <a:off x="11011522" y="136521"/>
            <a:ext cx="846640" cy="846640"/>
          </a:xfrm>
          <a:prstGeom prst="rect">
            <a:avLst/>
          </a:prstGeom>
        </p:spPr>
      </p:pic>
      <p:pic>
        <p:nvPicPr>
          <p:cNvPr id="8" name="Picture 7">
            <a:extLst>
              <a:ext uri="{FF2B5EF4-FFF2-40B4-BE49-F238E27FC236}">
                <a16:creationId xmlns:a16="http://schemas.microsoft.com/office/drawing/2014/main" id="{A5DBAA72-9569-7E2A-8130-A6290200485F}"/>
              </a:ext>
            </a:extLst>
          </p:cNvPr>
          <p:cNvPicPr>
            <a:picLocks noChangeAspect="1"/>
          </p:cNvPicPr>
          <p:nvPr userDrawn="1"/>
        </p:nvPicPr>
        <p:blipFill>
          <a:blip r:embed="rId3"/>
          <a:stretch>
            <a:fillRect/>
          </a:stretch>
        </p:blipFill>
        <p:spPr>
          <a:xfrm>
            <a:off x="-280843" y="5645289"/>
            <a:ext cx="1809750" cy="1809750"/>
          </a:xfrm>
          <a:prstGeom prst="rect">
            <a:avLst/>
          </a:prstGeom>
        </p:spPr>
      </p:pic>
      <p:pic>
        <p:nvPicPr>
          <p:cNvPr id="10" name="Picture 9">
            <a:extLst>
              <a:ext uri="{FF2B5EF4-FFF2-40B4-BE49-F238E27FC236}">
                <a16:creationId xmlns:a16="http://schemas.microsoft.com/office/drawing/2014/main" id="{B22E1B24-F6AA-F9E4-E0ED-74D7A8F69239}"/>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flipH="1">
            <a:off x="157481" y="3552376"/>
            <a:ext cx="428672" cy="3200754"/>
          </a:xfrm>
          <a:prstGeom prst="rect">
            <a:avLst/>
          </a:prstGeom>
        </p:spPr>
      </p:pic>
      <p:pic>
        <p:nvPicPr>
          <p:cNvPr id="13" name="Picture 12">
            <a:extLst>
              <a:ext uri="{FF2B5EF4-FFF2-40B4-BE49-F238E27FC236}">
                <a16:creationId xmlns:a16="http://schemas.microsoft.com/office/drawing/2014/main" id="{043CBC93-3894-C750-D4E9-DFE2190C90A8}"/>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flipH="1">
            <a:off x="750474" y="4723514"/>
            <a:ext cx="330758" cy="2315307"/>
          </a:xfrm>
          <a:prstGeom prst="rect">
            <a:avLst/>
          </a:prstGeom>
        </p:spPr>
      </p:pic>
      <p:pic>
        <p:nvPicPr>
          <p:cNvPr id="14" name="Picture 13" descr="Logo&#10;&#10;Description automatically generated">
            <a:extLst>
              <a:ext uri="{FF2B5EF4-FFF2-40B4-BE49-F238E27FC236}">
                <a16:creationId xmlns:a16="http://schemas.microsoft.com/office/drawing/2014/main" id="{098F44EE-571B-8BA0-8962-67FB39C65AEF}"/>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50474" y="5609431"/>
            <a:ext cx="929485" cy="929485"/>
          </a:xfrm>
          <a:prstGeom prst="rect">
            <a:avLst/>
          </a:prstGeom>
        </p:spPr>
      </p:pic>
    </p:spTree>
    <p:extLst>
      <p:ext uri="{BB962C8B-B14F-4D97-AF65-F5344CB8AC3E}">
        <p14:creationId xmlns:p14="http://schemas.microsoft.com/office/powerpoint/2010/main" val="39329836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70E526E-C25E-0D4F-A4CC-2B7B6FD280C0}"/>
              </a:ext>
            </a:extLst>
          </p:cNvPr>
          <p:cNvSpPr/>
          <p:nvPr userDrawn="1"/>
        </p:nvSpPr>
        <p:spPr>
          <a:xfrm>
            <a:off x="541014" y="1484181"/>
            <a:ext cx="5755102" cy="646331"/>
          </a:xfrm>
          <a:prstGeom prst="rect">
            <a:avLst/>
          </a:prstGeom>
        </p:spPr>
        <p:txBody>
          <a:bodyPr wrap="none">
            <a:spAutoFit/>
          </a:bodyPr>
          <a:lstStyle/>
          <a:p>
            <a:pPr algn="r"/>
            <a:r>
              <a:rPr lang="en-US" sz="3600" b="1" dirty="0">
                <a:solidFill>
                  <a:schemeClr val="bg1"/>
                </a:solidFill>
                <a:latin typeface="Source Sans Pro" panose="020B0503030403020204" pitchFamily="34" charset="0"/>
              </a:rPr>
              <a:t>Bureau of Indian Education</a:t>
            </a:r>
          </a:p>
        </p:txBody>
      </p:sp>
      <p:sp>
        <p:nvSpPr>
          <p:cNvPr id="12" name="Rectangle 11">
            <a:extLst>
              <a:ext uri="{FF2B5EF4-FFF2-40B4-BE49-F238E27FC236}">
                <a16:creationId xmlns:a16="http://schemas.microsoft.com/office/drawing/2014/main" id="{22071A8B-DFE3-CD47-B415-E77A27801CE6}"/>
              </a:ext>
            </a:extLst>
          </p:cNvPr>
          <p:cNvSpPr/>
          <p:nvPr userDrawn="1"/>
        </p:nvSpPr>
        <p:spPr>
          <a:xfrm>
            <a:off x="-1150583" y="1026169"/>
            <a:ext cx="6177460" cy="461665"/>
          </a:xfrm>
          <a:prstGeom prst="rect">
            <a:avLst/>
          </a:prstGeom>
        </p:spPr>
        <p:txBody>
          <a:bodyPr wrap="square">
            <a:spAutoFit/>
          </a:bodyPr>
          <a:lstStyle/>
          <a:p>
            <a:pPr algn="r"/>
            <a:r>
              <a:rPr lang="en-US" sz="2400" b="1" dirty="0">
                <a:solidFill>
                  <a:schemeClr val="bg1"/>
                </a:solidFill>
                <a:latin typeface="Source Sans Pro" panose="020B0503030403020204" pitchFamily="34" charset="0"/>
              </a:rPr>
              <a:t>U.S. Department of the Interior</a:t>
            </a:r>
          </a:p>
        </p:txBody>
      </p:sp>
    </p:spTree>
    <p:extLst>
      <p:ext uri="{BB962C8B-B14F-4D97-AF65-F5344CB8AC3E}">
        <p14:creationId xmlns:p14="http://schemas.microsoft.com/office/powerpoint/2010/main" val="2071626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71A40FC8-45EC-8B0D-BE45-87D9E28A178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6253" t="1866" b="1866"/>
          <a:stretch/>
        </p:blipFill>
        <p:spPr>
          <a:xfrm flipH="1">
            <a:off x="9215351" y="0"/>
            <a:ext cx="3064330" cy="6858000"/>
          </a:xfrm>
          <a:prstGeom prst="rect">
            <a:avLst/>
          </a:prstGeom>
        </p:spPr>
      </p:pic>
      <p:pic>
        <p:nvPicPr>
          <p:cNvPr id="16" name="Picture 15">
            <a:extLst>
              <a:ext uri="{FF2B5EF4-FFF2-40B4-BE49-F238E27FC236}">
                <a16:creationId xmlns:a16="http://schemas.microsoft.com/office/drawing/2014/main" id="{56C08748-EDD1-6F3C-55A2-863244281D7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rot="16200000" flipH="1">
            <a:off x="10059870" y="4508978"/>
            <a:ext cx="562524" cy="3937670"/>
          </a:xfrm>
          <a:prstGeom prst="rect">
            <a:avLst/>
          </a:prstGeom>
        </p:spPr>
      </p:pic>
      <p:pic>
        <p:nvPicPr>
          <p:cNvPr id="18" name="Picture 17">
            <a:extLst>
              <a:ext uri="{FF2B5EF4-FFF2-40B4-BE49-F238E27FC236}">
                <a16:creationId xmlns:a16="http://schemas.microsoft.com/office/drawing/2014/main" id="{9E294A74-CDB1-E67D-C451-B9498B707EE8}"/>
              </a:ext>
            </a:extLst>
          </p:cNvPr>
          <p:cNvPicPr>
            <a:picLocks noChangeAspect="1"/>
          </p:cNvPicPr>
          <p:nvPr userDrawn="1"/>
        </p:nvPicPr>
        <p:blipFill>
          <a:blip r:embed="rId4"/>
          <a:stretch>
            <a:fillRect/>
          </a:stretch>
        </p:blipFill>
        <p:spPr>
          <a:xfrm rot="5400000">
            <a:off x="10391338" y="760974"/>
            <a:ext cx="2649317" cy="1127369"/>
          </a:xfrm>
          <a:prstGeom prst="rect">
            <a:avLst/>
          </a:prstGeom>
        </p:spPr>
      </p:pic>
      <p:pic>
        <p:nvPicPr>
          <p:cNvPr id="20" name="Picture 19">
            <a:extLst>
              <a:ext uri="{FF2B5EF4-FFF2-40B4-BE49-F238E27FC236}">
                <a16:creationId xmlns:a16="http://schemas.microsoft.com/office/drawing/2014/main" id="{46885471-031D-E901-24D4-4DBF72126B91}"/>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a:off x="9158520" y="3913357"/>
            <a:ext cx="6242320" cy="1019155"/>
          </a:xfrm>
          <a:prstGeom prst="rect">
            <a:avLst/>
          </a:prstGeom>
        </p:spPr>
      </p:pic>
    </p:spTree>
    <p:extLst>
      <p:ext uri="{BB962C8B-B14F-4D97-AF65-F5344CB8AC3E}">
        <p14:creationId xmlns:p14="http://schemas.microsoft.com/office/powerpoint/2010/main" val="350149710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F19E84-845F-E0AC-4177-41FB00961F2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6253" t="1866" b="1866"/>
          <a:stretch/>
        </p:blipFill>
        <p:spPr>
          <a:xfrm>
            <a:off x="0" y="0"/>
            <a:ext cx="2461846" cy="6858000"/>
          </a:xfrm>
          <a:prstGeom prst="rect">
            <a:avLst/>
          </a:prstGeom>
        </p:spPr>
      </p:pic>
      <p:pic>
        <p:nvPicPr>
          <p:cNvPr id="9" name="Picture 8">
            <a:extLst>
              <a:ext uri="{FF2B5EF4-FFF2-40B4-BE49-F238E27FC236}">
                <a16:creationId xmlns:a16="http://schemas.microsoft.com/office/drawing/2014/main" id="{218830B0-E83E-E422-A7B5-69BDCBB83DA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50474" y="4723514"/>
            <a:ext cx="330758" cy="2315307"/>
          </a:xfrm>
          <a:prstGeom prst="rect">
            <a:avLst/>
          </a:prstGeom>
        </p:spPr>
      </p:pic>
      <p:pic>
        <p:nvPicPr>
          <p:cNvPr id="10" name="Picture 9">
            <a:extLst>
              <a:ext uri="{FF2B5EF4-FFF2-40B4-BE49-F238E27FC236}">
                <a16:creationId xmlns:a16="http://schemas.microsoft.com/office/drawing/2014/main" id="{BB419D05-F7BA-9A84-35B0-CC80C3F08F4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84464" y="6018104"/>
            <a:ext cx="3064329" cy="500299"/>
          </a:xfrm>
          <a:prstGeom prst="rect">
            <a:avLst/>
          </a:prstGeom>
        </p:spPr>
      </p:pic>
      <p:pic>
        <p:nvPicPr>
          <p:cNvPr id="4" name="Picture 3" descr="Logo&#10;&#10;Description automatically generated">
            <a:extLst>
              <a:ext uri="{FF2B5EF4-FFF2-40B4-BE49-F238E27FC236}">
                <a16:creationId xmlns:a16="http://schemas.microsoft.com/office/drawing/2014/main" id="{96062BB8-07D6-DB6A-64C6-7F3E6D79A34D}"/>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57912" y="203064"/>
            <a:ext cx="846640" cy="846640"/>
          </a:xfrm>
          <a:prstGeom prst="rect">
            <a:avLst/>
          </a:prstGeom>
        </p:spPr>
      </p:pic>
    </p:spTree>
    <p:extLst>
      <p:ext uri="{BB962C8B-B14F-4D97-AF65-F5344CB8AC3E}">
        <p14:creationId xmlns:p14="http://schemas.microsoft.com/office/powerpoint/2010/main" val="11955917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8F19E84-845F-E0AC-4177-41FB00961F2D}"/>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6253" t="1866" b="1866"/>
          <a:stretch/>
        </p:blipFill>
        <p:spPr>
          <a:xfrm>
            <a:off x="0" y="0"/>
            <a:ext cx="4425494" cy="6858000"/>
          </a:xfrm>
          <a:prstGeom prst="rect">
            <a:avLst/>
          </a:prstGeom>
        </p:spPr>
      </p:pic>
      <p:pic>
        <p:nvPicPr>
          <p:cNvPr id="9" name="Picture 8">
            <a:extLst>
              <a:ext uri="{FF2B5EF4-FFF2-40B4-BE49-F238E27FC236}">
                <a16:creationId xmlns:a16="http://schemas.microsoft.com/office/drawing/2014/main" id="{218830B0-E83E-E422-A7B5-69BDCBB83DA4}"/>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50474" y="4723514"/>
            <a:ext cx="330758" cy="2315307"/>
          </a:xfrm>
          <a:prstGeom prst="rect">
            <a:avLst/>
          </a:prstGeom>
        </p:spPr>
      </p:pic>
      <p:pic>
        <p:nvPicPr>
          <p:cNvPr id="10" name="Picture 9">
            <a:extLst>
              <a:ext uri="{FF2B5EF4-FFF2-40B4-BE49-F238E27FC236}">
                <a16:creationId xmlns:a16="http://schemas.microsoft.com/office/drawing/2014/main" id="{BB419D05-F7BA-9A84-35B0-CC80C3F08F4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rot="10800000">
            <a:off x="-184464" y="6018104"/>
            <a:ext cx="3064329" cy="500299"/>
          </a:xfrm>
          <a:prstGeom prst="rect">
            <a:avLst/>
          </a:prstGeom>
        </p:spPr>
      </p:pic>
      <p:pic>
        <p:nvPicPr>
          <p:cNvPr id="4" name="Picture 3">
            <a:extLst>
              <a:ext uri="{FF2B5EF4-FFF2-40B4-BE49-F238E27FC236}">
                <a16:creationId xmlns:a16="http://schemas.microsoft.com/office/drawing/2014/main" id="{96062BB8-07D6-DB6A-64C6-7F3E6D79A34D}"/>
              </a:ext>
            </a:extLst>
          </p:cNvPr>
          <p:cNvPicPr>
            <a:picLocks noChangeAspect="1"/>
          </p:cNvPicPr>
          <p:nvPr userDrawn="1"/>
        </p:nvPicPr>
        <p:blipFill>
          <a:blip r:embed="rId5"/>
          <a:srcRect/>
          <a:stretch/>
        </p:blipFill>
        <p:spPr>
          <a:xfrm>
            <a:off x="257920" y="278122"/>
            <a:ext cx="1356769" cy="1356769"/>
          </a:xfrm>
          <a:prstGeom prst="rect">
            <a:avLst/>
          </a:prstGeom>
        </p:spPr>
      </p:pic>
      <p:pic>
        <p:nvPicPr>
          <p:cNvPr id="2" name="Picture 1" descr="Logo, icon&#10;&#10;Description automatically generated">
            <a:extLst>
              <a:ext uri="{FF2B5EF4-FFF2-40B4-BE49-F238E27FC236}">
                <a16:creationId xmlns:a16="http://schemas.microsoft.com/office/drawing/2014/main" id="{67726634-A0E7-F082-4614-C15C49093093}"/>
              </a:ext>
            </a:extLst>
          </p:cNvPr>
          <p:cNvPicPr>
            <a:picLocks noChangeAspect="1"/>
          </p:cNvPicPr>
          <p:nvPr userDrawn="1"/>
        </p:nvPicPr>
        <p:blipFill>
          <a:blip r:embed="rId6" cstate="email">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6607207" y="4769288"/>
            <a:ext cx="457200" cy="457200"/>
          </a:xfrm>
          <a:prstGeom prst="rect">
            <a:avLst/>
          </a:prstGeom>
        </p:spPr>
      </p:pic>
      <p:pic>
        <p:nvPicPr>
          <p:cNvPr id="3" name="Picture 2" descr="Logo&#10;&#10;Description automatically generated">
            <a:extLst>
              <a:ext uri="{FF2B5EF4-FFF2-40B4-BE49-F238E27FC236}">
                <a16:creationId xmlns:a16="http://schemas.microsoft.com/office/drawing/2014/main" id="{B863C11C-9C05-FDE0-E0FA-B9B73123EE2B}"/>
              </a:ext>
            </a:extLst>
          </p:cNvPr>
          <p:cNvPicPr>
            <a:picLocks noChangeAspect="1"/>
          </p:cNvPicPr>
          <p:nvPr userDrawn="1"/>
        </p:nvPicPr>
        <p:blipFill>
          <a:blip r:embed="rId7" cstate="email">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2861868" y="3659033"/>
            <a:ext cx="457200" cy="457200"/>
          </a:xfrm>
          <a:prstGeom prst="rect">
            <a:avLst/>
          </a:prstGeom>
        </p:spPr>
      </p:pic>
      <p:pic>
        <p:nvPicPr>
          <p:cNvPr id="6" name="Picture 5" descr="Icon&#10;&#10;Description automatically generated">
            <a:extLst>
              <a:ext uri="{FF2B5EF4-FFF2-40B4-BE49-F238E27FC236}">
                <a16:creationId xmlns:a16="http://schemas.microsoft.com/office/drawing/2014/main" id="{5AEDCC0A-297A-61F5-3CC5-C2F41A8F53B3}"/>
              </a:ext>
            </a:extLst>
          </p:cNvPr>
          <p:cNvPicPr>
            <a:picLocks noChangeAspect="1"/>
          </p:cNvPicPr>
          <p:nvPr userDrawn="1"/>
        </p:nvPicPr>
        <p:blipFill>
          <a:blip r:embed="rId8" cstate="email">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6581843" y="3653179"/>
            <a:ext cx="457200" cy="457200"/>
          </a:xfrm>
          <a:prstGeom prst="rect">
            <a:avLst/>
          </a:prstGeom>
        </p:spPr>
      </p:pic>
      <p:pic>
        <p:nvPicPr>
          <p:cNvPr id="7" name="Picture 6">
            <a:extLst>
              <a:ext uri="{FF2B5EF4-FFF2-40B4-BE49-F238E27FC236}">
                <a16:creationId xmlns:a16="http://schemas.microsoft.com/office/drawing/2014/main" id="{E60B7CFB-9BA9-3007-38F6-E84F750462BE}"/>
              </a:ext>
            </a:extLst>
          </p:cNvPr>
          <p:cNvPicPr>
            <a:picLocks noChangeAspect="1"/>
          </p:cNvPicPr>
          <p:nvPr userDrawn="1"/>
        </p:nvPicPr>
        <p:blipFill>
          <a:blip r:embed="rId9" cstate="email">
            <a:duotone>
              <a:schemeClr val="accent4">
                <a:shade val="45000"/>
                <a:satMod val="135000"/>
              </a:schemeClr>
              <a:prstClr val="white"/>
            </a:duotone>
            <a:extLst>
              <a:ext uri="{28A0092B-C50C-407E-A947-70E740481C1C}">
                <a14:useLocalDpi xmlns:a14="http://schemas.microsoft.com/office/drawing/2010/main"/>
              </a:ext>
            </a:extLst>
          </a:blip>
          <a:srcRect/>
          <a:stretch/>
        </p:blipFill>
        <p:spPr>
          <a:xfrm>
            <a:off x="4615214" y="2228959"/>
            <a:ext cx="992009" cy="992009"/>
          </a:xfrm>
          <a:prstGeom prst="rect">
            <a:avLst/>
          </a:prstGeom>
        </p:spPr>
      </p:pic>
      <p:sp>
        <p:nvSpPr>
          <p:cNvPr id="8" name="Title 39">
            <a:extLst>
              <a:ext uri="{FF2B5EF4-FFF2-40B4-BE49-F238E27FC236}">
                <a16:creationId xmlns:a16="http://schemas.microsoft.com/office/drawing/2014/main" id="{AE54F90F-9144-9A1F-F116-CC2313FB85BC}"/>
              </a:ext>
            </a:extLst>
          </p:cNvPr>
          <p:cNvSpPr>
            <a:spLocks noGrp="1"/>
          </p:cNvSpPr>
          <p:nvPr>
            <p:ph type="title" hasCustomPrompt="1"/>
          </p:nvPr>
        </p:nvSpPr>
        <p:spPr>
          <a:xfrm>
            <a:off x="2327563" y="585651"/>
            <a:ext cx="7860146" cy="1105037"/>
          </a:xfrm>
        </p:spPr>
        <p:txBody>
          <a:bodyPr>
            <a:normAutofit/>
          </a:bodyPr>
          <a:lstStyle>
            <a:lvl1pPr>
              <a:defRPr sz="5400" b="1"/>
            </a:lvl1pPr>
          </a:lstStyle>
          <a:p>
            <a:r>
              <a:rPr lang="en-US"/>
              <a:t>Connect With Us!</a:t>
            </a:r>
          </a:p>
        </p:txBody>
      </p:sp>
      <p:pic>
        <p:nvPicPr>
          <p:cNvPr id="15" name="Picture 14" descr="Icon&#10;&#10;Description automatically generated">
            <a:extLst>
              <a:ext uri="{FF2B5EF4-FFF2-40B4-BE49-F238E27FC236}">
                <a16:creationId xmlns:a16="http://schemas.microsoft.com/office/drawing/2014/main" id="{C7C03086-A2C8-679C-A09D-DF9061DE5502}"/>
              </a:ext>
            </a:extLst>
          </p:cNvPr>
          <p:cNvPicPr>
            <a:picLocks noChangeAspect="1"/>
          </p:cNvPicPr>
          <p:nvPr userDrawn="1"/>
        </p:nvPicPr>
        <p:blipFill>
          <a:blip r:embed="rId10" cstate="email">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a:off x="2861868" y="4769288"/>
            <a:ext cx="457200" cy="457200"/>
          </a:xfrm>
          <a:prstGeom prst="rect">
            <a:avLst/>
          </a:prstGeom>
        </p:spPr>
      </p:pic>
      <p:sp>
        <p:nvSpPr>
          <p:cNvPr id="14" name="Rectangle 13">
            <a:extLst>
              <a:ext uri="{FF2B5EF4-FFF2-40B4-BE49-F238E27FC236}">
                <a16:creationId xmlns:a16="http://schemas.microsoft.com/office/drawing/2014/main" id="{77EFF8AD-3F6D-0E33-DEE0-D60F01E1538F}"/>
              </a:ext>
            </a:extLst>
          </p:cNvPr>
          <p:cNvSpPr/>
          <p:nvPr userDrawn="1"/>
        </p:nvSpPr>
        <p:spPr>
          <a:xfrm rot="20435240">
            <a:off x="575395" y="2125881"/>
            <a:ext cx="2452384" cy="4296925"/>
          </a:xfrm>
          <a:prstGeom prst="rect">
            <a:avLst/>
          </a:prstGeom>
          <a:blipFill>
            <a:blip r:embed="rId11" cstate="email">
              <a:extLst>
                <a:ext uri="{28A0092B-C50C-407E-A947-70E740481C1C}">
                  <a14:useLocalDpi xmlns:a14="http://schemas.microsoft.com/office/drawing/2010/main"/>
                </a:ext>
              </a:extLst>
            </a:blip>
            <a:stretch>
              <a:fillRect l="-1125" r="-1125"/>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noProof="0" dirty="0"/>
          </a:p>
        </p:txBody>
      </p:sp>
    </p:spTree>
    <p:extLst>
      <p:ext uri="{BB962C8B-B14F-4D97-AF65-F5344CB8AC3E}">
        <p14:creationId xmlns:p14="http://schemas.microsoft.com/office/powerpoint/2010/main" val="203065817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3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4FD835-C387-F81D-C1D7-AFE2FA04BDED}"/>
              </a:ext>
            </a:extLst>
          </p:cNvPr>
          <p:cNvPicPr>
            <a:picLocks noChangeAspect="1"/>
          </p:cNvPicPr>
          <p:nvPr userDrawn="1"/>
        </p:nvPicPr>
        <p:blipFill>
          <a:blip r:embed="rId2"/>
          <a:srcRect/>
          <a:stretch/>
        </p:blipFill>
        <p:spPr>
          <a:xfrm>
            <a:off x="0" y="127"/>
            <a:ext cx="12399264" cy="6857746"/>
          </a:xfrm>
          <a:prstGeom prst="rect">
            <a:avLst/>
          </a:prstGeom>
        </p:spPr>
      </p:pic>
      <p:pic>
        <p:nvPicPr>
          <p:cNvPr id="6" name="Picture 5">
            <a:extLst>
              <a:ext uri="{FF2B5EF4-FFF2-40B4-BE49-F238E27FC236}">
                <a16:creationId xmlns:a16="http://schemas.microsoft.com/office/drawing/2014/main" id="{006E2DAE-463C-D8C5-5383-645B0A1FD18B}"/>
              </a:ext>
            </a:extLst>
          </p:cNvPr>
          <p:cNvPicPr>
            <a:picLocks noChangeAspect="1"/>
          </p:cNvPicPr>
          <p:nvPr userDrawn="1"/>
        </p:nvPicPr>
        <p:blipFill>
          <a:blip r:embed="rId3"/>
          <a:srcRect/>
          <a:stretch/>
        </p:blipFill>
        <p:spPr>
          <a:xfrm>
            <a:off x="3984" y="-1"/>
            <a:ext cx="2216247" cy="6858001"/>
          </a:xfrm>
          <a:prstGeom prst="rect">
            <a:avLst/>
          </a:prstGeom>
        </p:spPr>
      </p:pic>
      <p:pic>
        <p:nvPicPr>
          <p:cNvPr id="2" name="Picture 1" descr="Logo&#10;&#10;Description automatically generated">
            <a:extLst>
              <a:ext uri="{FF2B5EF4-FFF2-40B4-BE49-F238E27FC236}">
                <a16:creationId xmlns:a16="http://schemas.microsoft.com/office/drawing/2014/main" id="{DAF7CFCA-09CB-BC9E-CE07-DE96ED68BE6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608841" y="1135602"/>
            <a:ext cx="4137617" cy="4137617"/>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240543513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4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B4FD835-C387-F81D-C1D7-AFE2FA04BDED}"/>
              </a:ext>
            </a:extLst>
          </p:cNvPr>
          <p:cNvPicPr>
            <a:picLocks noChangeAspect="1"/>
          </p:cNvPicPr>
          <p:nvPr userDrawn="1"/>
        </p:nvPicPr>
        <p:blipFill>
          <a:blip r:embed="rId2"/>
          <a:srcRect/>
          <a:stretch/>
        </p:blipFill>
        <p:spPr>
          <a:xfrm>
            <a:off x="4122" y="0"/>
            <a:ext cx="2016499" cy="6858000"/>
          </a:xfrm>
          <a:prstGeom prst="rect">
            <a:avLst/>
          </a:prstGeom>
        </p:spPr>
      </p:pic>
      <p:pic>
        <p:nvPicPr>
          <p:cNvPr id="2" name="Picture 1">
            <a:extLst>
              <a:ext uri="{FF2B5EF4-FFF2-40B4-BE49-F238E27FC236}">
                <a16:creationId xmlns:a16="http://schemas.microsoft.com/office/drawing/2014/main" id="{0F2922CA-3C28-2BDE-7DC8-F68E8D8FCE21}"/>
              </a:ext>
            </a:extLst>
          </p:cNvPr>
          <p:cNvPicPr>
            <a:picLocks noChangeAspect="1"/>
          </p:cNvPicPr>
          <p:nvPr userDrawn="1"/>
        </p:nvPicPr>
        <p:blipFill>
          <a:blip r:embed="rId3"/>
          <a:srcRect/>
          <a:stretch/>
        </p:blipFill>
        <p:spPr>
          <a:xfrm>
            <a:off x="1707906" y="-1"/>
            <a:ext cx="513636" cy="6858001"/>
          </a:xfrm>
          <a:prstGeom prst="rect">
            <a:avLst/>
          </a:prstGeom>
        </p:spPr>
      </p:pic>
      <p:pic>
        <p:nvPicPr>
          <p:cNvPr id="5" name="Picture 4" descr="Logo&#10;&#10;Description automatically generated">
            <a:extLst>
              <a:ext uri="{FF2B5EF4-FFF2-40B4-BE49-F238E27FC236}">
                <a16:creationId xmlns:a16="http://schemas.microsoft.com/office/drawing/2014/main" id="{19A13775-F8E9-A551-0FB9-40B3CA45A16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30726" y="2907108"/>
            <a:ext cx="1043781" cy="1043781"/>
          </a:xfrm>
          <a:prstGeom prst="rect">
            <a:avLst/>
          </a:prstGeom>
          <a:effectLst>
            <a:outerShdw blurRad="50800" dist="38100" dir="8100000" algn="tr" rotWithShape="0">
              <a:prstClr val="black">
                <a:alpha val="40000"/>
              </a:prstClr>
            </a:outerShdw>
          </a:effectLst>
        </p:spPr>
      </p:pic>
    </p:spTree>
    <p:extLst>
      <p:ext uri="{BB962C8B-B14F-4D97-AF65-F5344CB8AC3E}">
        <p14:creationId xmlns:p14="http://schemas.microsoft.com/office/powerpoint/2010/main" val="401156006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5_Title Slid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BE17DCB-0840-45BA-DDBB-9453158D6B4D}"/>
              </a:ext>
            </a:extLst>
          </p:cNvPr>
          <p:cNvPicPr>
            <a:picLocks noChangeAspect="1"/>
          </p:cNvPicPr>
          <p:nvPr userDrawn="1"/>
        </p:nvPicPr>
        <p:blipFill>
          <a:blip r:embed="rId2"/>
          <a:srcRect/>
          <a:stretch/>
        </p:blipFill>
        <p:spPr>
          <a:xfrm>
            <a:off x="5268" y="2719"/>
            <a:ext cx="12181464" cy="6855281"/>
          </a:xfrm>
          <a:prstGeom prst="rect">
            <a:avLst/>
          </a:prstGeom>
        </p:spPr>
      </p:pic>
      <p:sp>
        <p:nvSpPr>
          <p:cNvPr id="6" name="Rectangle 5">
            <a:extLst>
              <a:ext uri="{FF2B5EF4-FFF2-40B4-BE49-F238E27FC236}">
                <a16:creationId xmlns:a16="http://schemas.microsoft.com/office/drawing/2014/main" id="{6DE21D2F-B39C-C207-6EC6-D9410E8C019F}"/>
              </a:ext>
            </a:extLst>
          </p:cNvPr>
          <p:cNvSpPr/>
          <p:nvPr userDrawn="1"/>
        </p:nvSpPr>
        <p:spPr>
          <a:xfrm>
            <a:off x="-172995" y="2718486"/>
            <a:ext cx="12603892" cy="1581665"/>
          </a:xfrm>
          <a:prstGeom prst="rect">
            <a:avLst/>
          </a:prstGeom>
          <a:solidFill>
            <a:schemeClr val="tx1">
              <a:alpha val="70698"/>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ysClr val="windowText" lastClr="000000"/>
              </a:solidFill>
            </a:endParaRPr>
          </a:p>
        </p:txBody>
      </p:sp>
      <p:sp>
        <p:nvSpPr>
          <p:cNvPr id="8" name="Rectangle 7">
            <a:extLst>
              <a:ext uri="{FF2B5EF4-FFF2-40B4-BE49-F238E27FC236}">
                <a16:creationId xmlns:a16="http://schemas.microsoft.com/office/drawing/2014/main" id="{E8ED788C-02AF-8B43-EE42-4B5C8CE498DA}"/>
              </a:ext>
            </a:extLst>
          </p:cNvPr>
          <p:cNvSpPr/>
          <p:nvPr userDrawn="1"/>
        </p:nvSpPr>
        <p:spPr>
          <a:xfrm rot="5400000">
            <a:off x="3188894" y="-726826"/>
            <a:ext cx="134222" cy="6858000"/>
          </a:xfrm>
          <a:prstGeom prst="rect">
            <a:avLst/>
          </a:prstGeom>
          <a:solidFill>
            <a:srgbClr val="7BCC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24897B01-DE60-2578-2518-E05C0F2F4827}"/>
              </a:ext>
            </a:extLst>
          </p:cNvPr>
          <p:cNvSpPr/>
          <p:nvPr userDrawn="1"/>
        </p:nvSpPr>
        <p:spPr>
          <a:xfrm rot="5400000">
            <a:off x="8946228" y="881841"/>
            <a:ext cx="134222" cy="6858000"/>
          </a:xfrm>
          <a:prstGeom prst="rect">
            <a:avLst/>
          </a:prstGeom>
          <a:solidFill>
            <a:srgbClr val="7BCC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92293805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6_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76C0DBF-603F-B900-294C-28E6154AF766}"/>
              </a:ext>
            </a:extLst>
          </p:cNvPr>
          <p:cNvPicPr>
            <a:picLocks noChangeAspect="1"/>
          </p:cNvPicPr>
          <p:nvPr userDrawn="1"/>
        </p:nvPicPr>
        <p:blipFill>
          <a:blip r:embed="rId2"/>
          <a:srcRect/>
          <a:stretch/>
        </p:blipFill>
        <p:spPr>
          <a:xfrm>
            <a:off x="0" y="3506"/>
            <a:ext cx="2024743" cy="6853707"/>
          </a:xfrm>
          <a:prstGeom prst="rect">
            <a:avLst/>
          </a:prstGeom>
        </p:spPr>
      </p:pic>
      <p:sp>
        <p:nvSpPr>
          <p:cNvPr id="4" name="Rectangle 3">
            <a:extLst>
              <a:ext uri="{FF2B5EF4-FFF2-40B4-BE49-F238E27FC236}">
                <a16:creationId xmlns:a16="http://schemas.microsoft.com/office/drawing/2014/main" id="{4BA359F5-78AC-9FD4-970B-4183E82E8E80}"/>
              </a:ext>
            </a:extLst>
          </p:cNvPr>
          <p:cNvSpPr/>
          <p:nvPr userDrawn="1"/>
        </p:nvSpPr>
        <p:spPr>
          <a:xfrm>
            <a:off x="1804087" y="0"/>
            <a:ext cx="245370" cy="6858000"/>
          </a:xfrm>
          <a:prstGeom prst="rect">
            <a:avLst/>
          </a:prstGeom>
          <a:solidFill>
            <a:srgbClr val="7BCC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372053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70E526E-C25E-0D4F-A4CC-2B7B6FD280C0}"/>
              </a:ext>
            </a:extLst>
          </p:cNvPr>
          <p:cNvSpPr/>
          <p:nvPr userDrawn="1"/>
        </p:nvSpPr>
        <p:spPr>
          <a:xfrm>
            <a:off x="541014" y="1484181"/>
            <a:ext cx="5755102" cy="646331"/>
          </a:xfrm>
          <a:prstGeom prst="rect">
            <a:avLst/>
          </a:prstGeom>
        </p:spPr>
        <p:txBody>
          <a:bodyPr wrap="none">
            <a:spAutoFit/>
          </a:bodyPr>
          <a:lstStyle/>
          <a:p>
            <a:pPr algn="r"/>
            <a:r>
              <a:rPr lang="en-US" sz="3600" b="1" dirty="0">
                <a:solidFill>
                  <a:schemeClr val="bg1"/>
                </a:solidFill>
                <a:latin typeface="Source Sans Pro" panose="020B0503030403020204" pitchFamily="34" charset="0"/>
              </a:rPr>
              <a:t>Bureau of Indian Education</a:t>
            </a:r>
          </a:p>
        </p:txBody>
      </p:sp>
      <p:sp>
        <p:nvSpPr>
          <p:cNvPr id="12" name="Rectangle 11">
            <a:extLst>
              <a:ext uri="{FF2B5EF4-FFF2-40B4-BE49-F238E27FC236}">
                <a16:creationId xmlns:a16="http://schemas.microsoft.com/office/drawing/2014/main" id="{22071A8B-DFE3-CD47-B415-E77A27801CE6}"/>
              </a:ext>
            </a:extLst>
          </p:cNvPr>
          <p:cNvSpPr/>
          <p:nvPr userDrawn="1"/>
        </p:nvSpPr>
        <p:spPr>
          <a:xfrm>
            <a:off x="-1150583" y="1026169"/>
            <a:ext cx="6177460" cy="461665"/>
          </a:xfrm>
          <a:prstGeom prst="rect">
            <a:avLst/>
          </a:prstGeom>
        </p:spPr>
        <p:txBody>
          <a:bodyPr wrap="square">
            <a:spAutoFit/>
          </a:bodyPr>
          <a:lstStyle/>
          <a:p>
            <a:pPr algn="r"/>
            <a:r>
              <a:rPr lang="en-US" sz="2400" b="1" dirty="0">
                <a:solidFill>
                  <a:schemeClr val="bg1"/>
                </a:solidFill>
                <a:latin typeface="Source Sans Pro" panose="020B0503030403020204" pitchFamily="34" charset="0"/>
              </a:rPr>
              <a:t>U.S. Department of the Interior</a:t>
            </a:r>
          </a:p>
        </p:txBody>
      </p:sp>
      <p:sp>
        <p:nvSpPr>
          <p:cNvPr id="2" name="Rectangle 1">
            <a:extLst>
              <a:ext uri="{FF2B5EF4-FFF2-40B4-BE49-F238E27FC236}">
                <a16:creationId xmlns:a16="http://schemas.microsoft.com/office/drawing/2014/main" id="{15932163-B90A-9B44-F03F-C0C22335F257}"/>
              </a:ext>
            </a:extLst>
          </p:cNvPr>
          <p:cNvSpPr/>
          <p:nvPr userDrawn="1"/>
        </p:nvSpPr>
        <p:spPr>
          <a:xfrm>
            <a:off x="-167396" y="-20898"/>
            <a:ext cx="12526791" cy="631371"/>
          </a:xfrm>
          <a:prstGeom prst="rect">
            <a:avLst/>
          </a:prstGeom>
          <a:solidFill>
            <a:srgbClr val="CE831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F136AD68-5E7E-C6BC-E300-26F9C937E3E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7395" y="453355"/>
            <a:ext cx="12526791" cy="415801"/>
          </a:xfrm>
          <a:prstGeom prst="rect">
            <a:avLst/>
          </a:prstGeom>
        </p:spPr>
      </p:pic>
      <p:pic>
        <p:nvPicPr>
          <p:cNvPr id="4" name="Picture 3" descr="Logo&#10;&#10;Description automatically generated">
            <a:extLst>
              <a:ext uri="{FF2B5EF4-FFF2-40B4-BE49-F238E27FC236}">
                <a16:creationId xmlns:a16="http://schemas.microsoft.com/office/drawing/2014/main" id="{96062BB8-07D6-DB6A-64C6-7F3E6D79A34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011522" y="136521"/>
            <a:ext cx="846640" cy="846640"/>
          </a:xfrm>
          <a:prstGeom prst="rect">
            <a:avLst/>
          </a:prstGeom>
        </p:spPr>
      </p:pic>
    </p:spTree>
    <p:extLst>
      <p:ext uri="{BB962C8B-B14F-4D97-AF65-F5344CB8AC3E}">
        <p14:creationId xmlns:p14="http://schemas.microsoft.com/office/powerpoint/2010/main" val="23592304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70E526E-C25E-0D4F-A4CC-2B7B6FD280C0}"/>
              </a:ext>
            </a:extLst>
          </p:cNvPr>
          <p:cNvSpPr/>
          <p:nvPr userDrawn="1"/>
        </p:nvSpPr>
        <p:spPr>
          <a:xfrm>
            <a:off x="541014" y="1484181"/>
            <a:ext cx="5755102" cy="646331"/>
          </a:xfrm>
          <a:prstGeom prst="rect">
            <a:avLst/>
          </a:prstGeom>
        </p:spPr>
        <p:txBody>
          <a:bodyPr wrap="none">
            <a:spAutoFit/>
          </a:bodyPr>
          <a:lstStyle/>
          <a:p>
            <a:pPr algn="r"/>
            <a:r>
              <a:rPr lang="en-US" sz="3600" b="1" dirty="0">
                <a:solidFill>
                  <a:schemeClr val="bg1"/>
                </a:solidFill>
                <a:latin typeface="Source Sans Pro" panose="020B0503030403020204" pitchFamily="34" charset="0"/>
              </a:rPr>
              <a:t>Bureau of Indian Education</a:t>
            </a:r>
          </a:p>
        </p:txBody>
      </p:sp>
      <p:sp>
        <p:nvSpPr>
          <p:cNvPr id="12" name="Rectangle 11">
            <a:extLst>
              <a:ext uri="{FF2B5EF4-FFF2-40B4-BE49-F238E27FC236}">
                <a16:creationId xmlns:a16="http://schemas.microsoft.com/office/drawing/2014/main" id="{22071A8B-DFE3-CD47-B415-E77A27801CE6}"/>
              </a:ext>
            </a:extLst>
          </p:cNvPr>
          <p:cNvSpPr/>
          <p:nvPr userDrawn="1"/>
        </p:nvSpPr>
        <p:spPr>
          <a:xfrm>
            <a:off x="-1150583" y="1026169"/>
            <a:ext cx="6177460" cy="461665"/>
          </a:xfrm>
          <a:prstGeom prst="rect">
            <a:avLst/>
          </a:prstGeom>
        </p:spPr>
        <p:txBody>
          <a:bodyPr wrap="square">
            <a:spAutoFit/>
          </a:bodyPr>
          <a:lstStyle/>
          <a:p>
            <a:pPr algn="r"/>
            <a:r>
              <a:rPr lang="en-US" sz="2400" b="1" dirty="0">
                <a:solidFill>
                  <a:schemeClr val="bg1"/>
                </a:solidFill>
                <a:latin typeface="Source Sans Pro" panose="020B0503030403020204" pitchFamily="34" charset="0"/>
              </a:rPr>
              <a:t>U.S. Department of the Interior</a:t>
            </a:r>
          </a:p>
        </p:txBody>
      </p:sp>
      <p:sp>
        <p:nvSpPr>
          <p:cNvPr id="2" name="Rectangle 1">
            <a:extLst>
              <a:ext uri="{FF2B5EF4-FFF2-40B4-BE49-F238E27FC236}">
                <a16:creationId xmlns:a16="http://schemas.microsoft.com/office/drawing/2014/main" id="{15932163-B90A-9B44-F03F-C0C22335F257}"/>
              </a:ext>
            </a:extLst>
          </p:cNvPr>
          <p:cNvSpPr/>
          <p:nvPr userDrawn="1"/>
        </p:nvSpPr>
        <p:spPr>
          <a:xfrm>
            <a:off x="-167396" y="-20898"/>
            <a:ext cx="12526791" cy="631371"/>
          </a:xfrm>
          <a:prstGeom prst="rect">
            <a:avLst/>
          </a:prstGeom>
          <a:solidFill>
            <a:srgbClr val="376C7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a:extLst>
              <a:ext uri="{FF2B5EF4-FFF2-40B4-BE49-F238E27FC236}">
                <a16:creationId xmlns:a16="http://schemas.microsoft.com/office/drawing/2014/main" id="{F136AD68-5E7E-C6BC-E300-26F9C937E3E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7395" y="453355"/>
            <a:ext cx="12526791" cy="415801"/>
          </a:xfrm>
          <a:prstGeom prst="rect">
            <a:avLst/>
          </a:prstGeom>
        </p:spPr>
      </p:pic>
      <p:pic>
        <p:nvPicPr>
          <p:cNvPr id="4" name="Picture 3" descr="Logo&#10;&#10;Description automatically generated">
            <a:extLst>
              <a:ext uri="{FF2B5EF4-FFF2-40B4-BE49-F238E27FC236}">
                <a16:creationId xmlns:a16="http://schemas.microsoft.com/office/drawing/2014/main" id="{96062BB8-07D6-DB6A-64C6-7F3E6D79A34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011522" y="136521"/>
            <a:ext cx="846640" cy="846640"/>
          </a:xfrm>
          <a:prstGeom prst="rect">
            <a:avLst/>
          </a:prstGeom>
        </p:spPr>
      </p:pic>
    </p:spTree>
    <p:extLst>
      <p:ext uri="{BB962C8B-B14F-4D97-AF65-F5344CB8AC3E}">
        <p14:creationId xmlns:p14="http://schemas.microsoft.com/office/powerpoint/2010/main" val="4059895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9B4968C2-183D-5874-F284-766DDF18F32B}"/>
              </a:ext>
            </a:extLst>
          </p:cNvPr>
          <p:cNvPicPr>
            <a:picLocks noChangeAspect="1"/>
          </p:cNvPicPr>
          <p:nvPr userDrawn="1"/>
        </p:nvPicPr>
        <p:blipFill>
          <a:blip r:embed="rId2"/>
          <a:srcRect/>
          <a:stretch/>
        </p:blipFill>
        <p:spPr>
          <a:xfrm>
            <a:off x="0" y="-1"/>
            <a:ext cx="12314650" cy="6858001"/>
          </a:xfrm>
          <a:prstGeom prst="rect">
            <a:avLst/>
          </a:prstGeom>
        </p:spPr>
      </p:pic>
      <p:pic>
        <p:nvPicPr>
          <p:cNvPr id="2" name="Picture 1">
            <a:extLst>
              <a:ext uri="{FF2B5EF4-FFF2-40B4-BE49-F238E27FC236}">
                <a16:creationId xmlns:a16="http://schemas.microsoft.com/office/drawing/2014/main" id="{E6CC2000-6309-EE93-4CA1-B7523486A02B}"/>
              </a:ext>
            </a:extLst>
          </p:cNvPr>
          <p:cNvPicPr>
            <a:picLocks noChangeAspect="1"/>
          </p:cNvPicPr>
          <p:nvPr userDrawn="1"/>
        </p:nvPicPr>
        <p:blipFill rotWithShape="1">
          <a:blip r:embed="rId3" cstate="email">
            <a:extLst>
              <a:ext uri="{28A0092B-C50C-407E-A947-70E740481C1C}">
                <a14:useLocalDpi xmlns:a14="http://schemas.microsoft.com/office/drawing/2010/main"/>
              </a:ext>
            </a:extLst>
          </a:blip>
          <a:srcRect/>
          <a:stretch/>
        </p:blipFill>
        <p:spPr>
          <a:xfrm flipH="1">
            <a:off x="6516913" y="-24444"/>
            <a:ext cx="5797737" cy="6526998"/>
          </a:xfrm>
          <a:prstGeom prst="rect">
            <a:avLst/>
          </a:prstGeom>
        </p:spPr>
      </p:pic>
      <p:pic>
        <p:nvPicPr>
          <p:cNvPr id="5" name="Picture 4">
            <a:extLst>
              <a:ext uri="{FF2B5EF4-FFF2-40B4-BE49-F238E27FC236}">
                <a16:creationId xmlns:a16="http://schemas.microsoft.com/office/drawing/2014/main" id="{7E740BC5-9F9D-F0EB-508E-39144409CF0C}"/>
              </a:ext>
            </a:extLst>
          </p:cNvPr>
          <p:cNvPicPr>
            <a:picLocks noChangeAspect="1"/>
          </p:cNvPicPr>
          <p:nvPr userDrawn="1"/>
        </p:nvPicPr>
        <p:blipFill>
          <a:blip r:embed="rId4"/>
          <a:stretch>
            <a:fillRect/>
          </a:stretch>
        </p:blipFill>
        <p:spPr>
          <a:xfrm>
            <a:off x="-366466" y="5362326"/>
            <a:ext cx="1809750" cy="1809750"/>
          </a:xfrm>
          <a:prstGeom prst="rect">
            <a:avLst/>
          </a:prstGeom>
        </p:spPr>
      </p:pic>
      <p:pic>
        <p:nvPicPr>
          <p:cNvPr id="6" name="Picture 5">
            <a:extLst>
              <a:ext uri="{FF2B5EF4-FFF2-40B4-BE49-F238E27FC236}">
                <a16:creationId xmlns:a16="http://schemas.microsoft.com/office/drawing/2014/main" id="{B9C6B381-BAFB-F07F-34D1-10DD85D5CBB5}"/>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rot="5400000" flipH="1">
            <a:off x="2033341" y="4466255"/>
            <a:ext cx="513498" cy="3834120"/>
          </a:xfrm>
          <a:prstGeom prst="rect">
            <a:avLst/>
          </a:prstGeom>
        </p:spPr>
      </p:pic>
      <p:pic>
        <p:nvPicPr>
          <p:cNvPr id="7" name="Picture 6">
            <a:extLst>
              <a:ext uri="{FF2B5EF4-FFF2-40B4-BE49-F238E27FC236}">
                <a16:creationId xmlns:a16="http://schemas.microsoft.com/office/drawing/2014/main" id="{A8030BD3-CCB2-0BD7-B925-6597B49F95DD}"/>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flipH="1">
            <a:off x="207651" y="4542693"/>
            <a:ext cx="330758" cy="2315307"/>
          </a:xfrm>
          <a:prstGeom prst="rect">
            <a:avLst/>
          </a:prstGeom>
        </p:spPr>
      </p:pic>
    </p:spTree>
    <p:extLst>
      <p:ext uri="{BB962C8B-B14F-4D97-AF65-F5344CB8AC3E}">
        <p14:creationId xmlns:p14="http://schemas.microsoft.com/office/powerpoint/2010/main" val="137483225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40E86B8-6F76-AF42-BFFA-A09D0607EE35}"/>
              </a:ext>
            </a:extLst>
          </p:cNvPr>
          <p:cNvPicPr>
            <a:picLocks noChangeAspect="1"/>
          </p:cNvPicPr>
          <p:nvPr userDrawn="1"/>
        </p:nvPicPr>
        <p:blipFill>
          <a:blip r:embed="rId2"/>
          <a:srcRect/>
          <a:stretch/>
        </p:blipFill>
        <p:spPr>
          <a:xfrm>
            <a:off x="-512232" y="-1366787"/>
            <a:ext cx="13216462" cy="8807794"/>
          </a:xfrm>
          <a:prstGeom prst="rect">
            <a:avLst/>
          </a:prstGeom>
        </p:spPr>
      </p:pic>
      <p:pic>
        <p:nvPicPr>
          <p:cNvPr id="2" name="Picture 1">
            <a:extLst>
              <a:ext uri="{FF2B5EF4-FFF2-40B4-BE49-F238E27FC236}">
                <a16:creationId xmlns:a16="http://schemas.microsoft.com/office/drawing/2014/main" id="{9ECA9916-67B1-FDB3-755D-B2410511617F}"/>
              </a:ext>
            </a:extLst>
          </p:cNvPr>
          <p:cNvPicPr>
            <a:picLocks noChangeAspect="1"/>
          </p:cNvPicPr>
          <p:nvPr userDrawn="1"/>
        </p:nvPicPr>
        <p:blipFill>
          <a:blip r:embed="rId3" cstate="email">
            <a:extLst>
              <a:ext uri="{28A0092B-C50C-407E-A947-70E740481C1C}">
                <a14:useLocalDpi xmlns:a14="http://schemas.microsoft.com/office/drawing/2010/main"/>
              </a:ext>
            </a:extLst>
          </a:blip>
          <a:srcRect/>
          <a:stretch/>
        </p:blipFill>
        <p:spPr>
          <a:xfrm>
            <a:off x="8561433" y="3163130"/>
            <a:ext cx="3200400" cy="3200400"/>
          </a:xfrm>
          <a:prstGeom prst="rect">
            <a:avLst/>
          </a:prstGeom>
        </p:spPr>
      </p:pic>
      <p:pic>
        <p:nvPicPr>
          <p:cNvPr id="8" name="Picture 7">
            <a:extLst>
              <a:ext uri="{FF2B5EF4-FFF2-40B4-BE49-F238E27FC236}">
                <a16:creationId xmlns:a16="http://schemas.microsoft.com/office/drawing/2014/main" id="{2F924D99-3C41-1BEE-47C1-83E5939DDE99}"/>
              </a:ext>
            </a:extLst>
          </p:cNvPr>
          <p:cNvPicPr>
            <a:picLocks noChangeAspect="1"/>
          </p:cNvPicPr>
          <p:nvPr userDrawn="1"/>
        </p:nvPicPr>
        <p:blipFill>
          <a:blip r:embed="rId4" cstate="email">
            <a:extLst>
              <a:ext uri="{28A0092B-C50C-407E-A947-70E740481C1C}">
                <a14:useLocalDpi xmlns:a14="http://schemas.microsoft.com/office/drawing/2010/main"/>
              </a:ext>
            </a:extLst>
          </a:blip>
          <a:srcRect/>
          <a:stretch/>
        </p:blipFill>
        <p:spPr>
          <a:xfrm>
            <a:off x="722088" y="535971"/>
            <a:ext cx="5779766" cy="1229279"/>
          </a:xfrm>
          <a:prstGeom prst="rect">
            <a:avLst/>
          </a:prstGeom>
        </p:spPr>
      </p:pic>
      <p:pic>
        <p:nvPicPr>
          <p:cNvPr id="10" name="Picture 9">
            <a:extLst>
              <a:ext uri="{FF2B5EF4-FFF2-40B4-BE49-F238E27FC236}">
                <a16:creationId xmlns:a16="http://schemas.microsoft.com/office/drawing/2014/main" id="{6EA71D54-1B48-9FDE-E469-AAAB4CC3B536}"/>
              </a:ext>
            </a:extLst>
          </p:cNvPr>
          <p:cNvPicPr>
            <a:picLocks noChangeAspect="1"/>
          </p:cNvPicPr>
          <p:nvPr userDrawn="1"/>
        </p:nvPicPr>
        <p:blipFill>
          <a:blip r:embed="rId5"/>
          <a:stretch>
            <a:fillRect/>
          </a:stretch>
        </p:blipFill>
        <p:spPr>
          <a:xfrm>
            <a:off x="-145419" y="5515807"/>
            <a:ext cx="1735015" cy="1735015"/>
          </a:xfrm>
          <a:prstGeom prst="rect">
            <a:avLst/>
          </a:prstGeom>
        </p:spPr>
      </p:pic>
      <p:pic>
        <p:nvPicPr>
          <p:cNvPr id="7" name="Picture 6">
            <a:extLst>
              <a:ext uri="{FF2B5EF4-FFF2-40B4-BE49-F238E27FC236}">
                <a16:creationId xmlns:a16="http://schemas.microsoft.com/office/drawing/2014/main" id="{A6D89275-8750-4D27-290C-4569C583335F}"/>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rot="5400000" flipH="1">
            <a:off x="2033341" y="4466255"/>
            <a:ext cx="513498" cy="3834120"/>
          </a:xfrm>
          <a:prstGeom prst="rect">
            <a:avLst/>
          </a:prstGeom>
        </p:spPr>
      </p:pic>
      <p:pic>
        <p:nvPicPr>
          <p:cNvPr id="9" name="Picture 8">
            <a:extLst>
              <a:ext uri="{FF2B5EF4-FFF2-40B4-BE49-F238E27FC236}">
                <a16:creationId xmlns:a16="http://schemas.microsoft.com/office/drawing/2014/main" id="{B7457061-C285-E8AA-B616-A9D5EB1B895A}"/>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flipH="1">
            <a:off x="207651" y="4542693"/>
            <a:ext cx="330758" cy="2315307"/>
          </a:xfrm>
          <a:prstGeom prst="rect">
            <a:avLst/>
          </a:prstGeom>
        </p:spPr>
      </p:pic>
    </p:spTree>
    <p:extLst>
      <p:ext uri="{BB962C8B-B14F-4D97-AF65-F5344CB8AC3E}">
        <p14:creationId xmlns:p14="http://schemas.microsoft.com/office/powerpoint/2010/main" val="2863154669"/>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AEDFDAE-A1EA-66FE-F31A-B32AD84F1D5F}"/>
              </a:ext>
            </a:extLst>
          </p:cNvPr>
          <p:cNvSpPr/>
          <p:nvPr userDrawn="1"/>
        </p:nvSpPr>
        <p:spPr>
          <a:xfrm>
            <a:off x="11425364" y="-20898"/>
            <a:ext cx="846640" cy="6878898"/>
          </a:xfrm>
          <a:prstGeom prst="rect">
            <a:avLst/>
          </a:prstGeom>
          <a:solidFill>
            <a:srgbClr val="CE831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F5513183-2F81-5658-4900-85D3D1F0C2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5400000">
            <a:off x="6099151" y="3434227"/>
            <a:ext cx="10652424" cy="353585"/>
          </a:xfrm>
          <a:prstGeom prst="rect">
            <a:avLst/>
          </a:prstGeom>
        </p:spPr>
      </p:pic>
      <p:pic>
        <p:nvPicPr>
          <p:cNvPr id="11" name="Picture 10" descr="Logo&#10;&#10;Description automatically generated">
            <a:extLst>
              <a:ext uri="{FF2B5EF4-FFF2-40B4-BE49-F238E27FC236}">
                <a16:creationId xmlns:a16="http://schemas.microsoft.com/office/drawing/2014/main" id="{24FC1ADB-24F5-04D9-91CE-AE9BE2CA6F00}"/>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002044" y="181270"/>
            <a:ext cx="846640" cy="846640"/>
          </a:xfrm>
          <a:prstGeom prst="rect">
            <a:avLst/>
          </a:prstGeom>
        </p:spPr>
      </p:pic>
      <p:sp>
        <p:nvSpPr>
          <p:cNvPr id="2" name="Picture Placeholder 7">
            <a:extLst>
              <a:ext uri="{FF2B5EF4-FFF2-40B4-BE49-F238E27FC236}">
                <a16:creationId xmlns:a16="http://schemas.microsoft.com/office/drawing/2014/main" id="{38755A5E-E16D-CBB7-272A-78ADF3F159A9}"/>
              </a:ext>
            </a:extLst>
          </p:cNvPr>
          <p:cNvSpPr>
            <a:spLocks noGrp="1"/>
          </p:cNvSpPr>
          <p:nvPr>
            <p:ph type="pic" sz="quarter" idx="10" hasCustomPrompt="1"/>
          </p:nvPr>
        </p:nvSpPr>
        <p:spPr>
          <a:xfrm>
            <a:off x="2508353" y="2195182"/>
            <a:ext cx="2462486" cy="3292391"/>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atin typeface="Source Sans Pro" panose="020B0503030403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picture</a:t>
            </a:r>
          </a:p>
        </p:txBody>
      </p:sp>
      <p:sp>
        <p:nvSpPr>
          <p:cNvPr id="3" name="Picture Placeholder 8">
            <a:extLst>
              <a:ext uri="{FF2B5EF4-FFF2-40B4-BE49-F238E27FC236}">
                <a16:creationId xmlns:a16="http://schemas.microsoft.com/office/drawing/2014/main" id="{8388D049-A94B-01F6-EDD8-3BA99B552AD6}"/>
              </a:ext>
            </a:extLst>
          </p:cNvPr>
          <p:cNvSpPr>
            <a:spLocks noGrp="1"/>
          </p:cNvSpPr>
          <p:nvPr>
            <p:ph type="pic" sz="quarter" idx="11" hasCustomPrompt="1"/>
          </p:nvPr>
        </p:nvSpPr>
        <p:spPr>
          <a:xfrm>
            <a:off x="7245247" y="2195182"/>
            <a:ext cx="2462486" cy="3265818"/>
          </a:xfrm>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latin typeface="Source Sans Pro" panose="020B0503030403020204" pitchFamily="34"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US" dirty="0"/>
              <a:t>Click to add picture</a:t>
            </a:r>
          </a:p>
        </p:txBody>
      </p:sp>
      <p:sp>
        <p:nvSpPr>
          <p:cNvPr id="4" name="Text Placeholder 7">
            <a:extLst>
              <a:ext uri="{FF2B5EF4-FFF2-40B4-BE49-F238E27FC236}">
                <a16:creationId xmlns:a16="http://schemas.microsoft.com/office/drawing/2014/main" id="{D83E31C4-8BA5-682E-D166-D5FA0E4FD13B}"/>
              </a:ext>
            </a:extLst>
          </p:cNvPr>
          <p:cNvSpPr>
            <a:spLocks noGrp="1"/>
          </p:cNvSpPr>
          <p:nvPr>
            <p:ph type="body" sz="quarter" idx="13" hasCustomPrompt="1"/>
          </p:nvPr>
        </p:nvSpPr>
        <p:spPr>
          <a:xfrm>
            <a:off x="2508353" y="5772204"/>
            <a:ext cx="2462486" cy="801165"/>
          </a:xfrm>
        </p:spPr>
        <p:txBody>
          <a:bodyPr/>
          <a:lstStyle>
            <a:lvl1pPr marL="0" indent="0">
              <a:lnSpc>
                <a:spcPct val="80000"/>
              </a:lnSpc>
              <a:buNone/>
              <a:defRPr sz="1600" b="1">
                <a:latin typeface="Source Sans Pro" panose="020B0503030403020204" pitchFamily="34" charset="0"/>
              </a:defRPr>
            </a:lvl1pPr>
            <a:lvl2pPr marL="0" indent="0">
              <a:lnSpc>
                <a:spcPct val="80000"/>
              </a:lnSpc>
              <a:buNone/>
              <a:defRPr sz="1600">
                <a:solidFill>
                  <a:schemeClr val="tx1"/>
                </a:solidFill>
                <a:latin typeface="Source Sans Pro" panose="020B0503030403020204" pitchFamily="34" charset="0"/>
              </a:defRPr>
            </a:lvl2pPr>
          </a:lstStyle>
          <a:p>
            <a:pPr lvl="0"/>
            <a:r>
              <a:rPr lang="en-US"/>
              <a:t>Name</a:t>
            </a:r>
          </a:p>
          <a:p>
            <a:pPr lvl="1"/>
            <a:r>
              <a:rPr lang="en-US"/>
              <a:t>Organization</a:t>
            </a:r>
          </a:p>
          <a:p>
            <a:pPr lvl="1"/>
            <a:r>
              <a:rPr lang="en-US"/>
              <a:t>Position/Title</a:t>
            </a:r>
          </a:p>
        </p:txBody>
      </p:sp>
      <p:sp>
        <p:nvSpPr>
          <p:cNvPr id="13" name="Text Placeholder 7">
            <a:extLst>
              <a:ext uri="{FF2B5EF4-FFF2-40B4-BE49-F238E27FC236}">
                <a16:creationId xmlns:a16="http://schemas.microsoft.com/office/drawing/2014/main" id="{74F10B29-4777-A1AF-BCFF-98E12DBC992F}"/>
              </a:ext>
            </a:extLst>
          </p:cNvPr>
          <p:cNvSpPr>
            <a:spLocks noGrp="1"/>
          </p:cNvSpPr>
          <p:nvPr>
            <p:ph type="body" sz="quarter" idx="14" hasCustomPrompt="1"/>
          </p:nvPr>
        </p:nvSpPr>
        <p:spPr>
          <a:xfrm>
            <a:off x="7221163" y="5774652"/>
            <a:ext cx="2486570" cy="801165"/>
          </a:xfrm>
        </p:spPr>
        <p:txBody>
          <a:bodyPr/>
          <a:lstStyle>
            <a:lvl1pPr marL="0" indent="0">
              <a:lnSpc>
                <a:spcPct val="80000"/>
              </a:lnSpc>
              <a:buNone/>
              <a:defRPr sz="1600" b="1">
                <a:latin typeface="Source Sans Pro" panose="020B0503030403020204" pitchFamily="34" charset="0"/>
              </a:defRPr>
            </a:lvl1pPr>
            <a:lvl2pPr marL="0" indent="0">
              <a:lnSpc>
                <a:spcPct val="80000"/>
              </a:lnSpc>
              <a:buNone/>
              <a:defRPr sz="1600">
                <a:solidFill>
                  <a:schemeClr val="tx1"/>
                </a:solidFill>
                <a:latin typeface="Source Sans Pro" panose="020B0503030403020204" pitchFamily="34" charset="0"/>
              </a:defRPr>
            </a:lvl2pPr>
          </a:lstStyle>
          <a:p>
            <a:pPr lvl="0"/>
            <a:r>
              <a:rPr lang="en-US"/>
              <a:t>Name</a:t>
            </a:r>
          </a:p>
          <a:p>
            <a:pPr lvl="1"/>
            <a:r>
              <a:rPr lang="en-US"/>
              <a:t>Organization</a:t>
            </a:r>
          </a:p>
          <a:p>
            <a:pPr lvl="1"/>
            <a:r>
              <a:rPr lang="en-US"/>
              <a:t>Position/Title</a:t>
            </a:r>
          </a:p>
        </p:txBody>
      </p:sp>
      <p:sp>
        <p:nvSpPr>
          <p:cNvPr id="14" name="Title 1">
            <a:extLst>
              <a:ext uri="{FF2B5EF4-FFF2-40B4-BE49-F238E27FC236}">
                <a16:creationId xmlns:a16="http://schemas.microsoft.com/office/drawing/2014/main" id="{8B836C80-CE9E-28A2-2041-87193A4730B1}"/>
              </a:ext>
            </a:extLst>
          </p:cNvPr>
          <p:cNvSpPr>
            <a:spLocks noGrp="1"/>
          </p:cNvSpPr>
          <p:nvPr>
            <p:ph type="title"/>
          </p:nvPr>
        </p:nvSpPr>
        <p:spPr>
          <a:xfrm>
            <a:off x="838200" y="876823"/>
            <a:ext cx="8869533" cy="813867"/>
          </a:xfrm>
        </p:spPr>
        <p:txBody>
          <a:bodyPr/>
          <a:lstStyle>
            <a:lvl1pPr>
              <a:defRPr>
                <a:latin typeface="Source Sans Pro" panose="020B0503030403020204" pitchFamily="34" charset="0"/>
              </a:defRPr>
            </a:lvl1pPr>
          </a:lstStyle>
          <a:p>
            <a:r>
              <a:rPr lang="en-US"/>
              <a:t>Click to edit Master title style</a:t>
            </a:r>
          </a:p>
        </p:txBody>
      </p:sp>
    </p:spTree>
    <p:extLst>
      <p:ext uri="{BB962C8B-B14F-4D97-AF65-F5344CB8AC3E}">
        <p14:creationId xmlns:p14="http://schemas.microsoft.com/office/powerpoint/2010/main" val="27956928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2_Blank">
    <p:bg>
      <p:bgPr>
        <a:solidFill>
          <a:srgbClr val="F8F4E8"/>
        </a:soli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408E50B-5E73-449C-3DC0-7645FFFC8B6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621323" y="536338"/>
            <a:ext cx="11570677" cy="6391054"/>
          </a:xfrm>
          <a:prstGeom prst="rect">
            <a:avLst/>
          </a:prstGeom>
        </p:spPr>
      </p:pic>
      <p:sp>
        <p:nvSpPr>
          <p:cNvPr id="2" name="TextBox 1">
            <a:extLst>
              <a:ext uri="{FF2B5EF4-FFF2-40B4-BE49-F238E27FC236}">
                <a16:creationId xmlns:a16="http://schemas.microsoft.com/office/drawing/2014/main" id="{9FAB8C3A-7310-07C7-4018-8585AC56E8FD}"/>
              </a:ext>
            </a:extLst>
          </p:cNvPr>
          <p:cNvSpPr txBox="1"/>
          <p:nvPr userDrawn="1"/>
        </p:nvSpPr>
        <p:spPr>
          <a:xfrm>
            <a:off x="6161550" y="4540411"/>
            <a:ext cx="5724576" cy="1569660"/>
          </a:xfrm>
          <a:prstGeom prst="rect">
            <a:avLst/>
          </a:prstGeom>
          <a:noFill/>
        </p:spPr>
        <p:txBody>
          <a:bodyPr wrap="square" rtlCol="0">
            <a:spAutoFit/>
          </a:bodyPr>
          <a:lstStyle/>
          <a:p>
            <a:r>
              <a:rPr lang="en-US" sz="2400" b="0" i="0" dirty="0">
                <a:solidFill>
                  <a:srgbClr val="F8F4E8"/>
                </a:solidFill>
                <a:effectLst/>
                <a:latin typeface="+mn-lt"/>
              </a:rPr>
              <a:t>Currently, there are 183 Bureau-funded elementary and secondary schools, located on 64 reservations in 23 states, serving approximately 45,000 Indigenous students. </a:t>
            </a:r>
            <a:endParaRPr lang="en-US" sz="2400" b="1" dirty="0">
              <a:solidFill>
                <a:srgbClr val="F8F4E8"/>
              </a:solidFill>
              <a:latin typeface="+mn-lt"/>
            </a:endParaRPr>
          </a:p>
        </p:txBody>
      </p:sp>
      <p:grpSp>
        <p:nvGrpSpPr>
          <p:cNvPr id="7" name="Group 6">
            <a:extLst>
              <a:ext uri="{FF2B5EF4-FFF2-40B4-BE49-F238E27FC236}">
                <a16:creationId xmlns:a16="http://schemas.microsoft.com/office/drawing/2014/main" id="{50D369C1-EA31-45E1-E642-6D3DFFDC90B8}"/>
              </a:ext>
            </a:extLst>
          </p:cNvPr>
          <p:cNvGrpSpPr/>
          <p:nvPr userDrawn="1"/>
        </p:nvGrpSpPr>
        <p:grpSpPr>
          <a:xfrm>
            <a:off x="6008079" y="293682"/>
            <a:ext cx="4744294" cy="3135318"/>
            <a:chOff x="9033566" y="267428"/>
            <a:chExt cx="2220977" cy="1393329"/>
          </a:xfrm>
        </p:grpSpPr>
        <p:pic>
          <p:nvPicPr>
            <p:cNvPr id="5" name="Picture 4" descr="A picture containing text, queen, vector graphics, sign&#10;&#10;Description automatically generated">
              <a:extLst>
                <a:ext uri="{FF2B5EF4-FFF2-40B4-BE49-F238E27FC236}">
                  <a16:creationId xmlns:a16="http://schemas.microsoft.com/office/drawing/2014/main" id="{2D12255F-BDD1-B5CF-2431-0081946D4FE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6" name="TextBox 5">
              <a:extLst>
                <a:ext uri="{FF2B5EF4-FFF2-40B4-BE49-F238E27FC236}">
                  <a16:creationId xmlns:a16="http://schemas.microsoft.com/office/drawing/2014/main" id="{441CD344-2C5D-9517-297A-94A5181BE31E}"/>
                </a:ext>
              </a:extLst>
            </p:cNvPr>
            <p:cNvSpPr txBox="1"/>
            <p:nvPr userDrawn="1"/>
          </p:nvSpPr>
          <p:spPr>
            <a:xfrm>
              <a:off x="9033566" y="1552944"/>
              <a:ext cx="2220977" cy="107813"/>
            </a:xfrm>
            <a:prstGeom prst="rect">
              <a:avLst/>
            </a:prstGeom>
            <a:noFill/>
          </p:spPr>
          <p:txBody>
            <a:bodyPr wrap="square" rtlCol="0">
              <a:spAutoFit/>
            </a:bodyPr>
            <a:lstStyle/>
            <a:p>
              <a:pPr algn="ctr"/>
              <a:r>
                <a:rPr lang="en-US" sz="1200" b="1" dirty="0"/>
                <a:t>www.bie.edu/schools/directory</a:t>
              </a:r>
            </a:p>
          </p:txBody>
        </p:sp>
      </p:grpSp>
      <p:pic>
        <p:nvPicPr>
          <p:cNvPr id="12" name="Picture 11">
            <a:extLst>
              <a:ext uri="{FF2B5EF4-FFF2-40B4-BE49-F238E27FC236}">
                <a16:creationId xmlns:a16="http://schemas.microsoft.com/office/drawing/2014/main" id="{C177E781-EC98-A43E-104A-200273583E97}"/>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1"/>
            <a:ext cx="6746116" cy="2074985"/>
          </a:xfrm>
          <a:prstGeom prst="rect">
            <a:avLst/>
          </a:prstGeom>
        </p:spPr>
      </p:pic>
      <p:pic>
        <p:nvPicPr>
          <p:cNvPr id="4" name="Picture 3">
            <a:extLst>
              <a:ext uri="{FF2B5EF4-FFF2-40B4-BE49-F238E27FC236}">
                <a16:creationId xmlns:a16="http://schemas.microsoft.com/office/drawing/2014/main" id="{00030610-58E5-C8ED-E667-66A95F147483}"/>
              </a:ext>
            </a:extLst>
          </p:cNvPr>
          <p:cNvPicPr>
            <a:picLocks noChangeAspect="1"/>
          </p:cNvPicPr>
          <p:nvPr userDrawn="1"/>
        </p:nvPicPr>
        <p:blipFill>
          <a:blip r:embed="rId5"/>
          <a:srcRect/>
          <a:stretch/>
        </p:blipFill>
        <p:spPr>
          <a:xfrm>
            <a:off x="2715255" y="1148778"/>
            <a:ext cx="2028856" cy="813370"/>
          </a:xfrm>
          <a:prstGeom prst="rect">
            <a:avLst/>
          </a:prstGeom>
        </p:spPr>
      </p:pic>
      <p:pic>
        <p:nvPicPr>
          <p:cNvPr id="8" name="Picture 7">
            <a:extLst>
              <a:ext uri="{FF2B5EF4-FFF2-40B4-BE49-F238E27FC236}">
                <a16:creationId xmlns:a16="http://schemas.microsoft.com/office/drawing/2014/main" id="{C04AC830-BF95-E3E4-C6BA-6EFCDCD4F15B}"/>
              </a:ext>
            </a:extLst>
          </p:cNvPr>
          <p:cNvPicPr>
            <a:picLocks noChangeAspect="1"/>
          </p:cNvPicPr>
          <p:nvPr userDrawn="1"/>
        </p:nvPicPr>
        <p:blipFill>
          <a:blip r:embed="rId6"/>
          <a:stretch>
            <a:fillRect/>
          </a:stretch>
        </p:blipFill>
        <p:spPr>
          <a:xfrm>
            <a:off x="3988240" y="1945888"/>
            <a:ext cx="965200" cy="38100"/>
          </a:xfrm>
          <a:prstGeom prst="rect">
            <a:avLst/>
          </a:prstGeom>
        </p:spPr>
      </p:pic>
      <p:pic>
        <p:nvPicPr>
          <p:cNvPr id="10" name="Picture 9">
            <a:extLst>
              <a:ext uri="{FF2B5EF4-FFF2-40B4-BE49-F238E27FC236}">
                <a16:creationId xmlns:a16="http://schemas.microsoft.com/office/drawing/2014/main" id="{DEB96831-9558-8B81-D47F-B0BC991D029A}"/>
              </a:ext>
            </a:extLst>
          </p:cNvPr>
          <p:cNvPicPr>
            <a:picLocks noChangeAspect="1"/>
          </p:cNvPicPr>
          <p:nvPr userDrawn="1"/>
        </p:nvPicPr>
        <p:blipFill>
          <a:blip r:embed="rId7"/>
          <a:srcRect/>
          <a:stretch/>
        </p:blipFill>
        <p:spPr>
          <a:xfrm>
            <a:off x="1457122" y="2304397"/>
            <a:ext cx="4020671" cy="284797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18124739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1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a:stretch/>
        </p:blipFill>
        <p:spPr>
          <a:xfrm>
            <a:off x="6672" y="2873"/>
            <a:ext cx="9021601" cy="6264737"/>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3" name="Group 2">
            <a:extLst>
              <a:ext uri="{FF2B5EF4-FFF2-40B4-BE49-F238E27FC236}">
                <a16:creationId xmlns:a16="http://schemas.microsoft.com/office/drawing/2014/main" id="{0A8CA5CF-E36E-233B-0F71-EAD45216087A}"/>
              </a:ext>
            </a:extLst>
          </p:cNvPr>
          <p:cNvGrpSpPr/>
          <p:nvPr userDrawn="1"/>
        </p:nvGrpSpPr>
        <p:grpSpPr>
          <a:xfrm>
            <a:off x="9261810" y="419828"/>
            <a:ext cx="2220977" cy="1562515"/>
            <a:chOff x="9033566" y="267428"/>
            <a:chExt cx="2220977" cy="1562515"/>
          </a:xfrm>
        </p:grpSpPr>
        <p:pic>
          <p:nvPicPr>
            <p:cNvPr id="8" name="Picture 7" descr="A picture containing text, queen, vector graphics, sign&#10;&#10;Description automatically generated">
              <a:extLst>
                <a:ext uri="{FF2B5EF4-FFF2-40B4-BE49-F238E27FC236}">
                  <a16:creationId xmlns:a16="http://schemas.microsoft.com/office/drawing/2014/main" id="{A4AA46EE-F49D-F701-26CB-ECAF1490517A}"/>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9" name="TextBox 8">
              <a:extLst>
                <a:ext uri="{FF2B5EF4-FFF2-40B4-BE49-F238E27FC236}">
                  <a16:creationId xmlns:a16="http://schemas.microsoft.com/office/drawing/2014/main" id="{BD87EC9E-CBB4-F7BA-11BE-2A7DD8AC909B}"/>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11" name="Picture 10">
            <a:extLst>
              <a:ext uri="{FF2B5EF4-FFF2-40B4-BE49-F238E27FC236}">
                <a16:creationId xmlns:a16="http://schemas.microsoft.com/office/drawing/2014/main" id="{095186E8-9AA5-756F-A16E-88EACF492159}"/>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p:blipFill>
        <p:spPr>
          <a:xfrm>
            <a:off x="9796085" y="2376768"/>
            <a:ext cx="1394883" cy="3319468"/>
          </a:xfrm>
          <a:prstGeom prst="rect">
            <a:avLst/>
          </a:prstGeom>
        </p:spPr>
      </p:pic>
    </p:spTree>
    <p:extLst>
      <p:ext uri="{BB962C8B-B14F-4D97-AF65-F5344CB8AC3E}">
        <p14:creationId xmlns:p14="http://schemas.microsoft.com/office/powerpoint/2010/main" val="140475533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20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a:stretch/>
        </p:blipFill>
        <p:spPr>
          <a:xfrm>
            <a:off x="6672" y="2873"/>
            <a:ext cx="9021601" cy="6264737"/>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pic>
        <p:nvPicPr>
          <p:cNvPr id="2" name="Picture 1">
            <a:extLst>
              <a:ext uri="{FF2B5EF4-FFF2-40B4-BE49-F238E27FC236}">
                <a16:creationId xmlns:a16="http://schemas.microsoft.com/office/drawing/2014/main" id="{2D0253D2-3C9C-5388-B86E-B4987BD8A83B}"/>
              </a:ext>
            </a:extLst>
          </p:cNvPr>
          <p:cNvPicPr>
            <a:picLocks noChangeAspect="1"/>
          </p:cNvPicPr>
          <p:nvPr userDrawn="1"/>
        </p:nvPicPr>
        <p:blipFill>
          <a:blip r:embed="rId5" cstate="email">
            <a:extLst>
              <a:ext uri="{28A0092B-C50C-407E-A947-70E740481C1C}">
                <a14:useLocalDpi xmlns:a14="http://schemas.microsoft.com/office/drawing/2010/main"/>
              </a:ext>
            </a:extLst>
          </a:blip>
          <a:srcRect/>
          <a:stretch/>
        </p:blipFill>
        <p:spPr>
          <a:xfrm>
            <a:off x="9034946" y="120447"/>
            <a:ext cx="2941263" cy="6029589"/>
          </a:xfrm>
          <a:prstGeom prst="rect">
            <a:avLst/>
          </a:prstGeom>
        </p:spPr>
      </p:pic>
    </p:spTree>
    <p:extLst>
      <p:ext uri="{BB962C8B-B14F-4D97-AF65-F5344CB8AC3E}">
        <p14:creationId xmlns:p14="http://schemas.microsoft.com/office/powerpoint/2010/main" val="15519254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8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l="15" r="15"/>
          <a:stretch/>
        </p:blipFill>
        <p:spPr>
          <a:xfrm>
            <a:off x="16903" y="-1298"/>
            <a:ext cx="8703764" cy="6270483"/>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14" name="Group 13">
            <a:extLst>
              <a:ext uri="{FF2B5EF4-FFF2-40B4-BE49-F238E27FC236}">
                <a16:creationId xmlns:a16="http://schemas.microsoft.com/office/drawing/2014/main" id="{A17EFB08-335D-1568-66F5-3DFE5F146609}"/>
              </a:ext>
            </a:extLst>
          </p:cNvPr>
          <p:cNvGrpSpPr/>
          <p:nvPr userDrawn="1"/>
        </p:nvGrpSpPr>
        <p:grpSpPr>
          <a:xfrm>
            <a:off x="9329543" y="401067"/>
            <a:ext cx="2220977" cy="1562515"/>
            <a:chOff x="9033566" y="267428"/>
            <a:chExt cx="2220977" cy="1562515"/>
          </a:xfrm>
        </p:grpSpPr>
        <p:pic>
          <p:nvPicPr>
            <p:cNvPr id="15" name="Picture 14" descr="A picture containing text, queen, vector graphics, sign&#10;&#10;Description automatically generated">
              <a:extLst>
                <a:ext uri="{FF2B5EF4-FFF2-40B4-BE49-F238E27FC236}">
                  <a16:creationId xmlns:a16="http://schemas.microsoft.com/office/drawing/2014/main" id="{2CCC1E8A-71F5-D496-ECE5-138C6B67F0A5}"/>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16" name="TextBox 15">
              <a:extLst>
                <a:ext uri="{FF2B5EF4-FFF2-40B4-BE49-F238E27FC236}">
                  <a16:creationId xmlns:a16="http://schemas.microsoft.com/office/drawing/2014/main" id="{C19AA30B-BF5B-7568-57A7-4F5BA55CE08E}"/>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2" name="Picture 1">
            <a:extLst>
              <a:ext uri="{FF2B5EF4-FFF2-40B4-BE49-F238E27FC236}">
                <a16:creationId xmlns:a16="http://schemas.microsoft.com/office/drawing/2014/main" id="{C4C4CCC0-466D-934A-9730-AB6DC62128CD}"/>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p:blipFill>
        <p:spPr>
          <a:xfrm>
            <a:off x="9409265" y="3241565"/>
            <a:ext cx="2220977" cy="2443074"/>
          </a:xfrm>
          <a:prstGeom prst="rect">
            <a:avLst/>
          </a:prstGeom>
        </p:spPr>
      </p:pic>
    </p:spTree>
    <p:extLst>
      <p:ext uri="{BB962C8B-B14F-4D97-AF65-F5344CB8AC3E}">
        <p14:creationId xmlns:p14="http://schemas.microsoft.com/office/powerpoint/2010/main" val="2417941474"/>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18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l="1806" r="1806"/>
          <a:stretch/>
        </p:blipFill>
        <p:spPr>
          <a:xfrm>
            <a:off x="16903" y="-1298"/>
            <a:ext cx="8703764" cy="6270483"/>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14" name="Group 13">
            <a:extLst>
              <a:ext uri="{FF2B5EF4-FFF2-40B4-BE49-F238E27FC236}">
                <a16:creationId xmlns:a16="http://schemas.microsoft.com/office/drawing/2014/main" id="{A17EFB08-335D-1568-66F5-3DFE5F146609}"/>
              </a:ext>
            </a:extLst>
          </p:cNvPr>
          <p:cNvGrpSpPr/>
          <p:nvPr userDrawn="1"/>
        </p:nvGrpSpPr>
        <p:grpSpPr>
          <a:xfrm>
            <a:off x="9329543" y="401067"/>
            <a:ext cx="2220977" cy="1562515"/>
            <a:chOff x="9033566" y="267428"/>
            <a:chExt cx="2220977" cy="1562515"/>
          </a:xfrm>
        </p:grpSpPr>
        <p:pic>
          <p:nvPicPr>
            <p:cNvPr id="15" name="Picture 14" descr="A picture containing text, queen, vector graphics, sign&#10;&#10;Description automatically generated">
              <a:extLst>
                <a:ext uri="{FF2B5EF4-FFF2-40B4-BE49-F238E27FC236}">
                  <a16:creationId xmlns:a16="http://schemas.microsoft.com/office/drawing/2014/main" id="{2CCC1E8A-71F5-D496-ECE5-138C6B67F0A5}"/>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16" name="TextBox 15">
              <a:extLst>
                <a:ext uri="{FF2B5EF4-FFF2-40B4-BE49-F238E27FC236}">
                  <a16:creationId xmlns:a16="http://schemas.microsoft.com/office/drawing/2014/main" id="{C19AA30B-BF5B-7568-57A7-4F5BA55CE08E}"/>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2" name="Picture 1">
            <a:extLst>
              <a:ext uri="{FF2B5EF4-FFF2-40B4-BE49-F238E27FC236}">
                <a16:creationId xmlns:a16="http://schemas.microsoft.com/office/drawing/2014/main" id="{C4C4CCC0-466D-934A-9730-AB6DC62128CD}"/>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p:blipFill>
        <p:spPr>
          <a:xfrm>
            <a:off x="9409265" y="3241565"/>
            <a:ext cx="2220977" cy="2443074"/>
          </a:xfrm>
          <a:prstGeom prst="rect">
            <a:avLst/>
          </a:prstGeom>
        </p:spPr>
      </p:pic>
    </p:spTree>
    <p:extLst>
      <p:ext uri="{BB962C8B-B14F-4D97-AF65-F5344CB8AC3E}">
        <p14:creationId xmlns:p14="http://schemas.microsoft.com/office/powerpoint/2010/main" val="147415769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9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t="21" b="21"/>
          <a:stretch/>
        </p:blipFill>
        <p:spPr>
          <a:xfrm>
            <a:off x="0" y="0"/>
            <a:ext cx="8652964" cy="6270483"/>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2" name="Group 1">
            <a:extLst>
              <a:ext uri="{FF2B5EF4-FFF2-40B4-BE49-F238E27FC236}">
                <a16:creationId xmlns:a16="http://schemas.microsoft.com/office/drawing/2014/main" id="{CEE8B362-46E2-25BA-B221-A44926867132}"/>
              </a:ext>
            </a:extLst>
          </p:cNvPr>
          <p:cNvGrpSpPr/>
          <p:nvPr userDrawn="1"/>
        </p:nvGrpSpPr>
        <p:grpSpPr>
          <a:xfrm>
            <a:off x="9261810" y="419828"/>
            <a:ext cx="2220977" cy="1562515"/>
            <a:chOff x="9033566" y="267428"/>
            <a:chExt cx="2220977" cy="1562515"/>
          </a:xfrm>
        </p:grpSpPr>
        <p:pic>
          <p:nvPicPr>
            <p:cNvPr id="3" name="Picture 2" descr="A picture containing text, queen, vector graphics, sign&#10;&#10;Description automatically generated">
              <a:extLst>
                <a:ext uri="{FF2B5EF4-FFF2-40B4-BE49-F238E27FC236}">
                  <a16:creationId xmlns:a16="http://schemas.microsoft.com/office/drawing/2014/main" id="{BBEED716-2556-A85F-E0C9-F404422D632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5" name="TextBox 4">
              <a:extLst>
                <a:ext uri="{FF2B5EF4-FFF2-40B4-BE49-F238E27FC236}">
                  <a16:creationId xmlns:a16="http://schemas.microsoft.com/office/drawing/2014/main" id="{A13A8632-3791-5638-BEB0-E7B1FC784DE0}"/>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7" name="Picture 6">
            <a:extLst>
              <a:ext uri="{FF2B5EF4-FFF2-40B4-BE49-F238E27FC236}">
                <a16:creationId xmlns:a16="http://schemas.microsoft.com/office/drawing/2014/main" id="{D8D0FA27-5021-4E0F-5AD5-879AE0D8233D}"/>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p:blipFill>
        <p:spPr>
          <a:xfrm>
            <a:off x="9261810" y="3079930"/>
            <a:ext cx="2220977" cy="2443075"/>
          </a:xfrm>
          <a:prstGeom prst="rect">
            <a:avLst/>
          </a:prstGeom>
        </p:spPr>
      </p:pic>
    </p:spTree>
    <p:extLst>
      <p:ext uri="{BB962C8B-B14F-4D97-AF65-F5344CB8AC3E}">
        <p14:creationId xmlns:p14="http://schemas.microsoft.com/office/powerpoint/2010/main" val="208573792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19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t="21" b="21"/>
          <a:stretch/>
        </p:blipFill>
        <p:spPr>
          <a:xfrm>
            <a:off x="3048" y="-1298"/>
            <a:ext cx="8652964" cy="6270483"/>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2" name="Group 1">
            <a:extLst>
              <a:ext uri="{FF2B5EF4-FFF2-40B4-BE49-F238E27FC236}">
                <a16:creationId xmlns:a16="http://schemas.microsoft.com/office/drawing/2014/main" id="{CEE8B362-46E2-25BA-B221-A44926867132}"/>
              </a:ext>
            </a:extLst>
          </p:cNvPr>
          <p:cNvGrpSpPr/>
          <p:nvPr userDrawn="1"/>
        </p:nvGrpSpPr>
        <p:grpSpPr>
          <a:xfrm>
            <a:off x="9261810" y="419828"/>
            <a:ext cx="2220977" cy="1562515"/>
            <a:chOff x="9033566" y="267428"/>
            <a:chExt cx="2220977" cy="1562515"/>
          </a:xfrm>
        </p:grpSpPr>
        <p:pic>
          <p:nvPicPr>
            <p:cNvPr id="3" name="Picture 2" descr="A picture containing text, queen, vector graphics, sign&#10;&#10;Description automatically generated">
              <a:extLst>
                <a:ext uri="{FF2B5EF4-FFF2-40B4-BE49-F238E27FC236}">
                  <a16:creationId xmlns:a16="http://schemas.microsoft.com/office/drawing/2014/main" id="{BBEED716-2556-A85F-E0C9-F404422D632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9512415" y="267428"/>
              <a:ext cx="1263278" cy="1265635"/>
            </a:xfrm>
            <a:prstGeom prst="rect">
              <a:avLst/>
            </a:prstGeom>
          </p:spPr>
        </p:pic>
        <p:sp>
          <p:nvSpPr>
            <p:cNvPr id="5" name="TextBox 4">
              <a:extLst>
                <a:ext uri="{FF2B5EF4-FFF2-40B4-BE49-F238E27FC236}">
                  <a16:creationId xmlns:a16="http://schemas.microsoft.com/office/drawing/2014/main" id="{A13A8632-3791-5638-BEB0-E7B1FC784DE0}"/>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7" name="Picture 6">
            <a:extLst>
              <a:ext uri="{FF2B5EF4-FFF2-40B4-BE49-F238E27FC236}">
                <a16:creationId xmlns:a16="http://schemas.microsoft.com/office/drawing/2014/main" id="{D8D0FA27-5021-4E0F-5AD5-879AE0D8233D}"/>
              </a:ext>
            </a:extLst>
          </p:cNvPr>
          <p:cNvPicPr>
            <a:picLocks noChangeAspect="1"/>
          </p:cNvPicPr>
          <p:nvPr userDrawn="1"/>
        </p:nvPicPr>
        <p:blipFill>
          <a:blip r:embed="rId6" cstate="email">
            <a:extLst>
              <a:ext uri="{28A0092B-C50C-407E-A947-70E740481C1C}">
                <a14:useLocalDpi xmlns:a14="http://schemas.microsoft.com/office/drawing/2010/main"/>
              </a:ext>
            </a:extLst>
          </a:blip>
          <a:srcRect/>
          <a:stretch/>
        </p:blipFill>
        <p:spPr>
          <a:xfrm>
            <a:off x="9261810" y="3079930"/>
            <a:ext cx="2220977" cy="2443075"/>
          </a:xfrm>
          <a:prstGeom prst="rect">
            <a:avLst/>
          </a:prstGeom>
        </p:spPr>
      </p:pic>
    </p:spTree>
    <p:extLst>
      <p:ext uri="{BB962C8B-B14F-4D97-AF65-F5344CB8AC3E}">
        <p14:creationId xmlns:p14="http://schemas.microsoft.com/office/powerpoint/2010/main" val="165259621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10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l="163" r="163"/>
          <a:stretch/>
        </p:blipFill>
        <p:spPr>
          <a:xfrm>
            <a:off x="16904" y="-1298"/>
            <a:ext cx="8602163" cy="6270483"/>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13" name="Group 12">
            <a:extLst>
              <a:ext uri="{FF2B5EF4-FFF2-40B4-BE49-F238E27FC236}">
                <a16:creationId xmlns:a16="http://schemas.microsoft.com/office/drawing/2014/main" id="{DA4865FF-B963-EA08-5233-A677F6356F58}"/>
              </a:ext>
            </a:extLst>
          </p:cNvPr>
          <p:cNvGrpSpPr/>
          <p:nvPr userDrawn="1"/>
        </p:nvGrpSpPr>
        <p:grpSpPr>
          <a:xfrm>
            <a:off x="9043423" y="1002208"/>
            <a:ext cx="2804895" cy="3087128"/>
            <a:chOff x="8741606" y="-1257185"/>
            <a:chExt cx="2804895" cy="3087128"/>
          </a:xfrm>
        </p:grpSpPr>
        <p:pic>
          <p:nvPicPr>
            <p:cNvPr id="14" name="Picture 13" descr="A picture containing text, queen, vector graphics, sign&#10;&#10;Description automatically generated">
              <a:extLst>
                <a:ext uri="{FF2B5EF4-FFF2-40B4-BE49-F238E27FC236}">
                  <a16:creationId xmlns:a16="http://schemas.microsoft.com/office/drawing/2014/main" id="{4571DF7F-07F4-3063-DFAC-B50A72FD1EE2}"/>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1606" y="-1257185"/>
              <a:ext cx="2804895" cy="2810129"/>
            </a:xfrm>
            <a:prstGeom prst="rect">
              <a:avLst/>
            </a:prstGeom>
          </p:spPr>
        </p:pic>
        <p:sp>
          <p:nvSpPr>
            <p:cNvPr id="15" name="TextBox 14">
              <a:extLst>
                <a:ext uri="{FF2B5EF4-FFF2-40B4-BE49-F238E27FC236}">
                  <a16:creationId xmlns:a16="http://schemas.microsoft.com/office/drawing/2014/main" id="{28902A0A-D88B-EAC2-CEAA-3E9177BF2143}"/>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2" name="Picture 1">
            <a:extLst>
              <a:ext uri="{FF2B5EF4-FFF2-40B4-BE49-F238E27FC236}">
                <a16:creationId xmlns:a16="http://schemas.microsoft.com/office/drawing/2014/main" id="{E49C91A4-8884-4D98-86A9-2BA7C4D4C6DA}"/>
              </a:ext>
            </a:extLst>
          </p:cNvPr>
          <p:cNvPicPr>
            <a:picLocks noChangeAspect="1"/>
          </p:cNvPicPr>
          <p:nvPr userDrawn="1"/>
        </p:nvPicPr>
        <p:blipFill>
          <a:blip r:embed="rId6"/>
          <a:stretch>
            <a:fillRect/>
          </a:stretch>
        </p:blipFill>
        <p:spPr>
          <a:xfrm>
            <a:off x="9169211" y="4631891"/>
            <a:ext cx="2451848" cy="984075"/>
          </a:xfrm>
          <a:prstGeom prst="rect">
            <a:avLst/>
          </a:prstGeom>
        </p:spPr>
      </p:pic>
      <p:pic>
        <p:nvPicPr>
          <p:cNvPr id="3" name="Picture 2">
            <a:extLst>
              <a:ext uri="{FF2B5EF4-FFF2-40B4-BE49-F238E27FC236}">
                <a16:creationId xmlns:a16="http://schemas.microsoft.com/office/drawing/2014/main" id="{E4C2923B-7C1A-0917-E030-9B645B3B0D0A}"/>
              </a:ext>
            </a:extLst>
          </p:cNvPr>
          <p:cNvPicPr>
            <a:picLocks noChangeAspect="1"/>
          </p:cNvPicPr>
          <p:nvPr userDrawn="1"/>
        </p:nvPicPr>
        <p:blipFill>
          <a:blip r:embed="rId7"/>
          <a:stretch>
            <a:fillRect/>
          </a:stretch>
        </p:blipFill>
        <p:spPr>
          <a:xfrm>
            <a:off x="10801842" y="5596916"/>
            <a:ext cx="965200" cy="38100"/>
          </a:xfrm>
          <a:prstGeom prst="rect">
            <a:avLst/>
          </a:prstGeom>
        </p:spPr>
      </p:pic>
    </p:spTree>
    <p:extLst>
      <p:ext uri="{BB962C8B-B14F-4D97-AF65-F5344CB8AC3E}">
        <p14:creationId xmlns:p14="http://schemas.microsoft.com/office/powerpoint/2010/main" val="20917917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12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l="8" r="8"/>
          <a:stretch/>
        </p:blipFill>
        <p:spPr>
          <a:xfrm>
            <a:off x="16905" y="-1298"/>
            <a:ext cx="8581258" cy="6270482"/>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2" name="Group 1">
            <a:extLst>
              <a:ext uri="{FF2B5EF4-FFF2-40B4-BE49-F238E27FC236}">
                <a16:creationId xmlns:a16="http://schemas.microsoft.com/office/drawing/2014/main" id="{19057233-D0C0-3628-42C9-E2E2F2824C63}"/>
              </a:ext>
            </a:extLst>
          </p:cNvPr>
          <p:cNvGrpSpPr/>
          <p:nvPr userDrawn="1"/>
        </p:nvGrpSpPr>
        <p:grpSpPr>
          <a:xfrm>
            <a:off x="9043423" y="1002208"/>
            <a:ext cx="2804895" cy="3087128"/>
            <a:chOff x="8741606" y="-1257185"/>
            <a:chExt cx="2804895" cy="3087128"/>
          </a:xfrm>
        </p:grpSpPr>
        <p:pic>
          <p:nvPicPr>
            <p:cNvPr id="3" name="Picture 2" descr="A picture containing text, queen, vector graphics, sign&#10;&#10;Description automatically generated">
              <a:extLst>
                <a:ext uri="{FF2B5EF4-FFF2-40B4-BE49-F238E27FC236}">
                  <a16:creationId xmlns:a16="http://schemas.microsoft.com/office/drawing/2014/main" id="{25F891CC-C1CC-9F51-2F06-FCC3D605ADB3}"/>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1606" y="-1257185"/>
              <a:ext cx="2804895" cy="2810129"/>
            </a:xfrm>
            <a:prstGeom prst="rect">
              <a:avLst/>
            </a:prstGeom>
          </p:spPr>
        </p:pic>
        <p:sp>
          <p:nvSpPr>
            <p:cNvPr id="5" name="TextBox 4">
              <a:extLst>
                <a:ext uri="{FF2B5EF4-FFF2-40B4-BE49-F238E27FC236}">
                  <a16:creationId xmlns:a16="http://schemas.microsoft.com/office/drawing/2014/main" id="{C047B933-AFE5-7402-2388-EFE9147E8F82}"/>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9" name="Picture 8">
            <a:extLst>
              <a:ext uri="{FF2B5EF4-FFF2-40B4-BE49-F238E27FC236}">
                <a16:creationId xmlns:a16="http://schemas.microsoft.com/office/drawing/2014/main" id="{E886BBD6-7911-DB21-F870-D29D78B3D97E}"/>
              </a:ext>
            </a:extLst>
          </p:cNvPr>
          <p:cNvPicPr>
            <a:picLocks noChangeAspect="1"/>
          </p:cNvPicPr>
          <p:nvPr userDrawn="1"/>
        </p:nvPicPr>
        <p:blipFill>
          <a:blip r:embed="rId6"/>
          <a:stretch>
            <a:fillRect/>
          </a:stretch>
        </p:blipFill>
        <p:spPr>
          <a:xfrm>
            <a:off x="8890120" y="4809603"/>
            <a:ext cx="3111500" cy="647700"/>
          </a:xfrm>
          <a:prstGeom prst="rect">
            <a:avLst/>
          </a:prstGeom>
        </p:spPr>
      </p:pic>
    </p:spTree>
    <p:extLst>
      <p:ext uri="{BB962C8B-B14F-4D97-AF65-F5344CB8AC3E}">
        <p14:creationId xmlns:p14="http://schemas.microsoft.com/office/powerpoint/2010/main" val="44569382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16_Blank">
    <p:bg>
      <p:bgPr>
        <a:solidFill>
          <a:srgbClr val="F8F4E8"/>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25BE471-5DB3-E49D-616F-A4E4A2FAF380}"/>
              </a:ext>
            </a:extLst>
          </p:cNvPr>
          <p:cNvPicPr>
            <a:picLocks noChangeAspect="1"/>
          </p:cNvPicPr>
          <p:nvPr userDrawn="1"/>
        </p:nvPicPr>
        <p:blipFill>
          <a:blip r:embed="rId2"/>
          <a:srcRect l="8" r="8"/>
          <a:stretch/>
        </p:blipFill>
        <p:spPr>
          <a:xfrm>
            <a:off x="16905" y="-1298"/>
            <a:ext cx="8581258" cy="6270482"/>
          </a:xfrm>
          <a:prstGeom prst="rect">
            <a:avLst/>
          </a:prstGeom>
        </p:spPr>
      </p:pic>
      <p:pic>
        <p:nvPicPr>
          <p:cNvPr id="17" name="Picture 16">
            <a:extLst>
              <a:ext uri="{FF2B5EF4-FFF2-40B4-BE49-F238E27FC236}">
                <a16:creationId xmlns:a16="http://schemas.microsoft.com/office/drawing/2014/main" id="{D6F034F6-27CF-8D60-DC8C-89A2262D05B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25187" y="6177571"/>
            <a:ext cx="12442373" cy="413001"/>
          </a:xfrm>
          <a:prstGeom prst="rect">
            <a:avLst/>
          </a:prstGeom>
        </p:spPr>
      </p:pic>
      <p:pic>
        <p:nvPicPr>
          <p:cNvPr id="18" name="Picture 17" descr="Logo&#10;&#10;Description automatically generated">
            <a:extLst>
              <a:ext uri="{FF2B5EF4-FFF2-40B4-BE49-F238E27FC236}">
                <a16:creationId xmlns:a16="http://schemas.microsoft.com/office/drawing/2014/main" id="{9D67CD5C-5A5D-C904-B0DB-33466DBD48A3}"/>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27231" y="5841499"/>
            <a:ext cx="882316" cy="882316"/>
          </a:xfrm>
          <a:prstGeom prst="rect">
            <a:avLst/>
          </a:prstGeom>
        </p:spPr>
      </p:pic>
      <p:grpSp>
        <p:nvGrpSpPr>
          <p:cNvPr id="2" name="Group 1">
            <a:extLst>
              <a:ext uri="{FF2B5EF4-FFF2-40B4-BE49-F238E27FC236}">
                <a16:creationId xmlns:a16="http://schemas.microsoft.com/office/drawing/2014/main" id="{19057233-D0C0-3628-42C9-E2E2F2824C63}"/>
              </a:ext>
            </a:extLst>
          </p:cNvPr>
          <p:cNvGrpSpPr/>
          <p:nvPr userDrawn="1"/>
        </p:nvGrpSpPr>
        <p:grpSpPr>
          <a:xfrm>
            <a:off x="9043423" y="1002208"/>
            <a:ext cx="2804895" cy="3087128"/>
            <a:chOff x="8741606" y="-1257185"/>
            <a:chExt cx="2804895" cy="3087128"/>
          </a:xfrm>
        </p:grpSpPr>
        <p:pic>
          <p:nvPicPr>
            <p:cNvPr id="3" name="Picture 2" descr="A picture containing text, queen, vector graphics, sign&#10;&#10;Description automatically generated">
              <a:extLst>
                <a:ext uri="{FF2B5EF4-FFF2-40B4-BE49-F238E27FC236}">
                  <a16:creationId xmlns:a16="http://schemas.microsoft.com/office/drawing/2014/main" id="{25F891CC-C1CC-9F51-2F06-FCC3D605ADB3}"/>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1606" y="-1257185"/>
              <a:ext cx="2804895" cy="2810129"/>
            </a:xfrm>
            <a:prstGeom prst="rect">
              <a:avLst/>
            </a:prstGeom>
          </p:spPr>
        </p:pic>
        <p:sp>
          <p:nvSpPr>
            <p:cNvPr id="5" name="TextBox 4">
              <a:extLst>
                <a:ext uri="{FF2B5EF4-FFF2-40B4-BE49-F238E27FC236}">
                  <a16:creationId xmlns:a16="http://schemas.microsoft.com/office/drawing/2014/main" id="{C047B933-AFE5-7402-2388-EFE9147E8F82}"/>
                </a:ext>
              </a:extLst>
            </p:cNvPr>
            <p:cNvSpPr txBox="1"/>
            <p:nvPr userDrawn="1"/>
          </p:nvSpPr>
          <p:spPr>
            <a:xfrm>
              <a:off x="9033566" y="1552944"/>
              <a:ext cx="2220977" cy="276999"/>
            </a:xfrm>
            <a:prstGeom prst="rect">
              <a:avLst/>
            </a:prstGeom>
            <a:noFill/>
          </p:spPr>
          <p:txBody>
            <a:bodyPr wrap="square" rtlCol="0">
              <a:spAutoFit/>
            </a:bodyPr>
            <a:lstStyle/>
            <a:p>
              <a:r>
                <a:rPr lang="en-US" sz="1200" b="1" dirty="0"/>
                <a:t>www.bie.edu/schools/directory</a:t>
              </a:r>
            </a:p>
          </p:txBody>
        </p:sp>
      </p:grpSp>
      <p:pic>
        <p:nvPicPr>
          <p:cNvPr id="9" name="Picture 8">
            <a:extLst>
              <a:ext uri="{FF2B5EF4-FFF2-40B4-BE49-F238E27FC236}">
                <a16:creationId xmlns:a16="http://schemas.microsoft.com/office/drawing/2014/main" id="{E886BBD6-7911-DB21-F870-D29D78B3D97E}"/>
              </a:ext>
            </a:extLst>
          </p:cNvPr>
          <p:cNvPicPr>
            <a:picLocks noChangeAspect="1"/>
          </p:cNvPicPr>
          <p:nvPr userDrawn="1"/>
        </p:nvPicPr>
        <p:blipFill>
          <a:blip r:embed="rId6"/>
          <a:stretch>
            <a:fillRect/>
          </a:stretch>
        </p:blipFill>
        <p:spPr>
          <a:xfrm>
            <a:off x="8890120" y="4809603"/>
            <a:ext cx="3111500" cy="647700"/>
          </a:xfrm>
          <a:prstGeom prst="rect">
            <a:avLst/>
          </a:prstGeom>
        </p:spPr>
      </p:pic>
    </p:spTree>
    <p:extLst>
      <p:ext uri="{BB962C8B-B14F-4D97-AF65-F5344CB8AC3E}">
        <p14:creationId xmlns:p14="http://schemas.microsoft.com/office/powerpoint/2010/main" val="2238564303"/>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5_Blank">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DBC0DC-114B-1E7A-4047-711D7ED011FE}"/>
              </a:ext>
            </a:extLst>
          </p:cNvPr>
          <p:cNvPicPr>
            <a:picLocks noChangeAspect="1"/>
          </p:cNvPicPr>
          <p:nvPr userDrawn="1"/>
        </p:nvPicPr>
        <p:blipFill>
          <a:blip r:embed="rId2"/>
          <a:srcRect/>
          <a:stretch/>
        </p:blipFill>
        <p:spPr>
          <a:xfrm>
            <a:off x="0" y="379"/>
            <a:ext cx="12200174" cy="6857240"/>
          </a:xfrm>
          <a:prstGeom prst="rect">
            <a:avLst/>
          </a:prstGeom>
        </p:spPr>
      </p:pic>
    </p:spTree>
    <p:extLst>
      <p:ext uri="{BB962C8B-B14F-4D97-AF65-F5344CB8AC3E}">
        <p14:creationId xmlns:p14="http://schemas.microsoft.com/office/powerpoint/2010/main" val="420561195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4_Blank">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B049FFC-21F0-F305-EB75-C396A4307109}"/>
              </a:ext>
            </a:extLst>
          </p:cNvPr>
          <p:cNvPicPr>
            <a:picLocks noChangeAspect="1"/>
          </p:cNvPicPr>
          <p:nvPr userDrawn="1"/>
        </p:nvPicPr>
        <p:blipFill>
          <a:blip r:embed="rId2"/>
          <a:stretch>
            <a:fillRect/>
          </a:stretch>
        </p:blipFill>
        <p:spPr>
          <a:xfrm>
            <a:off x="10638695" y="-386862"/>
            <a:ext cx="1735015" cy="1735015"/>
          </a:xfrm>
          <a:prstGeom prst="rect">
            <a:avLst/>
          </a:prstGeom>
        </p:spPr>
      </p:pic>
      <p:pic>
        <p:nvPicPr>
          <p:cNvPr id="3" name="Picture 2">
            <a:extLst>
              <a:ext uri="{FF2B5EF4-FFF2-40B4-BE49-F238E27FC236}">
                <a16:creationId xmlns:a16="http://schemas.microsoft.com/office/drawing/2014/main" id="{5A9536F3-F3C0-7F9A-F653-F3D57183D853}"/>
              </a:ext>
            </a:extLst>
          </p:cNvPr>
          <p:cNvPicPr>
            <a:picLocks noChangeAspect="1"/>
          </p:cNvPicPr>
          <p:nvPr userDrawn="1"/>
        </p:nvPicPr>
        <p:blipFill>
          <a:blip r:embed="rId3"/>
          <a:stretch>
            <a:fillRect/>
          </a:stretch>
        </p:blipFill>
        <p:spPr>
          <a:xfrm rot="5400000">
            <a:off x="10391338" y="760974"/>
            <a:ext cx="2649317" cy="1127369"/>
          </a:xfrm>
          <a:prstGeom prst="rect">
            <a:avLst/>
          </a:prstGeom>
        </p:spPr>
      </p:pic>
      <p:pic>
        <p:nvPicPr>
          <p:cNvPr id="4" name="Picture 3">
            <a:extLst>
              <a:ext uri="{FF2B5EF4-FFF2-40B4-BE49-F238E27FC236}">
                <a16:creationId xmlns:a16="http://schemas.microsoft.com/office/drawing/2014/main" id="{70014A30-E267-B4BB-7B07-3C30C2D53FCF}"/>
              </a:ext>
            </a:extLst>
          </p:cNvPr>
          <p:cNvPicPr>
            <a:picLocks noChangeAspect="1"/>
          </p:cNvPicPr>
          <p:nvPr userDrawn="1"/>
        </p:nvPicPr>
        <p:blipFill>
          <a:blip r:embed="rId4"/>
          <a:stretch>
            <a:fillRect/>
          </a:stretch>
        </p:blipFill>
        <p:spPr>
          <a:xfrm>
            <a:off x="-280843" y="5645289"/>
            <a:ext cx="1809750" cy="1809750"/>
          </a:xfrm>
          <a:prstGeom prst="rect">
            <a:avLst/>
          </a:prstGeom>
        </p:spPr>
      </p:pic>
      <p:pic>
        <p:nvPicPr>
          <p:cNvPr id="5" name="Picture 4">
            <a:extLst>
              <a:ext uri="{FF2B5EF4-FFF2-40B4-BE49-F238E27FC236}">
                <a16:creationId xmlns:a16="http://schemas.microsoft.com/office/drawing/2014/main" id="{3A5119D1-6EE8-9D98-FA71-F5A39D44DE2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flipH="1">
            <a:off x="157481" y="3552376"/>
            <a:ext cx="428672" cy="3200754"/>
          </a:xfrm>
          <a:prstGeom prst="rect">
            <a:avLst/>
          </a:prstGeom>
        </p:spPr>
      </p:pic>
      <p:pic>
        <p:nvPicPr>
          <p:cNvPr id="6" name="Picture 5">
            <a:extLst>
              <a:ext uri="{FF2B5EF4-FFF2-40B4-BE49-F238E27FC236}">
                <a16:creationId xmlns:a16="http://schemas.microsoft.com/office/drawing/2014/main" id="{E8C2E4B4-7455-FD83-178C-D341709A72E9}"/>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flipH="1">
            <a:off x="750474" y="4723514"/>
            <a:ext cx="330758" cy="2315307"/>
          </a:xfrm>
          <a:prstGeom prst="rect">
            <a:avLst/>
          </a:prstGeom>
        </p:spPr>
      </p:pic>
      <p:pic>
        <p:nvPicPr>
          <p:cNvPr id="7" name="Picture 6" descr="Logo&#10;&#10;Description automatically generated">
            <a:extLst>
              <a:ext uri="{FF2B5EF4-FFF2-40B4-BE49-F238E27FC236}">
                <a16:creationId xmlns:a16="http://schemas.microsoft.com/office/drawing/2014/main" id="{4B1385E1-4EA0-B40D-A7B4-3D669246C0B2}"/>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750474" y="5609431"/>
            <a:ext cx="929485" cy="929485"/>
          </a:xfrm>
          <a:prstGeom prst="rect">
            <a:avLst/>
          </a:prstGeom>
        </p:spPr>
      </p:pic>
      <p:pic>
        <p:nvPicPr>
          <p:cNvPr id="8" name="Picture 7">
            <a:extLst>
              <a:ext uri="{FF2B5EF4-FFF2-40B4-BE49-F238E27FC236}">
                <a16:creationId xmlns:a16="http://schemas.microsoft.com/office/drawing/2014/main" id="{5254C1EC-075E-72B7-1380-178A006C867F}"/>
              </a:ext>
            </a:extLst>
          </p:cNvPr>
          <p:cNvPicPr>
            <a:picLocks noChangeAspect="1"/>
          </p:cNvPicPr>
          <p:nvPr userDrawn="1"/>
        </p:nvPicPr>
        <p:blipFill>
          <a:blip r:embed="rId8"/>
          <a:stretch>
            <a:fillRect/>
          </a:stretch>
        </p:blipFill>
        <p:spPr>
          <a:xfrm flipV="1">
            <a:off x="8727710" y="221794"/>
            <a:ext cx="2167793" cy="141378"/>
          </a:xfrm>
          <a:prstGeom prst="rect">
            <a:avLst/>
          </a:prstGeom>
        </p:spPr>
      </p:pic>
    </p:spTree>
    <p:extLst>
      <p:ext uri="{BB962C8B-B14F-4D97-AF65-F5344CB8AC3E}">
        <p14:creationId xmlns:p14="http://schemas.microsoft.com/office/powerpoint/2010/main" val="35714135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1CB577-E0BF-A781-D94B-C301B0D237D9}"/>
              </a:ext>
            </a:extLst>
          </p:cNvPr>
          <p:cNvPicPr>
            <a:picLocks noChangeAspect="1"/>
          </p:cNvPicPr>
          <p:nvPr userDrawn="1"/>
        </p:nvPicPr>
        <p:blipFill>
          <a:blip r:embed="rId2"/>
          <a:srcRect/>
          <a:stretch/>
        </p:blipFill>
        <p:spPr>
          <a:xfrm>
            <a:off x="0" y="0"/>
            <a:ext cx="12192000" cy="6858000"/>
          </a:xfrm>
          <a:prstGeom prst="rect">
            <a:avLst/>
          </a:prstGeom>
        </p:spPr>
      </p:pic>
    </p:spTree>
    <p:extLst>
      <p:ext uri="{BB962C8B-B14F-4D97-AF65-F5344CB8AC3E}">
        <p14:creationId xmlns:p14="http://schemas.microsoft.com/office/powerpoint/2010/main" val="117669573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B0E1E0-70CC-B195-23A7-0FAD0E7CE139}"/>
              </a:ext>
            </a:extLst>
          </p:cNvPr>
          <p:cNvPicPr>
            <a:picLocks noChangeAspect="1"/>
          </p:cNvPicPr>
          <p:nvPr userDrawn="1"/>
        </p:nvPicPr>
        <p:blipFill>
          <a:blip r:embed="rId2"/>
          <a:srcRect/>
          <a:stretch/>
        </p:blipFill>
        <p:spPr>
          <a:xfrm>
            <a:off x="4230" y="0"/>
            <a:ext cx="12259740" cy="6900863"/>
          </a:xfrm>
          <a:prstGeom prst="rect">
            <a:avLst/>
          </a:prstGeom>
        </p:spPr>
      </p:pic>
    </p:spTree>
    <p:extLst>
      <p:ext uri="{BB962C8B-B14F-4D97-AF65-F5344CB8AC3E}">
        <p14:creationId xmlns:p14="http://schemas.microsoft.com/office/powerpoint/2010/main" val="261914846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78E35D6-9E25-2748-8592-0D4EE4C5EE01}"/>
              </a:ext>
            </a:extLst>
          </p:cNvPr>
          <p:cNvPicPr>
            <a:picLocks noChangeAspect="1"/>
          </p:cNvPicPr>
          <p:nvPr userDrawn="1"/>
        </p:nvPicPr>
        <p:blipFill>
          <a:blip r:embed="rId2"/>
          <a:srcRect/>
          <a:stretch/>
        </p:blipFill>
        <p:spPr>
          <a:xfrm>
            <a:off x="888205" y="915086"/>
            <a:ext cx="10415589" cy="5942227"/>
          </a:xfrm>
          <a:prstGeom prst="rect">
            <a:avLst/>
          </a:prstGeom>
        </p:spPr>
      </p:pic>
      <p:pic>
        <p:nvPicPr>
          <p:cNvPr id="2" name="Picture 1">
            <a:extLst>
              <a:ext uri="{FF2B5EF4-FFF2-40B4-BE49-F238E27FC236}">
                <a16:creationId xmlns:a16="http://schemas.microsoft.com/office/drawing/2014/main" id="{2DFA8DF1-EA73-2F2E-C8EF-6F08C8BA259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46959" y="442082"/>
            <a:ext cx="12442373" cy="413000"/>
          </a:xfrm>
          <a:prstGeom prst="rect">
            <a:avLst/>
          </a:prstGeom>
        </p:spPr>
      </p:pic>
      <p:pic>
        <p:nvPicPr>
          <p:cNvPr id="3" name="Picture 2" descr="Logo&#10;&#10;Description automatically generated">
            <a:extLst>
              <a:ext uri="{FF2B5EF4-FFF2-40B4-BE49-F238E27FC236}">
                <a16:creationId xmlns:a16="http://schemas.microsoft.com/office/drawing/2014/main" id="{10153172-CED2-5533-0CBB-4C378AF76532}"/>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0624456" y="156912"/>
            <a:ext cx="1091541" cy="1091541"/>
          </a:xfrm>
          <a:prstGeom prst="rect">
            <a:avLst/>
          </a:prstGeom>
        </p:spPr>
      </p:pic>
    </p:spTree>
    <p:extLst>
      <p:ext uri="{BB962C8B-B14F-4D97-AF65-F5344CB8AC3E}">
        <p14:creationId xmlns:p14="http://schemas.microsoft.com/office/powerpoint/2010/main" val="3516274962"/>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9501554"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9501554"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776854720"/>
      </p:ext>
    </p:extLst>
  </p:cSld>
  <p:clrMap bg1="lt1" tx1="dk1" bg2="lt2" tx2="dk2" accent1="accent1" accent2="accent2" accent3="accent3" accent4="accent4" accent5="accent5" accent6="accent6" hlink="hlink" folHlink="folHlink"/>
  <p:sldLayoutIdLst>
    <p:sldLayoutId id="2147483686" r:id="rId1"/>
    <p:sldLayoutId id="2147483712" r:id="rId2"/>
    <p:sldLayoutId id="2147483716" r:id="rId3"/>
    <p:sldLayoutId id="2147483713" r:id="rId4"/>
    <p:sldLayoutId id="2147483718" r:id="rId5"/>
    <p:sldLayoutId id="2147483727" r:id="rId6"/>
    <p:sldLayoutId id="2147483728" r:id="rId7"/>
    <p:sldLayoutId id="2147483733" r:id="rId8"/>
    <p:sldLayoutId id="2147483734" r:id="rId9"/>
    <p:sldLayoutId id="2147483710" r:id="rId10"/>
    <p:sldLayoutId id="2147483711" r:id="rId11"/>
    <p:sldLayoutId id="2147483684" r:id="rId12"/>
    <p:sldLayoutId id="2147483685" r:id="rId13"/>
    <p:sldLayoutId id="2147483678" r:id="rId14"/>
    <p:sldLayoutId id="2147483694" r:id="rId15"/>
    <p:sldLayoutId id="2147483725" r:id="rId16"/>
    <p:sldLayoutId id="2147483740" r:id="rId17"/>
    <p:sldLayoutId id="2147483720" r:id="rId18"/>
    <p:sldLayoutId id="2147483738" r:id="rId19"/>
    <p:sldLayoutId id="2147483721" r:id="rId20"/>
    <p:sldLayoutId id="2147483739" r:id="rId21"/>
    <p:sldLayoutId id="2147483724" r:id="rId22"/>
    <p:sldLayoutId id="2147483729" r:id="rId23"/>
    <p:sldLayoutId id="2147483736" r:id="rId24"/>
    <p:sldLayoutId id="2147483732" r:id="rId25"/>
    <p:sldLayoutId id="2147483696" r:id="rId26"/>
    <p:sldLayoutId id="2147483689" r:id="rId27"/>
    <p:sldLayoutId id="2147483687" r:id="rId28"/>
    <p:sldLayoutId id="2147483679" r:id="rId29"/>
  </p:sldLayoutIdLst>
  <p:hf hdr="0" dt="0"/>
  <p:txStyles>
    <p:titleStyle>
      <a:lvl1pPr algn="l" defTabSz="914400" rtl="0" eaLnBrk="1" latinLnBrk="0" hangingPunct="1">
        <a:lnSpc>
          <a:spcPct val="90000"/>
        </a:lnSpc>
        <a:spcBef>
          <a:spcPct val="0"/>
        </a:spcBef>
        <a:buNone/>
        <a:defRPr sz="4400" kern="1200">
          <a:solidFill>
            <a:schemeClr val="tx1"/>
          </a:solidFill>
          <a:latin typeface="Source Sans Pro" panose="020B05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0.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0.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hyperlink" Target="mailto:ingrid.farley@bie.edu" TargetMode="External"/><Relationship Id="rId3" Type="http://schemas.openxmlformats.org/officeDocument/2006/relationships/slideLayout" Target="../slideLayouts/slideLayout7.xml"/><Relationship Id="rId7" Type="http://schemas.openxmlformats.org/officeDocument/2006/relationships/hyperlink" Target="mailto:cassie.epaloose-pinto@bie.edu" TargetMode="External"/><Relationship Id="rId12" Type="http://schemas.openxmlformats.org/officeDocument/2006/relationships/image" Target="../media/image60.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hyperlink" Target="mailto:breein.balistreri@bie.edu" TargetMode="External"/><Relationship Id="rId11" Type="http://schemas.openxmlformats.org/officeDocument/2006/relationships/hyperlink" Target="mailto:Benjamin.Riley@bie.edu" TargetMode="External"/><Relationship Id="rId5" Type="http://schemas.openxmlformats.org/officeDocument/2006/relationships/hyperlink" Target="mailto:sara.shoematecameron@bie.edu" TargetMode="External"/><Relationship Id="rId10" Type="http://schemas.openxmlformats.org/officeDocument/2006/relationships/hyperlink" Target="mailto:Jacqueline.Honahni@bie.edu" TargetMode="External"/><Relationship Id="rId4" Type="http://schemas.openxmlformats.org/officeDocument/2006/relationships/notesSlide" Target="../notesSlides/notesSlide3.xml"/><Relationship Id="rId9" Type="http://schemas.openxmlformats.org/officeDocument/2006/relationships/hyperlink" Target="mailto:bryan.gock@bie.edu" TargetMode="Externa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4.xml"/><Relationship Id="rId7" Type="http://schemas.openxmlformats.org/officeDocument/2006/relationships/diagramQuickStyle" Target="../diagrams/quickStyle1.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60.png"/><Relationship Id="rId4" Type="http://schemas.openxmlformats.org/officeDocument/2006/relationships/notesSlide" Target="../notesSlides/notesSlide4.xml"/><Relationship Id="rId9" Type="http://schemas.microsoft.com/office/2007/relationships/diagramDrawing" Target="../diagrams/drawing1.xml"/></Relationships>
</file>

<file path=ppt/slides/_rels/slide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slideLayout" Target="../slideLayouts/slideLayout11.xml"/><Relationship Id="rId7" Type="http://schemas.openxmlformats.org/officeDocument/2006/relationships/diagramColors" Target="../diagrams/colors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 Id="rId9" Type="http://schemas.openxmlformats.org/officeDocument/2006/relationships/image" Target="../media/image60.png"/></Relationships>
</file>

<file path=ppt/slides/_rels/slide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10.xml"/><Relationship Id="rId7" Type="http://schemas.openxmlformats.org/officeDocument/2006/relationships/diagramColors" Target="../diagrams/colors3.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60.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7.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60.png"/><Relationship Id="rId4" Type="http://schemas.openxmlformats.org/officeDocument/2006/relationships/notesSlide" Target="../notesSlides/notesSlide5.xml"/><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11.xml"/><Relationship Id="rId7" Type="http://schemas.openxmlformats.org/officeDocument/2006/relationships/diagramQuickStyle" Target="../diagrams/quickStyl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60.png"/><Relationship Id="rId4" Type="http://schemas.openxmlformats.org/officeDocument/2006/relationships/notesSlide" Target="../notesSlides/notesSlide6.xml"/><Relationship Id="rId9" Type="http://schemas.microsoft.com/office/2007/relationships/diagramDrawing" Target="../diagrams/drawing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0.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4.xml"/><Relationship Id="rId7" Type="http://schemas.openxmlformats.org/officeDocument/2006/relationships/diagramQuickStyle" Target="../diagrams/quickStyle6.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60.png"/><Relationship Id="rId4" Type="http://schemas.openxmlformats.org/officeDocument/2006/relationships/notesSlide" Target="../notesSlides/notesSlide8.xml"/><Relationship Id="rId9" Type="http://schemas.microsoft.com/office/2007/relationships/diagramDrawing" Target="../diagrams/drawing6.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11.xml"/><Relationship Id="rId7" Type="http://schemas.openxmlformats.org/officeDocument/2006/relationships/diagramQuickStyle" Target="../diagrams/quickStyle7.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60.png"/><Relationship Id="rId4" Type="http://schemas.openxmlformats.org/officeDocument/2006/relationships/notesSlide" Target="../notesSlides/notesSlide9.xml"/><Relationship Id="rId9" Type="http://schemas.microsoft.com/office/2007/relationships/diagramDrawing" Target="../diagrams/drawing7.xml"/></Relationships>
</file>

<file path=ppt/slides/_rels/slide12.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11.xml"/><Relationship Id="rId7" Type="http://schemas.openxmlformats.org/officeDocument/2006/relationships/diagramQuickStyle" Target="../diagrams/quickStyle8.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60.png"/><Relationship Id="rId4" Type="http://schemas.openxmlformats.org/officeDocument/2006/relationships/notesSlide" Target="../notesSlides/notesSlide10.xml"/><Relationship Id="rId9" Type="http://schemas.microsoft.com/office/2007/relationships/diagramDrawing" Target="../diagrams/drawing8.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60.png"/></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11.xml"/><Relationship Id="rId7" Type="http://schemas.openxmlformats.org/officeDocument/2006/relationships/diagramQuickStyle" Target="../diagrams/quickStyle9.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60.png"/><Relationship Id="rId4" Type="http://schemas.openxmlformats.org/officeDocument/2006/relationships/notesSlide" Target="../notesSlides/notesSlide11.xml"/><Relationship Id="rId9" Type="http://schemas.microsoft.com/office/2007/relationships/diagramDrawing" Target="../diagrams/drawing9.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60.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9.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8">
            <a:extLst>
              <a:ext uri="{FF2B5EF4-FFF2-40B4-BE49-F238E27FC236}">
                <a16:creationId xmlns:a16="http://schemas.microsoft.com/office/drawing/2014/main" id="{92D562DF-9BCB-8388-CBFF-0177F464FA4D}"/>
              </a:ext>
            </a:extLst>
          </p:cNvPr>
          <p:cNvSpPr txBox="1">
            <a:spLocks/>
          </p:cNvSpPr>
          <p:nvPr/>
        </p:nvSpPr>
        <p:spPr>
          <a:xfrm>
            <a:off x="9319725" y="5990033"/>
            <a:ext cx="2982613" cy="867967"/>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Source Sans Pro" panose="020B0503030403020204" pitchFamily="34" charset="0"/>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800" kern="1200">
                <a:solidFill>
                  <a:schemeClr val="bg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sz="1800" dirty="0">
                <a:latin typeface="Times New Roman" panose="02020603050405020304" pitchFamily="18" charset="0"/>
                <a:cs typeface="Times New Roman" panose="02020603050405020304" pitchFamily="18" charset="0"/>
              </a:rPr>
              <a:t>Version Date</a:t>
            </a:r>
            <a:r>
              <a:rPr lang="en-US" sz="1800">
                <a:latin typeface="Times New Roman" panose="02020603050405020304" pitchFamily="18" charset="0"/>
                <a:cs typeface="Times New Roman" panose="02020603050405020304" pitchFamily="18" charset="0"/>
              </a:rPr>
              <a:t>:  08/28/2026</a:t>
            </a:r>
            <a:endParaRPr lang="en-US" sz="1800" dirty="0">
              <a:latin typeface="Times New Roman" panose="02020603050405020304" pitchFamily="18" charset="0"/>
              <a:cs typeface="Times New Roman" panose="02020603050405020304" pitchFamily="18" charset="0"/>
            </a:endParaRPr>
          </a:p>
        </p:txBody>
      </p:sp>
      <p:sp>
        <p:nvSpPr>
          <p:cNvPr id="3" name="Title 28">
            <a:extLst>
              <a:ext uri="{FF2B5EF4-FFF2-40B4-BE49-F238E27FC236}">
                <a16:creationId xmlns:a16="http://schemas.microsoft.com/office/drawing/2014/main" id="{F4C5E2DE-1DDE-9D7D-1468-26CC3442DEC6}"/>
              </a:ext>
            </a:extLst>
          </p:cNvPr>
          <p:cNvSpPr txBox="1">
            <a:spLocks/>
          </p:cNvSpPr>
          <p:nvPr/>
        </p:nvSpPr>
        <p:spPr>
          <a:xfrm>
            <a:off x="5429350" y="640781"/>
            <a:ext cx="5818371" cy="2649395"/>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bg1"/>
                </a:solidFill>
                <a:latin typeface="Source Sans Pro" panose="020B0503030403020204" pitchFamily="34" charset="0"/>
                <a:ea typeface="+mj-ea"/>
                <a:cs typeface="+mj-cs"/>
              </a:defRPr>
            </a:lvl1pPr>
          </a:lstStyle>
          <a:p>
            <a:r>
              <a:rPr lang="en-US" sz="3000" b="1" dirty="0">
                <a:solidFill>
                  <a:schemeClr val="tx1"/>
                </a:solidFill>
                <a:latin typeface="Times New Roman" panose="02020603050405020304" pitchFamily="18" charset="0"/>
                <a:cs typeface="Times New Roman" panose="02020603050405020304" pitchFamily="18" charset="0"/>
              </a:rPr>
              <a:t>Department of the Interior,</a:t>
            </a:r>
          </a:p>
          <a:p>
            <a:r>
              <a:rPr lang="en-US" sz="3000" b="1" dirty="0">
                <a:solidFill>
                  <a:schemeClr val="tx1"/>
                </a:solidFill>
                <a:latin typeface="Times New Roman" panose="02020603050405020304" pitchFamily="18" charset="0"/>
                <a:cs typeface="Times New Roman" panose="02020603050405020304" pitchFamily="18" charset="0"/>
              </a:rPr>
              <a:t>Bureau of Indian Education</a:t>
            </a:r>
          </a:p>
          <a:p>
            <a:endParaRPr lang="en-US" sz="3000" b="1" dirty="0">
              <a:solidFill>
                <a:schemeClr val="tx1"/>
              </a:solidFill>
              <a:latin typeface="Times New Roman" panose="02020603050405020304" pitchFamily="18" charset="0"/>
              <a:cs typeface="Times New Roman" panose="02020603050405020304" pitchFamily="18" charset="0"/>
            </a:endParaRPr>
          </a:p>
          <a:p>
            <a:r>
              <a:rPr lang="en-US" sz="3000" b="1" dirty="0">
                <a:solidFill>
                  <a:srgbClr val="2B555B"/>
                </a:solidFill>
                <a:latin typeface="Times New Roman" panose="02020603050405020304" pitchFamily="18" charset="0"/>
                <a:cs typeface="Times New Roman" panose="02020603050405020304" pitchFamily="18" charset="0"/>
              </a:rPr>
              <a:t>TRIBALLY CONTROLLED SCHOOL (TCS) BACKGROUND INVESTIGATION PROGRAM REVIEW</a:t>
            </a:r>
          </a:p>
        </p:txBody>
      </p:sp>
      <p:pic>
        <p:nvPicPr>
          <p:cNvPr id="5" name="Media1">
            <a:hlinkClick r:id="" action="ppaction://media"/>
            <a:extLst>
              <a:ext uri="{FF2B5EF4-FFF2-40B4-BE49-F238E27FC236}">
                <a16:creationId xmlns:a16="http://schemas.microsoft.com/office/drawing/2014/main" id="{0DA829D4-5075-0C3D-E279-CCF8C558A5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96000" y="6119216"/>
            <a:ext cx="609600" cy="609600"/>
          </a:xfrm>
          <a:prstGeom prst="rect">
            <a:avLst/>
          </a:prstGeom>
        </p:spPr>
      </p:pic>
    </p:spTree>
    <p:extLst>
      <p:ext uri="{BB962C8B-B14F-4D97-AF65-F5344CB8AC3E}">
        <p14:creationId xmlns:p14="http://schemas.microsoft.com/office/powerpoint/2010/main" val="1166981065"/>
      </p:ext>
    </p:extLst>
  </p:cSld>
  <p:clrMapOvr>
    <a:masterClrMapping/>
  </p:clrMapOvr>
  <mc:AlternateContent xmlns:mc="http://schemas.openxmlformats.org/markup-compatibility/2006" xmlns:p14="http://schemas.microsoft.com/office/powerpoint/2010/main">
    <mc:Choice Requires="p14">
      <p:transition spd="slow" p14:dur="2000" advTm="17444"/>
    </mc:Choice>
    <mc:Fallback xmlns="">
      <p:transition spd="slow" advTm="1744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23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99F800-7DCA-7AC6-CADE-43C0607E9DC7}"/>
              </a:ext>
            </a:extLst>
          </p:cNvPr>
          <p:cNvSpPr txBox="1"/>
          <p:nvPr/>
        </p:nvSpPr>
        <p:spPr>
          <a:xfrm>
            <a:off x="902868" y="1664701"/>
            <a:ext cx="5317724" cy="34778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dirty="0">
              <a:solidFill>
                <a:schemeClr val="bg1"/>
              </a:solidFill>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schemeClr val="bg1"/>
                </a:solidFill>
                <a:latin typeface="Times New Roman" panose="02020603050405020304" pitchFamily="18" charset="0"/>
                <a:cs typeface="Times New Roman" panose="02020603050405020304" pitchFamily="18" charset="0"/>
              </a:rPr>
              <a:t>The mission of the BIE is to provide students at BIE-funded schools with a culturally relevant, high-quality education that prepares students with the knowledge, skills, and behaviors needed to flourish in the opportunities of tomorrow, become healthy and successful individuals, and lead their communities and sovereign nations to a thriving future that preserves their unique cultural identities.</a:t>
            </a:r>
          </a:p>
          <a:p>
            <a:pPr algn="ctr"/>
            <a:endParaRPr lang="en-US" sz="2000" dirty="0">
              <a:solidFill>
                <a:schemeClr val="bg1"/>
              </a:solidFill>
            </a:endParaRPr>
          </a:p>
        </p:txBody>
      </p:sp>
      <p:sp>
        <p:nvSpPr>
          <p:cNvPr id="3" name="TextBox 2">
            <a:extLst>
              <a:ext uri="{FF2B5EF4-FFF2-40B4-BE49-F238E27FC236}">
                <a16:creationId xmlns:a16="http://schemas.microsoft.com/office/drawing/2014/main" id="{F4EBDDF2-89B8-C433-5919-5DDC79DBDDF1}"/>
              </a:ext>
            </a:extLst>
          </p:cNvPr>
          <p:cNvSpPr txBox="1"/>
          <p:nvPr/>
        </p:nvSpPr>
        <p:spPr>
          <a:xfrm>
            <a:off x="419035" y="725982"/>
            <a:ext cx="6285390" cy="93871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500" b="1" spc="600" dirty="0">
                <a:solidFill>
                  <a:schemeClr val="bg1"/>
                </a:solidFill>
                <a:latin typeface="Times New Roman" panose="02020603050405020304" pitchFamily="18" charset="0"/>
                <a:cs typeface="Times New Roman" panose="02020603050405020304" pitchFamily="18" charset="0"/>
              </a:rPr>
              <a:t>MISSION</a:t>
            </a:r>
          </a:p>
        </p:txBody>
      </p:sp>
      <p:pic>
        <p:nvPicPr>
          <p:cNvPr id="5" name="Media2">
            <a:hlinkClick r:id="" action="ppaction://media"/>
            <a:extLst>
              <a:ext uri="{FF2B5EF4-FFF2-40B4-BE49-F238E27FC236}">
                <a16:creationId xmlns:a16="http://schemas.microsoft.com/office/drawing/2014/main" id="{1DEF0B42-8607-A13E-7554-38F9280DEC5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08483" y="6079032"/>
            <a:ext cx="609600" cy="609600"/>
          </a:xfrm>
          <a:prstGeom prst="rect">
            <a:avLst/>
          </a:prstGeom>
        </p:spPr>
      </p:pic>
    </p:spTree>
    <p:extLst>
      <p:ext uri="{BB962C8B-B14F-4D97-AF65-F5344CB8AC3E}">
        <p14:creationId xmlns:p14="http://schemas.microsoft.com/office/powerpoint/2010/main" val="2424178747"/>
      </p:ext>
    </p:extLst>
  </p:cSld>
  <p:clrMapOvr>
    <a:masterClrMapping/>
  </p:clrMapOvr>
  <mc:AlternateContent xmlns:mc="http://schemas.openxmlformats.org/markup-compatibility/2006" xmlns:p14="http://schemas.microsoft.com/office/powerpoint/2010/main">
    <mc:Choice Requires="p14">
      <p:transition spd="slow" p14:dur="2000" advTm="16759"/>
    </mc:Choice>
    <mc:Fallback xmlns="">
      <p:transition spd="slow" advTm="1675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963"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DAC729A-213B-6AB7-9870-2E637A096449}"/>
              </a:ext>
            </a:extLst>
          </p:cNvPr>
          <p:cNvSpPr txBox="1"/>
          <p:nvPr/>
        </p:nvSpPr>
        <p:spPr>
          <a:xfrm>
            <a:off x="2406316" y="96254"/>
            <a:ext cx="9596388" cy="6155531"/>
          </a:xfrm>
          <a:prstGeom prst="rect">
            <a:avLst/>
          </a:prstGeom>
          <a:noFill/>
        </p:spPr>
        <p:txBody>
          <a:bodyPr wrap="square">
            <a:spAutoFit/>
          </a:bodyPr>
          <a:lstStyle/>
          <a:p>
            <a:pPr algn="ctr"/>
            <a:r>
              <a:rPr lang="en-US" sz="3000" b="1" dirty="0">
                <a:solidFill>
                  <a:srgbClr val="376C73"/>
                </a:solidFill>
                <a:latin typeface="Times New Roman" panose="02020603050405020304" pitchFamily="18" charset="0"/>
                <a:cs typeface="Times New Roman" panose="02020603050405020304" pitchFamily="18" charset="0"/>
              </a:rPr>
              <a:t>Delegation of Authority </a:t>
            </a:r>
          </a:p>
          <a:p>
            <a:endParaRPr lang="en-US" sz="2000" dirty="0">
              <a:solidFill>
                <a:srgbClr val="376C73"/>
              </a:solidFill>
              <a:latin typeface="Times New Roman" panose="02020603050405020304" pitchFamily="18" charset="0"/>
              <a:cs typeface="Times New Roman" panose="02020603050405020304" pitchFamily="18" charset="0"/>
            </a:endParaRPr>
          </a:p>
          <a:p>
            <a:r>
              <a:rPr lang="en-US" dirty="0">
                <a:solidFill>
                  <a:srgbClr val="376C73"/>
                </a:solidFill>
                <a:latin typeface="Times New Roman" panose="02020603050405020304" pitchFamily="18" charset="0"/>
                <a:cs typeface="Times New Roman" panose="02020603050405020304" pitchFamily="18" charset="0"/>
              </a:rPr>
              <a:t>On November 1, 2019, the transferring of tribally controlled schools, personnel security auditing responsibilities was delegated to BIE Personnel Security Branch (PSB).</a:t>
            </a:r>
          </a:p>
          <a:p>
            <a:endParaRPr lang="en-US" dirty="0">
              <a:solidFill>
                <a:srgbClr val="376C73"/>
              </a:solidFill>
              <a:latin typeface="Times New Roman" panose="02020603050405020304" pitchFamily="18" charset="0"/>
              <a:cs typeface="Times New Roman" panose="02020603050405020304" pitchFamily="18" charset="0"/>
            </a:endParaRPr>
          </a:p>
          <a:p>
            <a:r>
              <a:rPr lang="en-US" b="1" dirty="0">
                <a:solidFill>
                  <a:srgbClr val="376C73"/>
                </a:solidFill>
                <a:latin typeface="Times New Roman" panose="02020603050405020304" pitchFamily="18" charset="0"/>
                <a:cs typeface="Times New Roman" panose="02020603050405020304" pitchFamily="18" charset="0"/>
              </a:rPr>
              <a:t>BIE Personnel Security Branch</a:t>
            </a:r>
          </a:p>
          <a:p>
            <a:endParaRPr lang="en-US" dirty="0">
              <a:solidFill>
                <a:srgbClr val="376C73"/>
              </a:solidFill>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Training and certified to conduct employee background reviews.</a:t>
            </a:r>
          </a:p>
          <a:p>
            <a:pPr marL="342900"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Complete annual TCS reviews, in addition to providing adjudication support to 53 BIE-operated Schools.</a:t>
            </a:r>
          </a:p>
          <a:p>
            <a:pPr marL="342900"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BIE PerSec Staff:</a:t>
            </a:r>
          </a:p>
          <a:p>
            <a:pPr marL="342900" indent="-342900">
              <a:buFont typeface="Arial" panose="020B0604020202020204" pitchFamily="34" charset="0"/>
              <a:buChar char="•"/>
            </a:pPr>
            <a:endParaRPr lang="en-US"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Sara Shoemate Cameron (Personnel Security Officer), </a:t>
            </a:r>
            <a:r>
              <a:rPr lang="en-US" dirty="0">
                <a:solidFill>
                  <a:srgbClr val="376C73"/>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sara.shoematecameron@bie.edu</a:t>
            </a:r>
            <a:endParaRPr lang="en-US"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Breein Balistreri (Personnel Security Specialist), </a:t>
            </a:r>
            <a:r>
              <a:rPr lang="en-US" dirty="0">
                <a:solidFill>
                  <a:srgbClr val="376C73"/>
                </a:solidFill>
                <a:latin typeface="Times New Roman" panose="02020603050405020304" pitchFamily="18" charset="0"/>
                <a:cs typeface="Times New Roman" panose="02020603050405020304" pitchFamily="18" charset="0"/>
                <a:hlinkClick r:id="rId6"/>
              </a:rPr>
              <a:t>b</a:t>
            </a:r>
            <a:r>
              <a:rPr lang="en-US" u="sng" dirty="0">
                <a:solidFill>
                  <a:srgbClr val="376C73"/>
                </a:solidFill>
                <a:latin typeface="Times New Roman" panose="02020603050405020304" pitchFamily="18" charset="0"/>
                <a:cs typeface="Times New Roman" panose="02020603050405020304" pitchFamily="18" charset="0"/>
                <a:hlinkClick r:id="rId6"/>
              </a:rPr>
              <a:t>reein.balistreri@bie.edu</a:t>
            </a:r>
            <a:endParaRPr lang="en-US" u="sng"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Cassie Epaloose-Pinto (Personnel Security Specialist), </a:t>
            </a:r>
            <a:r>
              <a:rPr lang="en-US" dirty="0">
                <a:solidFill>
                  <a:srgbClr val="376C73"/>
                </a:solidFill>
                <a:latin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cassie.epaloose-pinto@bie.edu</a:t>
            </a:r>
            <a:endParaRPr lang="en-US"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Ingrid Farley (Personnel Security Specialist), </a:t>
            </a:r>
            <a:r>
              <a:rPr lang="en-US" dirty="0">
                <a:solidFill>
                  <a:srgbClr val="376C73"/>
                </a:solidFill>
                <a:latin typeface="Times New Roman" panose="02020603050405020304" pitchFamily="18" charset="0"/>
                <a:cs typeface="Times New Roman" panose="02020603050405020304" pitchFamily="18" charset="0"/>
                <a:hlinkClick r:id="rId8"/>
              </a:rPr>
              <a:t>i</a:t>
            </a:r>
            <a:r>
              <a:rPr lang="en-US" u="sng" dirty="0">
                <a:solidFill>
                  <a:srgbClr val="376C73"/>
                </a:solidFill>
                <a:latin typeface="Times New Roman" panose="02020603050405020304" pitchFamily="18" charset="0"/>
                <a:cs typeface="Times New Roman" panose="02020603050405020304" pitchFamily="18" charset="0"/>
                <a:hlinkClick r:id="rId8"/>
              </a:rPr>
              <a:t>ngrid.farley@bie.edu</a:t>
            </a:r>
            <a:endParaRPr lang="en-US" u="sng"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Bryan Gock (Personnel Security Specialist), </a:t>
            </a:r>
            <a:r>
              <a:rPr lang="en-US" dirty="0">
                <a:solidFill>
                  <a:srgbClr val="376C73"/>
                </a:solidFill>
                <a:latin typeface="Times New Roman" panose="02020603050405020304" pitchFamily="18" charset="0"/>
                <a:cs typeface="Times New Roman" panose="02020603050405020304" pitchFamily="18" charset="0"/>
                <a:hlinkClick r:id="rId9">
                  <a:extLst>
                    <a:ext uri="{A12FA001-AC4F-418D-AE19-62706E023703}">
                      <ahyp:hlinkClr xmlns:ahyp="http://schemas.microsoft.com/office/drawing/2018/hyperlinkcolor" val="tx"/>
                    </a:ext>
                  </a:extLst>
                </a:hlinkClick>
              </a:rPr>
              <a:t>bryan.gock@bie.edu</a:t>
            </a:r>
            <a:endParaRPr lang="en-US"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Jacqueline Honahni (Personnel Security Specialist), </a:t>
            </a:r>
            <a:r>
              <a:rPr lang="en-US" dirty="0">
                <a:solidFill>
                  <a:srgbClr val="376C73"/>
                </a:solidFill>
                <a:latin typeface="Times New Roman" panose="02020603050405020304" pitchFamily="18" charset="0"/>
                <a:cs typeface="Times New Roman" panose="02020603050405020304" pitchFamily="18" charset="0"/>
                <a:hlinkClick r:id="rId10"/>
              </a:rPr>
              <a:t>Jacqueline.Honahni@bie.edu</a:t>
            </a:r>
            <a:endParaRPr lang="en-US" dirty="0">
              <a:solidFill>
                <a:srgbClr val="376C73"/>
              </a:solidFill>
              <a:latin typeface="Times New Roman" panose="02020603050405020304" pitchFamily="18" charset="0"/>
              <a:cs typeface="Times New Roman" panose="02020603050405020304" pitchFamily="18" charset="0"/>
            </a:endParaRP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Benjamin Riley (Personnel Security Specialist), b</a:t>
            </a:r>
            <a:r>
              <a:rPr lang="en-US" dirty="0">
                <a:solidFill>
                  <a:srgbClr val="376C73"/>
                </a:solidFill>
                <a:latin typeface="Times New Roman" panose="02020603050405020304" pitchFamily="18" charset="0"/>
                <a:cs typeface="Times New Roman" panose="02020603050405020304" pitchFamily="18" charset="0"/>
                <a:hlinkClick r:id="rId11">
                  <a:extLst>
                    <a:ext uri="{A12FA001-AC4F-418D-AE19-62706E023703}">
                      <ahyp:hlinkClr xmlns:ahyp="http://schemas.microsoft.com/office/drawing/2018/hyperlinkcolor" val="tx"/>
                    </a:ext>
                  </a:extLst>
                </a:hlinkClick>
              </a:rPr>
              <a:t>enjamin.riley@bie.edu</a:t>
            </a:r>
            <a:r>
              <a:rPr lang="en-US" dirty="0">
                <a:solidFill>
                  <a:srgbClr val="376C73"/>
                </a:solidFill>
                <a:latin typeface="Times New Roman" panose="02020603050405020304" pitchFamily="18" charset="0"/>
                <a:cs typeface="Times New Roman" panose="02020603050405020304" pitchFamily="18" charset="0"/>
              </a:rPr>
              <a:t> </a:t>
            </a:r>
          </a:p>
          <a:p>
            <a:pPr lvl="2"/>
            <a:r>
              <a:rPr lang="en-US" dirty="0">
                <a:solidFill>
                  <a:srgbClr val="376C73"/>
                </a:solidFill>
                <a:latin typeface="Times New Roman" panose="02020603050405020304" pitchFamily="18" charset="0"/>
                <a:cs typeface="Times New Roman" panose="02020603050405020304" pitchFamily="18" charset="0"/>
              </a:rPr>
              <a:t>	</a:t>
            </a:r>
          </a:p>
          <a:p>
            <a:pPr lvl="2"/>
            <a:r>
              <a:rPr lang="en-US" dirty="0">
                <a:solidFill>
                  <a:srgbClr val="FF0000"/>
                </a:solidFill>
                <a:latin typeface="Times New Roman" panose="02020603050405020304" pitchFamily="18" charset="0"/>
                <a:cs typeface="Times New Roman" panose="02020603050405020304" pitchFamily="18" charset="0"/>
              </a:rPr>
              <a:t>	</a:t>
            </a:r>
            <a:r>
              <a:rPr lang="en-US" sz="2000" dirty="0">
                <a:solidFill>
                  <a:srgbClr val="376C73"/>
                </a:solidFill>
                <a:latin typeface="Times New Roman" panose="02020603050405020304" pitchFamily="18" charset="0"/>
                <a:cs typeface="Times New Roman" panose="02020603050405020304" pitchFamily="18" charset="0"/>
              </a:rPr>
              <a:t>	</a:t>
            </a:r>
            <a:endParaRPr lang="en-US" sz="2500" dirty="0">
              <a:solidFill>
                <a:srgbClr val="376C73"/>
              </a:solidFill>
              <a:latin typeface="Times New Roman" panose="02020603050405020304" pitchFamily="18" charset="0"/>
              <a:cs typeface="Times New Roman" panose="02020603050405020304" pitchFamily="18" charset="0"/>
            </a:endParaRPr>
          </a:p>
        </p:txBody>
      </p:sp>
      <p:pic>
        <p:nvPicPr>
          <p:cNvPr id="2" name="Media4">
            <a:hlinkClick r:id="" action="ppaction://media"/>
            <a:extLst>
              <a:ext uri="{FF2B5EF4-FFF2-40B4-BE49-F238E27FC236}">
                <a16:creationId xmlns:a16="http://schemas.microsoft.com/office/drawing/2014/main" id="{728DD5AA-EDED-C2A9-3905-112058E77202}"/>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791200" y="6131776"/>
            <a:ext cx="609600" cy="609600"/>
          </a:xfrm>
          <a:prstGeom prst="rect">
            <a:avLst/>
          </a:prstGeom>
        </p:spPr>
      </p:pic>
    </p:spTree>
    <p:extLst>
      <p:ext uri="{BB962C8B-B14F-4D97-AF65-F5344CB8AC3E}">
        <p14:creationId xmlns:p14="http://schemas.microsoft.com/office/powerpoint/2010/main" val="1969840612"/>
      </p:ext>
    </p:extLst>
  </p:cSld>
  <p:clrMapOvr>
    <a:masterClrMapping/>
  </p:clrMapOvr>
  <mc:AlternateContent xmlns:mc="http://schemas.openxmlformats.org/markup-compatibility/2006" xmlns:p14="http://schemas.microsoft.com/office/powerpoint/2010/main">
    <mc:Choice Requires="p14">
      <p:transition spd="slow" p14:dur="2000" advTm="19895"/>
    </mc:Choice>
    <mc:Fallback xmlns="">
      <p:transition spd="slow" advTm="1989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48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5303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CFBC6C0-6B2A-D397-D450-BD5CB8B36F3B}"/>
              </a:ext>
            </a:extLst>
          </p:cNvPr>
          <p:cNvSpPr/>
          <p:nvPr/>
        </p:nvSpPr>
        <p:spPr>
          <a:xfrm>
            <a:off x="692458" y="199747"/>
            <a:ext cx="11377633" cy="769441"/>
          </a:xfrm>
          <a:prstGeom prst="rect">
            <a:avLst/>
          </a:prstGeom>
        </p:spPr>
        <p:txBody>
          <a:bodyPr wrap="square">
            <a:spAutoFit/>
          </a:bodyPr>
          <a:lstStyle/>
          <a:p>
            <a:pPr algn="ctr"/>
            <a:r>
              <a:rPr lang="en-US" sz="4400" b="1"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Authorities</a:t>
            </a:r>
          </a:p>
        </p:txBody>
      </p:sp>
      <p:graphicFrame>
        <p:nvGraphicFramePr>
          <p:cNvPr id="2" name="Diagram 1">
            <a:extLst>
              <a:ext uri="{FF2B5EF4-FFF2-40B4-BE49-F238E27FC236}">
                <a16:creationId xmlns:a16="http://schemas.microsoft.com/office/drawing/2014/main" id="{05C86D91-FFFD-DF83-5F96-A12A626FDAFF}"/>
              </a:ext>
            </a:extLst>
          </p:cNvPr>
          <p:cNvGraphicFramePr/>
          <p:nvPr>
            <p:extLst>
              <p:ext uri="{D42A27DB-BD31-4B8C-83A1-F6EECF244321}">
                <p14:modId xmlns:p14="http://schemas.microsoft.com/office/powerpoint/2010/main" val="4234967517"/>
              </p:ext>
            </p:extLst>
          </p:nvPr>
        </p:nvGraphicFramePr>
        <p:xfrm>
          <a:off x="3806041" y="2121031"/>
          <a:ext cx="5486400" cy="32004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TextBox 2">
            <a:extLst>
              <a:ext uri="{FF2B5EF4-FFF2-40B4-BE49-F238E27FC236}">
                <a16:creationId xmlns:a16="http://schemas.microsoft.com/office/drawing/2014/main" id="{75CDFD5B-2835-8B15-9359-A83701AAD636}"/>
              </a:ext>
            </a:extLst>
          </p:cNvPr>
          <p:cNvSpPr txBox="1"/>
          <p:nvPr/>
        </p:nvSpPr>
        <p:spPr>
          <a:xfrm>
            <a:off x="2899559" y="1075857"/>
            <a:ext cx="8780252" cy="1477328"/>
          </a:xfrm>
          <a:prstGeom prst="rect">
            <a:avLst/>
          </a:prstGeom>
          <a:noFill/>
        </p:spPr>
        <p:txBody>
          <a:bodyPr wrap="square" rtlCol="0">
            <a:spAutoFit/>
          </a:bodyPr>
          <a:lstStyle/>
          <a:p>
            <a:pPr marL="0" indent="0">
              <a:buNone/>
            </a:pPr>
            <a:r>
              <a:rPr lang="en-US" sz="1800" b="1" dirty="0">
                <a:solidFill>
                  <a:srgbClr val="376C73"/>
                </a:solidFill>
                <a:latin typeface="Times New Roman" panose="02020603050405020304" pitchFamily="18" charset="0"/>
                <a:ea typeface="+mn-lt"/>
                <a:cs typeface="Times New Roman" panose="02020603050405020304" pitchFamily="18" charset="0"/>
              </a:rPr>
              <a:t>2 CFR part 200 </a:t>
            </a:r>
            <a:r>
              <a:rPr lang="en-US" sz="1800" dirty="0">
                <a:solidFill>
                  <a:srgbClr val="376C73"/>
                </a:solidFill>
                <a:latin typeface="Times New Roman" panose="02020603050405020304" pitchFamily="18" charset="0"/>
                <a:ea typeface="+mn-lt"/>
                <a:cs typeface="Times New Roman" panose="02020603050405020304" pitchFamily="18" charset="0"/>
              </a:rPr>
              <a:t>- BIE grant assurance reviews and single audits are governed by the Office of Management and Budget’s </a:t>
            </a:r>
            <a:r>
              <a:rPr lang="en-US" sz="1800" i="1" dirty="0">
                <a:solidFill>
                  <a:srgbClr val="376C73"/>
                </a:solidFill>
                <a:latin typeface="Times New Roman" panose="02020603050405020304" pitchFamily="18" charset="0"/>
                <a:ea typeface="+mn-lt"/>
                <a:cs typeface="Times New Roman" panose="02020603050405020304" pitchFamily="18" charset="0"/>
              </a:rPr>
              <a:t>Uniform Administrative Requirements, Cost Principles, and Audit Requirements for Federal Awards</a:t>
            </a:r>
          </a:p>
          <a:p>
            <a:pPr marL="0" indent="0">
              <a:buNone/>
            </a:pPr>
            <a:r>
              <a:rPr lang="en-US" sz="1800" b="1" dirty="0">
                <a:solidFill>
                  <a:srgbClr val="376C73"/>
                </a:solidFill>
                <a:latin typeface="Times New Roman" panose="02020603050405020304" pitchFamily="18" charset="0"/>
                <a:ea typeface="+mn-lt"/>
                <a:cs typeface="Times New Roman" panose="02020603050405020304" pitchFamily="18" charset="0"/>
              </a:rPr>
              <a:t>Public Law (P.L.) 100-297 </a:t>
            </a:r>
            <a:r>
              <a:rPr lang="en-US" sz="1800" dirty="0">
                <a:solidFill>
                  <a:srgbClr val="376C73"/>
                </a:solidFill>
                <a:latin typeface="Times New Roman" panose="02020603050405020304" pitchFamily="18" charset="0"/>
                <a:ea typeface="+mn-lt"/>
                <a:cs typeface="Times New Roman" panose="02020603050405020304" pitchFamily="18" charset="0"/>
              </a:rPr>
              <a:t>– allows schools to become a tribally controlled school governed by a Board of Trustees. </a:t>
            </a:r>
          </a:p>
        </p:txBody>
      </p:sp>
      <p:sp>
        <p:nvSpPr>
          <p:cNvPr id="4" name="TextBox 3">
            <a:extLst>
              <a:ext uri="{FF2B5EF4-FFF2-40B4-BE49-F238E27FC236}">
                <a16:creationId xmlns:a16="http://schemas.microsoft.com/office/drawing/2014/main" id="{A9DA072F-0699-0438-6D91-A7AD2BF85CED}"/>
              </a:ext>
            </a:extLst>
          </p:cNvPr>
          <p:cNvSpPr txBox="1"/>
          <p:nvPr/>
        </p:nvSpPr>
        <p:spPr>
          <a:xfrm>
            <a:off x="2899559" y="4626928"/>
            <a:ext cx="8893373" cy="2031325"/>
          </a:xfrm>
          <a:prstGeom prst="rect">
            <a:avLst/>
          </a:prstGeom>
          <a:noFill/>
        </p:spPr>
        <p:txBody>
          <a:bodyPr wrap="square" rtlCol="0">
            <a:spAutoFit/>
          </a:bodyPr>
          <a:lstStyle/>
          <a:p>
            <a:r>
              <a:rPr lang="en-US" b="1" dirty="0">
                <a:solidFill>
                  <a:srgbClr val="376C73"/>
                </a:solidFill>
                <a:latin typeface="Times New Roman" panose="02020603050405020304" pitchFamily="18" charset="0"/>
                <a:cs typeface="Times New Roman" panose="02020603050405020304" pitchFamily="18" charset="0"/>
              </a:rPr>
              <a:t>25 CFR 63 </a:t>
            </a:r>
            <a:r>
              <a:rPr lang="en-US" dirty="0">
                <a:solidFill>
                  <a:srgbClr val="376C73"/>
                </a:solidFill>
                <a:latin typeface="Times New Roman" panose="02020603050405020304" pitchFamily="18" charset="0"/>
                <a:cs typeface="Times New Roman" panose="02020603050405020304" pitchFamily="18" charset="0"/>
              </a:rPr>
              <a:t>- Indian tribes or tribal organizations receiving funds under the authority of the Indian Self-Determination and Education Assistance Act or the Tribally Controlled Schools Act of 1988 must conduct a background investigation for individuals whose duties and responsibilities would allow them regular contact with or control over Indian children and employ only individuals who meet standards of character that are </a:t>
            </a:r>
            <a:r>
              <a:rPr lang="en-US" b="1" dirty="0">
                <a:solidFill>
                  <a:srgbClr val="376C73"/>
                </a:solidFill>
                <a:latin typeface="Times New Roman" panose="02020603050405020304" pitchFamily="18" charset="0"/>
                <a:cs typeface="Times New Roman" panose="02020603050405020304" pitchFamily="18" charset="0"/>
              </a:rPr>
              <a:t>no less stringent than those prescribed for the Bureau of Indian Affairs/Education.</a:t>
            </a:r>
          </a:p>
          <a:p>
            <a:endParaRPr lang="en-US" dirty="0"/>
          </a:p>
        </p:txBody>
      </p:sp>
      <p:pic>
        <p:nvPicPr>
          <p:cNvPr id="5" name="Media5">
            <a:hlinkClick r:id="" action="ppaction://media"/>
            <a:extLst>
              <a:ext uri="{FF2B5EF4-FFF2-40B4-BE49-F238E27FC236}">
                <a16:creationId xmlns:a16="http://schemas.microsoft.com/office/drawing/2014/main" id="{A1DCEF62-7E2F-FBFA-7784-7DAE11C75CE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384292" y="6248400"/>
            <a:ext cx="609600" cy="609600"/>
          </a:xfrm>
          <a:prstGeom prst="rect">
            <a:avLst/>
          </a:prstGeom>
        </p:spPr>
      </p:pic>
    </p:spTree>
    <p:extLst>
      <p:ext uri="{BB962C8B-B14F-4D97-AF65-F5344CB8AC3E}">
        <p14:creationId xmlns:p14="http://schemas.microsoft.com/office/powerpoint/2010/main" val="327866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61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18">
            <a:extLst>
              <a:ext uri="{FF2B5EF4-FFF2-40B4-BE49-F238E27FC236}">
                <a16:creationId xmlns:a16="http://schemas.microsoft.com/office/drawing/2014/main" id="{BFF1EDDD-680C-A6D6-03E9-785D706FB304}"/>
              </a:ext>
            </a:extLst>
          </p:cNvPr>
          <p:cNvSpPr txBox="1">
            <a:spLocks/>
          </p:cNvSpPr>
          <p:nvPr/>
        </p:nvSpPr>
        <p:spPr>
          <a:xfrm>
            <a:off x="488272" y="1984248"/>
            <a:ext cx="9180753" cy="1124711"/>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Source Sans Pro" panose="020B0503030403020204" pitchFamily="34" charset="0"/>
                <a:ea typeface="+mn-ea"/>
                <a:cs typeface="+mn-cs"/>
              </a:defRPr>
            </a:lvl1pPr>
            <a:lvl2pPr marL="0" indent="0" algn="l" defTabSz="914400" rtl="0" eaLnBrk="1" latinLnBrk="0" hangingPunct="1">
              <a:lnSpc>
                <a:spcPct val="90000"/>
              </a:lnSpc>
              <a:spcBef>
                <a:spcPts val="500"/>
              </a:spcBef>
              <a:buFont typeface="Arial" panose="020B0604020202020204" pitchFamily="34" charset="0"/>
              <a:buNone/>
              <a:defRPr sz="2800" kern="1200">
                <a:solidFill>
                  <a:schemeClr val="bg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US" sz="2000" dirty="0">
              <a:solidFill>
                <a:srgbClr val="376C73"/>
              </a:solidFill>
              <a:latin typeface="Times New Roman" panose="02020603050405020304" pitchFamily="18" charset="0"/>
              <a:ea typeface="+mn-lt"/>
              <a:cs typeface="Times New Roman" panose="02020603050405020304" pitchFamily="18" charset="0"/>
            </a:endParaRPr>
          </a:p>
          <a:p>
            <a:pPr marL="0" indent="0">
              <a:buFont typeface="Arial" panose="020B0604020202020204" pitchFamily="34" charset="0"/>
              <a:buNone/>
            </a:pPr>
            <a:endParaRPr lang="en-US" sz="2000" b="1" dirty="0">
              <a:solidFill>
                <a:srgbClr val="376C73"/>
              </a:solidFill>
              <a:latin typeface="+mn-lt"/>
              <a:ea typeface="+mn-lt"/>
              <a:cs typeface="+mn-lt"/>
            </a:endParaRPr>
          </a:p>
          <a:p>
            <a:pPr marL="0" indent="0">
              <a:buFont typeface="Arial" panose="020B0604020202020204" pitchFamily="34" charset="0"/>
              <a:buNone/>
            </a:pPr>
            <a:endParaRPr lang="en-US" sz="2000" dirty="0">
              <a:solidFill>
                <a:srgbClr val="376C73"/>
              </a:solidFill>
              <a:latin typeface="+mn-lt"/>
              <a:ea typeface="+mn-lt"/>
              <a:cs typeface="+mn-lt"/>
            </a:endParaRPr>
          </a:p>
        </p:txBody>
      </p:sp>
      <p:sp>
        <p:nvSpPr>
          <p:cNvPr id="5" name="Title 28">
            <a:extLst>
              <a:ext uri="{FF2B5EF4-FFF2-40B4-BE49-F238E27FC236}">
                <a16:creationId xmlns:a16="http://schemas.microsoft.com/office/drawing/2014/main" id="{46ECF879-ECC9-2A8A-5897-F8B17454BF9D}"/>
              </a:ext>
            </a:extLst>
          </p:cNvPr>
          <p:cNvSpPr txBox="1">
            <a:spLocks/>
          </p:cNvSpPr>
          <p:nvPr/>
        </p:nvSpPr>
        <p:spPr>
          <a:xfrm>
            <a:off x="488272" y="1060704"/>
            <a:ext cx="10807083" cy="923544"/>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bg1"/>
                </a:solidFill>
                <a:latin typeface="Source Sans Pro" panose="020B0503030403020204" pitchFamily="34" charset="0"/>
                <a:ea typeface="+mj-ea"/>
                <a:cs typeface="+mj-cs"/>
              </a:defRPr>
            </a:lvl1pPr>
          </a:lstStyle>
          <a:p>
            <a:pPr algn="ctr"/>
            <a:r>
              <a:rPr lang="en-US" sz="3200" b="1"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Authorities, cont’d.</a:t>
            </a:r>
          </a:p>
          <a:p>
            <a:pPr algn="ctr"/>
            <a:endParaRPr lang="en-US" sz="3200"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endParaRPr>
          </a:p>
        </p:txBody>
      </p:sp>
      <p:graphicFrame>
        <p:nvGraphicFramePr>
          <p:cNvPr id="3" name="Diagram 2">
            <a:extLst>
              <a:ext uri="{FF2B5EF4-FFF2-40B4-BE49-F238E27FC236}">
                <a16:creationId xmlns:a16="http://schemas.microsoft.com/office/drawing/2014/main" id="{4823FBF8-EAC3-866D-2E75-827B8A7AC642}"/>
              </a:ext>
            </a:extLst>
          </p:cNvPr>
          <p:cNvGraphicFramePr/>
          <p:nvPr>
            <p:extLst>
              <p:ext uri="{D42A27DB-BD31-4B8C-83A1-F6EECF244321}">
                <p14:modId xmlns:p14="http://schemas.microsoft.com/office/powerpoint/2010/main" val="4002853493"/>
              </p:ext>
            </p:extLst>
          </p:nvPr>
        </p:nvGraphicFramePr>
        <p:xfrm>
          <a:off x="1173303" y="1984247"/>
          <a:ext cx="9485461" cy="413946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Media7">
            <a:hlinkClick r:id="" action="ppaction://media"/>
            <a:extLst>
              <a:ext uri="{FF2B5EF4-FFF2-40B4-BE49-F238E27FC236}">
                <a16:creationId xmlns:a16="http://schemas.microsoft.com/office/drawing/2014/main" id="{9673930F-F79E-88D4-0E07-4119989AD32B}"/>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611233" y="6172694"/>
            <a:ext cx="609600" cy="609600"/>
          </a:xfrm>
          <a:prstGeom prst="rect">
            <a:avLst/>
          </a:prstGeom>
        </p:spPr>
      </p:pic>
    </p:spTree>
    <p:extLst>
      <p:ext uri="{BB962C8B-B14F-4D97-AF65-F5344CB8AC3E}">
        <p14:creationId xmlns:p14="http://schemas.microsoft.com/office/powerpoint/2010/main" val="192686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9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DF58654-B7AE-05B4-4999-8FEE8B6F57C6}"/>
              </a:ext>
            </a:extLst>
          </p:cNvPr>
          <p:cNvSpPr txBox="1"/>
          <p:nvPr/>
        </p:nvSpPr>
        <p:spPr>
          <a:xfrm>
            <a:off x="323182" y="1254381"/>
            <a:ext cx="11449456" cy="595193"/>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50" b="1" i="0" u="none" strike="noStrike" kern="1200" cap="none" spc="0" normalizeH="0" baseline="0" noProof="0" dirty="0">
                <a:ln>
                  <a:noFill/>
                </a:ln>
                <a:solidFill>
                  <a:srgbClr val="2B555B"/>
                </a:solidFill>
                <a:effectLst/>
                <a:uLnTx/>
                <a:uFillTx/>
                <a:latin typeface="Times New Roman" panose="02020603050405020304" pitchFamily="18" charset="0"/>
                <a:cs typeface="Times New Roman" panose="02020603050405020304" pitchFamily="18" charset="0"/>
              </a:rPr>
              <a:t>Who Requires a Background Investigation </a:t>
            </a:r>
          </a:p>
        </p:txBody>
      </p:sp>
      <p:sp>
        <p:nvSpPr>
          <p:cNvPr id="4" name="TextBox 3">
            <a:extLst>
              <a:ext uri="{FF2B5EF4-FFF2-40B4-BE49-F238E27FC236}">
                <a16:creationId xmlns:a16="http://schemas.microsoft.com/office/drawing/2014/main" id="{B60D7B6F-9A08-E7C3-ACC7-787DBF5DF086}"/>
              </a:ext>
            </a:extLst>
          </p:cNvPr>
          <p:cNvSpPr txBox="1"/>
          <p:nvPr/>
        </p:nvSpPr>
        <p:spPr>
          <a:xfrm>
            <a:off x="323182" y="1922335"/>
            <a:ext cx="11545635" cy="707886"/>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B555B"/>
                </a:solidFill>
                <a:effectLst/>
                <a:uLnTx/>
                <a:uFillTx/>
                <a:latin typeface="Times New Roman" panose="02020603050405020304" pitchFamily="18" charset="0"/>
                <a:ea typeface="Calibri" panose="020F0502020204030204"/>
                <a:cs typeface="Times New Roman" panose="02020603050405020304" pitchFamily="18" charset="0"/>
              </a:rPr>
              <a:t>Person responsible for a child’s welfare is any person who has legal or other recognized duty for the care and safety of a child…or any person providing out-of-home care, education, or services to children. </a:t>
            </a:r>
          </a:p>
        </p:txBody>
      </p:sp>
      <p:graphicFrame>
        <p:nvGraphicFramePr>
          <p:cNvPr id="5" name="Diagram 4">
            <a:extLst>
              <a:ext uri="{FF2B5EF4-FFF2-40B4-BE49-F238E27FC236}">
                <a16:creationId xmlns:a16="http://schemas.microsoft.com/office/drawing/2014/main" id="{BE6A4A62-E8EF-26CA-5F27-2A949C2A4978}"/>
              </a:ext>
            </a:extLst>
          </p:cNvPr>
          <p:cNvGraphicFramePr/>
          <p:nvPr>
            <p:extLst>
              <p:ext uri="{D42A27DB-BD31-4B8C-83A1-F6EECF244321}">
                <p14:modId xmlns:p14="http://schemas.microsoft.com/office/powerpoint/2010/main" val="591465295"/>
              </p:ext>
            </p:extLst>
          </p:nvPr>
        </p:nvGraphicFramePr>
        <p:xfrm>
          <a:off x="2002483" y="2608729"/>
          <a:ext cx="8128000" cy="413024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2" name="Recorded Sound">
            <a:hlinkClick r:id="" action="ppaction://media"/>
            <a:extLst>
              <a:ext uri="{FF2B5EF4-FFF2-40B4-BE49-F238E27FC236}">
                <a16:creationId xmlns:a16="http://schemas.microsoft.com/office/drawing/2014/main" id="{61C5B154-FB15-7794-F676-D00CE63D808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761683" y="6129369"/>
            <a:ext cx="609600" cy="609600"/>
          </a:xfrm>
          <a:prstGeom prst="rect">
            <a:avLst/>
          </a:prstGeom>
        </p:spPr>
      </p:pic>
    </p:spTree>
    <p:extLst>
      <p:ext uri="{BB962C8B-B14F-4D97-AF65-F5344CB8AC3E}">
        <p14:creationId xmlns:p14="http://schemas.microsoft.com/office/powerpoint/2010/main" val="4244353713"/>
      </p:ext>
    </p:extLst>
  </p:cSld>
  <p:clrMapOvr>
    <a:masterClrMapping/>
  </p:clrMapOvr>
  <mc:AlternateContent xmlns:mc="http://schemas.openxmlformats.org/markup-compatibility/2006" xmlns:p14="http://schemas.microsoft.com/office/powerpoint/2010/main">
    <mc:Choice Requires="p14">
      <p:transition spd="slow" p14:dur="2000" advTm="31844"/>
    </mc:Choice>
    <mc:Fallback xmlns="">
      <p:transition spd="slow" advTm="318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18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85DC755-1487-F493-54FE-470413D0CC73}"/>
              </a:ext>
            </a:extLst>
          </p:cNvPr>
          <p:cNvSpPr txBox="1"/>
          <p:nvPr/>
        </p:nvSpPr>
        <p:spPr>
          <a:xfrm>
            <a:off x="2762451" y="336884"/>
            <a:ext cx="8989995" cy="2154436"/>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B555B"/>
                </a:solidFill>
                <a:effectLst/>
                <a:uLnTx/>
                <a:uFillTx/>
                <a:latin typeface="Times New Roman" panose="02020603050405020304" pitchFamily="18" charset="0"/>
                <a:ea typeface="Calibri Light" panose="020F0302020204030204"/>
                <a:cs typeface="Times New Roman" panose="02020603050405020304" pitchFamily="18" charset="0"/>
              </a:rPr>
              <a:t>Determination of </a:t>
            </a:r>
            <a:r>
              <a:rPr kumimoji="0" lang="en-US" sz="3200" b="1" i="0" u="none" strike="noStrike" kern="1200" cap="none" spc="0" normalizeH="0" baseline="0" noProof="0" dirty="0">
                <a:ln>
                  <a:noFill/>
                </a:ln>
                <a:solidFill>
                  <a:srgbClr val="2B555B"/>
                </a:solidFill>
                <a:effectLst/>
                <a:uLnTx/>
                <a:uFillTx/>
                <a:latin typeface="Times New Roman" panose="02020603050405020304" pitchFamily="18" charset="0"/>
                <a:cs typeface="Times New Roman" panose="02020603050405020304" pitchFamily="18" charset="0"/>
              </a:rPr>
              <a:t>Suitability</a:t>
            </a:r>
            <a:endParaRPr kumimoji="0" lang="en-US" sz="3200" b="1" i="0" u="none" strike="noStrike" kern="1200" cap="none" spc="0" normalizeH="0" baseline="0" noProof="0" dirty="0">
              <a:ln>
                <a:noFill/>
              </a:ln>
              <a:solidFill>
                <a:srgbClr val="2B555B"/>
              </a:solidFill>
              <a:effectLst/>
              <a:uLnTx/>
              <a:uFillTx/>
              <a:latin typeface="Times New Roman" panose="02020603050405020304" pitchFamily="18" charset="0"/>
              <a:ea typeface="Calibri Light" panose="020F0302020204030204"/>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srgbClr val="376C73"/>
                </a:solidFill>
                <a:effectLst/>
                <a:uLnTx/>
                <a:uFillTx/>
                <a:latin typeface="Times New Roman" panose="02020603050405020304" pitchFamily="18" charset="0"/>
                <a:ea typeface="Source Sans Pro" panose="020B0503030403020204" pitchFamily="34" charset="0"/>
                <a:cs typeface="Times New Roman" panose="02020603050405020304" pitchFamily="18" charset="0"/>
              </a:rPr>
              <a:t>Measure the fitness or eligibility of an applicant, volunteer, or employee for a particular position. It requires that the employer investigate the background of each applicant, volunteer, and employee to determine: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B555B"/>
              </a:solidFill>
              <a:effectLst/>
              <a:uLnTx/>
              <a:uFillTx/>
              <a:latin typeface="Calibri" panose="020F0502020204030204"/>
              <a:ea typeface="+mn-ea"/>
              <a:cs typeface="+mn-cs"/>
            </a:endParaRPr>
          </a:p>
        </p:txBody>
      </p:sp>
      <p:graphicFrame>
        <p:nvGraphicFramePr>
          <p:cNvPr id="27" name="Diagram 26">
            <a:extLst>
              <a:ext uri="{FF2B5EF4-FFF2-40B4-BE49-F238E27FC236}">
                <a16:creationId xmlns:a16="http://schemas.microsoft.com/office/drawing/2014/main" id="{F337FCA3-FB1C-38BD-B11D-C98A25861366}"/>
              </a:ext>
            </a:extLst>
          </p:cNvPr>
          <p:cNvGraphicFramePr/>
          <p:nvPr>
            <p:extLst>
              <p:ext uri="{D42A27DB-BD31-4B8C-83A1-F6EECF244321}">
                <p14:modId xmlns:p14="http://schemas.microsoft.com/office/powerpoint/2010/main" val="914970792"/>
              </p:ext>
            </p:extLst>
          </p:nvPr>
        </p:nvGraphicFramePr>
        <p:xfrm>
          <a:off x="2762451" y="2936147"/>
          <a:ext cx="9201751" cy="3724535"/>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ed Sound">
            <a:hlinkClick r:id="" action="ppaction://media"/>
            <a:extLst>
              <a:ext uri="{FF2B5EF4-FFF2-40B4-BE49-F238E27FC236}">
                <a16:creationId xmlns:a16="http://schemas.microsoft.com/office/drawing/2014/main" id="{AF4B4BC6-D950-8080-32B3-67555AECDFD4}"/>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313714" y="6067411"/>
            <a:ext cx="609600" cy="609600"/>
          </a:xfrm>
          <a:prstGeom prst="rect">
            <a:avLst/>
          </a:prstGeom>
        </p:spPr>
      </p:pic>
    </p:spTree>
    <p:extLst>
      <p:ext uri="{BB962C8B-B14F-4D97-AF65-F5344CB8AC3E}">
        <p14:creationId xmlns:p14="http://schemas.microsoft.com/office/powerpoint/2010/main" val="2559497094"/>
      </p:ext>
    </p:extLst>
  </p:cSld>
  <p:clrMapOvr>
    <a:masterClrMapping/>
  </p:clrMapOvr>
  <mc:AlternateContent xmlns:mc="http://schemas.openxmlformats.org/markup-compatibility/2006" xmlns:p14="http://schemas.microsoft.com/office/powerpoint/2010/main">
    <mc:Choice Requires="p14">
      <p:transition spd="slow" p14:dur="2000" advTm="23183"/>
    </mc:Choice>
    <mc:Fallback xmlns="">
      <p:transition spd="slow" advTm="23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AB34903-82DF-57E9-88A5-D19CE1C64C66}"/>
              </a:ext>
            </a:extLst>
          </p:cNvPr>
          <p:cNvSpPr/>
          <p:nvPr/>
        </p:nvSpPr>
        <p:spPr>
          <a:xfrm>
            <a:off x="320258" y="1212415"/>
            <a:ext cx="5661797" cy="4985980"/>
          </a:xfrm>
          <a:prstGeom prst="rect">
            <a:avLst/>
          </a:prstGeom>
        </p:spPr>
        <p:txBody>
          <a:bodyPr wrap="square">
            <a:spAutoFit/>
          </a:bodyPr>
          <a:lstStyle/>
          <a:p>
            <a:r>
              <a:rPr lang="en-US" sz="3000" b="1" dirty="0">
                <a:solidFill>
                  <a:srgbClr val="376C73"/>
                </a:solidFill>
                <a:latin typeface="Times New Roman" panose="02020603050405020304" pitchFamily="18" charset="0"/>
                <a:cs typeface="Times New Roman" panose="02020603050405020304" pitchFamily="18" charset="0"/>
              </a:rPr>
              <a:t>Evaluation of History/Record</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Police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Military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Residence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Employment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Financial (if applicable)</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Education (if applicable)</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Illegal Use of Drugs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Crimes involving a child, violence, sexual assault, sexual molestation, sexual exploitation, sexual contact or prostitution, or crimes against person </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cs typeface="Times New Roman" panose="02020603050405020304" pitchFamily="18" charset="0"/>
              </a:rPr>
              <a:t>Citizenship</a:t>
            </a:r>
          </a:p>
          <a:p>
            <a:pPr marL="571500" indent="-571500">
              <a:buFont typeface="Arial" panose="020B0604020202020204" pitchFamily="34" charset="0"/>
              <a:buChar char="•"/>
            </a:pPr>
            <a:r>
              <a:rPr lang="en-US" sz="1600" dirty="0">
                <a:solidFill>
                  <a:srgbClr val="376C73"/>
                </a:solidFill>
                <a:latin typeface="Times New Roman" panose="02020603050405020304" pitchFamily="18" charset="0"/>
                <a:ea typeface="+mn-lt"/>
                <a:cs typeface="Times New Roman" panose="02020603050405020304" pitchFamily="18" charset="0"/>
              </a:rPr>
              <a:t>Sign under penalty of perjury</a:t>
            </a:r>
          </a:p>
          <a:p>
            <a:endParaRPr lang="en-US" sz="1600" dirty="0">
              <a:solidFill>
                <a:srgbClr val="376C73"/>
              </a:solidFill>
              <a:latin typeface="Times New Roman" panose="02020603050405020304" pitchFamily="18" charset="0"/>
              <a:ea typeface="+mn-lt"/>
              <a:cs typeface="Times New Roman" panose="02020603050405020304" pitchFamily="18" charset="0"/>
            </a:endParaRPr>
          </a:p>
          <a:p>
            <a:pPr algn="just"/>
            <a:r>
              <a:rPr lang="en-US" sz="1600" b="1" dirty="0">
                <a:solidFill>
                  <a:srgbClr val="376C73"/>
                </a:solidFill>
                <a:latin typeface="Times New Roman" panose="02020603050405020304" pitchFamily="18" charset="0"/>
                <a:ea typeface="+mn-lt"/>
                <a:cs typeface="Times New Roman" panose="02020603050405020304" pitchFamily="18" charset="0"/>
              </a:rPr>
              <a:t>Note</a:t>
            </a:r>
            <a:r>
              <a:rPr lang="en-US" sz="1600" dirty="0">
                <a:solidFill>
                  <a:srgbClr val="376C73"/>
                </a:solidFill>
                <a:latin typeface="Times New Roman" panose="02020603050405020304" pitchFamily="18" charset="0"/>
                <a:ea typeface="+mn-lt"/>
                <a:cs typeface="Times New Roman" panose="02020603050405020304" pitchFamily="18" charset="0"/>
              </a:rPr>
              <a:t>:  A good set of security questions allows the individual to divulge any potential issues up front before being identified within any background checks.  This also allows the school to be made aware of any potential issues that may not come up on any background checks.</a:t>
            </a:r>
          </a:p>
        </p:txBody>
      </p:sp>
      <p:graphicFrame>
        <p:nvGraphicFramePr>
          <p:cNvPr id="4" name="Diagram 3">
            <a:extLst>
              <a:ext uri="{FF2B5EF4-FFF2-40B4-BE49-F238E27FC236}">
                <a16:creationId xmlns:a16="http://schemas.microsoft.com/office/drawing/2014/main" id="{BE0FAD28-B554-7E98-22B7-2E3CDFAE82E9}"/>
              </a:ext>
            </a:extLst>
          </p:cNvPr>
          <p:cNvGraphicFramePr/>
          <p:nvPr>
            <p:extLst>
              <p:ext uri="{D42A27DB-BD31-4B8C-83A1-F6EECF244321}">
                <p14:modId xmlns:p14="http://schemas.microsoft.com/office/powerpoint/2010/main" val="1654929538"/>
              </p:ext>
            </p:extLst>
          </p:nvPr>
        </p:nvGraphicFramePr>
        <p:xfrm>
          <a:off x="5640224" y="1008404"/>
          <a:ext cx="6414560" cy="56402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ed Sound">
            <a:hlinkClick r:id="" action="ppaction://media"/>
            <a:extLst>
              <a:ext uri="{FF2B5EF4-FFF2-40B4-BE49-F238E27FC236}">
                <a16:creationId xmlns:a16="http://schemas.microsoft.com/office/drawing/2014/main" id="{865E6FF4-F24D-0CA4-22B1-2B597270C4E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508171" y="6198395"/>
            <a:ext cx="609600" cy="609600"/>
          </a:xfrm>
          <a:prstGeom prst="rect">
            <a:avLst/>
          </a:prstGeom>
        </p:spPr>
      </p:pic>
    </p:spTree>
    <p:extLst>
      <p:ext uri="{BB962C8B-B14F-4D97-AF65-F5344CB8AC3E}">
        <p14:creationId xmlns:p14="http://schemas.microsoft.com/office/powerpoint/2010/main" val="905636525"/>
      </p:ext>
    </p:extLst>
  </p:cSld>
  <p:clrMapOvr>
    <a:masterClrMapping/>
  </p:clrMapOvr>
  <mc:AlternateContent xmlns:mc="http://schemas.openxmlformats.org/markup-compatibility/2006" xmlns:p14="http://schemas.microsoft.com/office/powerpoint/2010/main">
    <mc:Choice Requires="p14">
      <p:transition spd="slow" p14:dur="2000" advTm="23183"/>
    </mc:Choice>
    <mc:Fallback xmlns="">
      <p:transition spd="slow" advTm="231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183"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45AD8B4-B0A4-3785-C78A-0DDA322BEF27}"/>
              </a:ext>
            </a:extLst>
          </p:cNvPr>
          <p:cNvSpPr txBox="1"/>
          <p:nvPr/>
        </p:nvSpPr>
        <p:spPr>
          <a:xfrm>
            <a:off x="3003083" y="819733"/>
            <a:ext cx="7498080" cy="646331"/>
          </a:xfrm>
          <a:prstGeom prst="rect">
            <a:avLst/>
          </a:prstGeom>
          <a:noFill/>
        </p:spPr>
        <p:txBody>
          <a:bodyPr wrap="square">
            <a:spAutoFit/>
          </a:bodyPr>
          <a:lstStyle/>
          <a:p>
            <a:pPr algn="just"/>
            <a:r>
              <a:rPr lang="en-US" sz="3600" b="1" dirty="0">
                <a:solidFill>
                  <a:srgbClr val="2B555B"/>
                </a:solidFill>
                <a:latin typeface="Times New Roman" panose="02020603050405020304" pitchFamily="18" charset="0"/>
                <a:cs typeface="Times New Roman" panose="02020603050405020304" pitchFamily="18" charset="0"/>
              </a:rPr>
              <a:t>Minimum Standards of Character </a:t>
            </a:r>
          </a:p>
        </p:txBody>
      </p:sp>
      <p:sp>
        <p:nvSpPr>
          <p:cNvPr id="7" name="TextBox 6">
            <a:extLst>
              <a:ext uri="{FF2B5EF4-FFF2-40B4-BE49-F238E27FC236}">
                <a16:creationId xmlns:a16="http://schemas.microsoft.com/office/drawing/2014/main" id="{38B957B2-7356-D122-BF00-88B1617EBD5B}"/>
              </a:ext>
            </a:extLst>
          </p:cNvPr>
          <p:cNvSpPr txBox="1"/>
          <p:nvPr/>
        </p:nvSpPr>
        <p:spPr>
          <a:xfrm>
            <a:off x="2213811" y="1819175"/>
            <a:ext cx="9596387" cy="2462213"/>
          </a:xfrm>
          <a:prstGeom prst="rect">
            <a:avLst/>
          </a:prstGeom>
          <a:noFill/>
        </p:spPr>
        <p:txBody>
          <a:bodyPr wrap="square">
            <a:spAutoFit/>
          </a:bodyPr>
          <a:lstStyle/>
          <a:p>
            <a:pPr marL="0" indent="0">
              <a:buNone/>
            </a:pPr>
            <a:r>
              <a:rPr lang="en-US" sz="2200" dirty="0">
                <a:solidFill>
                  <a:srgbClr val="376C73"/>
                </a:solidFill>
                <a:latin typeface="Times New Roman" panose="02020603050405020304" pitchFamily="18" charset="0"/>
                <a:cs typeface="Times New Roman" panose="02020603050405020304" pitchFamily="18" charset="0"/>
              </a:rPr>
              <a:t>Minimum standards of character ensure that no applicant, volunteer, or employee will be placed in a position with regular contact with or control over Indian children if he/she has been found guilty of or entered a plea of nolo contendere or guilty to any felonious offense, or any two or more misdemeanor offenses under Federal, state, or tribal law involving crimes of violence, sexual assault, sexual molestation, sexual exploitation, sexual contact or prostitution, or crimes against persons; or offenses committed against children.</a:t>
            </a:r>
            <a:r>
              <a:rPr lang="en-US" sz="2200" dirty="0">
                <a:solidFill>
                  <a:srgbClr val="376C73"/>
                </a:solidFill>
                <a:latin typeface="Times New Roman" panose="02020603050405020304" pitchFamily="18" charset="0"/>
                <a:ea typeface="+mn-lt"/>
                <a:cs typeface="Times New Roman" panose="02020603050405020304" pitchFamily="18" charset="0"/>
              </a:rPr>
              <a:t> </a:t>
            </a:r>
            <a:endParaRPr lang="en-US" sz="2200" dirty="0">
              <a:solidFill>
                <a:srgbClr val="376C73"/>
              </a:solidFill>
              <a:latin typeface="Times New Roman" panose="02020603050405020304" pitchFamily="18" charset="0"/>
              <a:cs typeface="Times New Roman" panose="02020603050405020304" pitchFamily="18" charset="0"/>
            </a:endParaRPr>
          </a:p>
        </p:txBody>
      </p:sp>
      <p:pic>
        <p:nvPicPr>
          <p:cNvPr id="2" name="Recorded Sound">
            <a:hlinkClick r:id="" action="ppaction://media"/>
            <a:extLst>
              <a:ext uri="{FF2B5EF4-FFF2-40B4-BE49-F238E27FC236}">
                <a16:creationId xmlns:a16="http://schemas.microsoft.com/office/drawing/2014/main" id="{00ADE7DE-DB65-7474-B6A0-615B5B2B91C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085114" y="6038267"/>
            <a:ext cx="609600" cy="609600"/>
          </a:xfrm>
          <a:prstGeom prst="rect">
            <a:avLst/>
          </a:prstGeom>
        </p:spPr>
      </p:pic>
    </p:spTree>
    <p:extLst>
      <p:ext uri="{BB962C8B-B14F-4D97-AF65-F5344CB8AC3E}">
        <p14:creationId xmlns:p14="http://schemas.microsoft.com/office/powerpoint/2010/main" val="464331747"/>
      </p:ext>
    </p:extLst>
  </p:cSld>
  <p:clrMapOvr>
    <a:masterClrMapping/>
  </p:clrMapOvr>
  <mc:AlternateContent xmlns:mc="http://schemas.openxmlformats.org/markup-compatibility/2006" xmlns:p14="http://schemas.microsoft.com/office/powerpoint/2010/main">
    <mc:Choice Requires="p14">
      <p:transition spd="slow" p14:dur="2000" advTm="34398"/>
    </mc:Choice>
    <mc:Fallback xmlns="">
      <p:transition spd="slow" advTm="343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34398"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CFBC6C0-6B2A-D397-D450-BD5CB8B36F3B}"/>
              </a:ext>
            </a:extLst>
          </p:cNvPr>
          <p:cNvSpPr/>
          <p:nvPr/>
        </p:nvSpPr>
        <p:spPr>
          <a:xfrm>
            <a:off x="692458" y="199747"/>
            <a:ext cx="11377633" cy="769441"/>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376C73"/>
                </a:solidFill>
                <a:effectLst/>
                <a:uLnTx/>
                <a:uFillTx/>
                <a:latin typeface="Times New Roman" panose="02020603050405020304" pitchFamily="18" charset="0"/>
                <a:ea typeface="Source Sans Pro" panose="020B0503030403020204" pitchFamily="34" charset="0"/>
                <a:cs typeface="Times New Roman" panose="02020603050405020304" pitchFamily="18" charset="0"/>
              </a:rPr>
              <a:t>Appoint an Adjudicating Official</a:t>
            </a:r>
          </a:p>
        </p:txBody>
      </p:sp>
      <p:sp>
        <p:nvSpPr>
          <p:cNvPr id="4" name="TextBox 3">
            <a:extLst>
              <a:ext uri="{FF2B5EF4-FFF2-40B4-BE49-F238E27FC236}">
                <a16:creationId xmlns:a16="http://schemas.microsoft.com/office/drawing/2014/main" id="{A9DA072F-0699-0438-6D91-A7AD2BF85CED}"/>
              </a:ext>
            </a:extLst>
          </p:cNvPr>
          <p:cNvSpPr txBox="1"/>
          <p:nvPr/>
        </p:nvSpPr>
        <p:spPr>
          <a:xfrm>
            <a:off x="1777768" y="1372617"/>
            <a:ext cx="9826628" cy="1200329"/>
          </a:xfrm>
          <a:prstGeom prst="rect">
            <a:avLst/>
          </a:prstGeom>
          <a:noFill/>
        </p:spPr>
        <p:txBody>
          <a:bodyPr wrap="square" rtlCol="0">
            <a:spAutoFit/>
          </a:bodyPr>
          <a:lstStyle/>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376C73"/>
                </a:solidFill>
                <a:effectLst/>
                <a:uLnTx/>
                <a:uFillTx/>
                <a:latin typeface="Times New Roman" panose="02020603050405020304" pitchFamily="18" charset="0"/>
                <a:cs typeface="Times New Roman" panose="02020603050405020304" pitchFamily="18" charset="0"/>
              </a:rPr>
              <a:t>A subject of a favorable background investigation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b="0" i="0" u="none" strike="noStrike" kern="1200" cap="none" spc="0" normalizeH="0" baseline="0" noProof="0" dirty="0">
                <a:ln>
                  <a:noFill/>
                </a:ln>
                <a:solidFill>
                  <a:srgbClr val="376C73"/>
                </a:solidFill>
                <a:effectLst/>
                <a:uLnTx/>
                <a:uFillTx/>
                <a:latin typeface="Times New Roman" panose="02020603050405020304" pitchFamily="18" charset="0"/>
                <a:cs typeface="Times New Roman" panose="02020603050405020304" pitchFamily="18" charset="0"/>
              </a:rPr>
              <a:t>Well-qualified trained, familiar with all laws, regulations, and suitability criteria</a:t>
            </a:r>
          </a:p>
          <a:p>
            <a:pPr marL="742950" lvl="1" indent="-285750">
              <a:buFont typeface="Arial" panose="020B0604020202020204" pitchFamily="34" charset="0"/>
              <a:buChar char="•"/>
            </a:pPr>
            <a:r>
              <a:rPr kumimoji="0" lang="en-US" b="0" i="0" u="none" strike="noStrike" kern="1200" cap="none" spc="0" normalizeH="0" baseline="0" noProof="0" dirty="0">
                <a:ln>
                  <a:noFill/>
                </a:ln>
                <a:solidFill>
                  <a:srgbClr val="376C73"/>
                </a:solidFill>
                <a:effectLst/>
                <a:uLnTx/>
                <a:uFillTx/>
                <a:latin typeface="Times New Roman" panose="02020603050405020304" pitchFamily="18" charset="0"/>
                <a:cs typeface="Times New Roman" panose="02020603050405020304" pitchFamily="18" charset="0"/>
              </a:rPr>
              <a:t>Determine the character, reputation and trustworthiness of the individual</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9" name="Diagram 8">
            <a:extLst>
              <a:ext uri="{FF2B5EF4-FFF2-40B4-BE49-F238E27FC236}">
                <a16:creationId xmlns:a16="http://schemas.microsoft.com/office/drawing/2014/main" id="{2DC95BC9-8984-11FF-A4A1-37D112C8DDDB}"/>
              </a:ext>
            </a:extLst>
          </p:cNvPr>
          <p:cNvGraphicFramePr/>
          <p:nvPr>
            <p:extLst>
              <p:ext uri="{D42A27DB-BD31-4B8C-83A1-F6EECF244321}">
                <p14:modId xmlns:p14="http://schemas.microsoft.com/office/powerpoint/2010/main" val="3994918113"/>
              </p:ext>
            </p:extLst>
          </p:nvPr>
        </p:nvGraphicFramePr>
        <p:xfrm>
          <a:off x="2844800" y="2540000"/>
          <a:ext cx="8118764" cy="372910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2" name="Recorded Sound">
            <a:hlinkClick r:id="" action="ppaction://media"/>
            <a:extLst>
              <a:ext uri="{FF2B5EF4-FFF2-40B4-BE49-F238E27FC236}">
                <a16:creationId xmlns:a16="http://schemas.microsoft.com/office/drawing/2014/main" id="{B193830E-4C78-F4CF-71AB-9F77BBDEAF3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627914" y="6048653"/>
            <a:ext cx="609600" cy="609600"/>
          </a:xfrm>
          <a:prstGeom prst="rect">
            <a:avLst/>
          </a:prstGeom>
        </p:spPr>
      </p:pic>
    </p:spTree>
    <p:extLst>
      <p:ext uri="{BB962C8B-B14F-4D97-AF65-F5344CB8AC3E}">
        <p14:creationId xmlns:p14="http://schemas.microsoft.com/office/powerpoint/2010/main" val="2224007724"/>
      </p:ext>
    </p:extLst>
  </p:cSld>
  <p:clrMapOvr>
    <a:masterClrMapping/>
  </p:clrMapOvr>
  <mc:AlternateContent xmlns:mc="http://schemas.openxmlformats.org/markup-compatibility/2006" xmlns:p14="http://schemas.microsoft.com/office/powerpoint/2010/main">
    <mc:Choice Requires="p14">
      <p:transition spd="slow" p14:dur="2000" advTm="48144"/>
    </mc:Choice>
    <mc:Fallback xmlns="">
      <p:transition spd="slow" advTm="481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814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523BF-C833-B2AF-1B2F-A364F6894C1B}"/>
              </a:ext>
            </a:extLst>
          </p:cNvPr>
          <p:cNvSpPr txBox="1">
            <a:spLocks/>
          </p:cNvSpPr>
          <p:nvPr/>
        </p:nvSpPr>
        <p:spPr>
          <a:xfrm>
            <a:off x="555477" y="1097281"/>
            <a:ext cx="11350974" cy="9144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Source Sans Pro" panose="020B0503030403020204" pitchFamily="34" charset="0"/>
                <a:ea typeface="+mj-ea"/>
                <a:cs typeface="+mj-cs"/>
              </a:defRPr>
            </a:lvl1pPr>
          </a:lstStyle>
          <a:p>
            <a:pPr algn="ctr"/>
            <a:r>
              <a:rPr lang="en-US" sz="4000" b="1" dirty="0">
                <a:solidFill>
                  <a:srgbClr val="376C73"/>
                </a:solidFill>
                <a:latin typeface="Times New Roman" panose="02020603050405020304" pitchFamily="18" charset="0"/>
                <a:cs typeface="Times New Roman" panose="02020603050405020304" pitchFamily="18" charset="0"/>
              </a:rPr>
              <a:t>Program Review Steps</a:t>
            </a:r>
          </a:p>
        </p:txBody>
      </p:sp>
      <p:sp>
        <p:nvSpPr>
          <p:cNvPr id="3" name="Content Placeholder 2">
            <a:extLst>
              <a:ext uri="{FF2B5EF4-FFF2-40B4-BE49-F238E27FC236}">
                <a16:creationId xmlns:a16="http://schemas.microsoft.com/office/drawing/2014/main" id="{D5881EC5-42B9-F43A-0E58-829B89FC1772}"/>
              </a:ext>
            </a:extLst>
          </p:cNvPr>
          <p:cNvSpPr txBox="1">
            <a:spLocks/>
          </p:cNvSpPr>
          <p:nvPr/>
        </p:nvSpPr>
        <p:spPr>
          <a:xfrm>
            <a:off x="2344849" y="2011682"/>
            <a:ext cx="9072334" cy="4407406"/>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pPr>
            <a:r>
              <a:rPr lang="en-US" sz="1800" b="1" dirty="0">
                <a:solidFill>
                  <a:srgbClr val="376C73"/>
                </a:solidFill>
                <a:latin typeface="Times New Roman" panose="02020603050405020304" pitchFamily="18" charset="0"/>
                <a:cs typeface="Times New Roman" panose="02020603050405020304" pitchFamily="18" charset="0"/>
              </a:rPr>
              <a:t>Step 1</a:t>
            </a:r>
            <a:r>
              <a:rPr lang="en-US" sz="1800" b="1" i="0" dirty="0">
                <a:solidFill>
                  <a:srgbClr val="376C73"/>
                </a:solidFill>
                <a:effectLst/>
                <a:latin typeface="Times New Roman" panose="02020603050405020304" pitchFamily="18" charset="0"/>
                <a:cs typeface="Times New Roman" panose="02020603050405020304" pitchFamily="18" charset="0"/>
              </a:rPr>
              <a:t>: </a:t>
            </a:r>
            <a:r>
              <a:rPr lang="en-US" sz="1800" b="0" i="0" dirty="0">
                <a:solidFill>
                  <a:srgbClr val="376C73"/>
                </a:solidFill>
                <a:effectLst/>
                <a:latin typeface="Times New Roman" panose="02020603050405020304" pitchFamily="18" charset="0"/>
                <a:cs typeface="Times New Roman" panose="02020603050405020304" pitchFamily="18" charset="0"/>
              </a:rPr>
              <a:t>A</a:t>
            </a:r>
            <a:r>
              <a:rPr lang="en-US" sz="1800" dirty="0">
                <a:solidFill>
                  <a:srgbClr val="376C73"/>
                </a:solidFill>
                <a:latin typeface="Times New Roman" panose="02020603050405020304" pitchFamily="18" charset="0"/>
                <a:cs typeface="Times New Roman" panose="02020603050405020304" pitchFamily="18" charset="0"/>
              </a:rPr>
              <a:t>n official</a:t>
            </a:r>
            <a:r>
              <a:rPr lang="en-US" sz="1800" b="0" i="0" dirty="0">
                <a:solidFill>
                  <a:srgbClr val="376C73"/>
                </a:solidFill>
                <a:effectLst/>
                <a:latin typeface="Times New Roman" panose="02020603050405020304" pitchFamily="18" charset="0"/>
                <a:cs typeface="Times New Roman" panose="02020603050405020304" pitchFamily="18" charset="0"/>
              </a:rPr>
              <a:t> email notification was sent to all TCS POCs, announcing the start of reviews.</a:t>
            </a:r>
          </a:p>
          <a:p>
            <a:pPr marL="0" indent="0">
              <a:lnSpc>
                <a:spcPct val="100000"/>
              </a:lnSpc>
              <a:spcBef>
                <a:spcPts val="0"/>
              </a:spcBef>
              <a:buNone/>
            </a:pPr>
            <a:endParaRPr lang="en-US" sz="1800" b="0" i="0" dirty="0">
              <a:solidFill>
                <a:srgbClr val="376C73"/>
              </a:solidFill>
              <a:effectLst/>
              <a:latin typeface="Times New Roman" panose="02020603050405020304" pitchFamily="18" charset="0"/>
              <a:cs typeface="Times New Roman" panose="02020603050405020304" pitchFamily="18" charset="0"/>
            </a:endParaRPr>
          </a:p>
          <a:p>
            <a:pPr marL="0" indent="0">
              <a:lnSpc>
                <a:spcPct val="100000"/>
              </a:lnSpc>
              <a:spcBef>
                <a:spcPts val="0"/>
              </a:spcBef>
              <a:buNone/>
            </a:pPr>
            <a:r>
              <a:rPr lang="en-US" sz="1800" b="1" dirty="0">
                <a:solidFill>
                  <a:srgbClr val="376C73"/>
                </a:solidFill>
                <a:latin typeface="Times New Roman" panose="02020603050405020304" pitchFamily="18" charset="0"/>
                <a:cs typeface="Times New Roman" panose="02020603050405020304" pitchFamily="18" charset="0"/>
              </a:rPr>
              <a:t>Step 2: </a:t>
            </a:r>
            <a:r>
              <a:rPr lang="en-US" sz="1800" i="0" dirty="0">
                <a:solidFill>
                  <a:srgbClr val="376C73"/>
                </a:solidFill>
                <a:effectLst/>
                <a:latin typeface="Times New Roman" panose="02020603050405020304" pitchFamily="18" charset="0"/>
                <a:cs typeface="Times New Roman" panose="02020603050405020304" pitchFamily="18" charset="0"/>
              </a:rPr>
              <a:t>Personnel Security S</a:t>
            </a:r>
            <a:r>
              <a:rPr lang="en-US" sz="1800" dirty="0">
                <a:solidFill>
                  <a:srgbClr val="376C73"/>
                </a:solidFill>
                <a:latin typeface="Times New Roman" panose="02020603050405020304" pitchFamily="18" charset="0"/>
                <a:cs typeface="Times New Roman" panose="02020603050405020304" pitchFamily="18" charset="0"/>
              </a:rPr>
              <a:t>pecialist (PSS)</a:t>
            </a:r>
            <a:r>
              <a:rPr lang="en-US" sz="1800" i="0" dirty="0">
                <a:solidFill>
                  <a:srgbClr val="376C73"/>
                </a:solidFill>
                <a:effectLst/>
                <a:latin typeface="Times New Roman" panose="02020603050405020304" pitchFamily="18" charset="0"/>
                <a:cs typeface="Times New Roman" panose="02020603050405020304" pitchFamily="18" charset="0"/>
              </a:rPr>
              <a:t> will reach out via email with the following items: </a:t>
            </a:r>
            <a:r>
              <a:rPr lang="en-US" sz="1800" b="1" i="0" dirty="0">
                <a:solidFill>
                  <a:srgbClr val="376C73"/>
                </a:solidFill>
                <a:effectLst/>
                <a:latin typeface="Times New Roman" panose="02020603050405020304" pitchFamily="18" charset="0"/>
                <a:cs typeface="Times New Roman" panose="02020603050405020304" pitchFamily="18" charset="0"/>
              </a:rPr>
              <a:t>(bullet 2 – 4 will need to be completed and submitted within 7 calendar days).</a:t>
            </a:r>
          </a:p>
          <a:p>
            <a:pPr lvl="2">
              <a:lnSpc>
                <a:spcPct val="100000"/>
              </a:lnSpc>
              <a:spcBef>
                <a:spcPts val="0"/>
              </a:spcBef>
            </a:pPr>
            <a:r>
              <a:rPr lang="en-US" sz="1800" b="0" i="0" dirty="0">
                <a:solidFill>
                  <a:srgbClr val="376C73"/>
                </a:solidFill>
                <a:effectLst/>
                <a:latin typeface="Times New Roman" panose="02020603050405020304" pitchFamily="18" charset="0"/>
                <a:cs typeface="Times New Roman" panose="02020603050405020304" pitchFamily="18" charset="0"/>
              </a:rPr>
              <a:t>In-briefing recording </a:t>
            </a:r>
          </a:p>
          <a:p>
            <a:pPr lvl="2">
              <a:lnSpc>
                <a:spcPct val="100000"/>
              </a:lnSpc>
              <a:spcBef>
                <a:spcPts val="0"/>
              </a:spcBef>
            </a:pPr>
            <a:r>
              <a:rPr lang="en-US" sz="1800" dirty="0">
                <a:solidFill>
                  <a:srgbClr val="376C73"/>
                </a:solidFill>
                <a:latin typeface="Times New Roman" panose="02020603050405020304" pitchFamily="18" charset="0"/>
                <a:cs typeface="Times New Roman" panose="02020603050405020304" pitchFamily="18" charset="0"/>
              </a:rPr>
              <a:t>Staffing workbook</a:t>
            </a:r>
          </a:p>
          <a:p>
            <a:pPr lvl="2">
              <a:lnSpc>
                <a:spcPct val="100000"/>
              </a:lnSpc>
              <a:spcBef>
                <a:spcPts val="0"/>
              </a:spcBef>
            </a:pPr>
            <a:r>
              <a:rPr lang="en-US" sz="1800" b="0" i="0" dirty="0">
                <a:solidFill>
                  <a:srgbClr val="376C73"/>
                </a:solidFill>
                <a:effectLst/>
                <a:latin typeface="Times New Roman" panose="02020603050405020304" pitchFamily="18" charset="0"/>
                <a:cs typeface="Times New Roman" panose="02020603050405020304" pitchFamily="18" charset="0"/>
              </a:rPr>
              <a:t>File Maintenance Certification</a:t>
            </a:r>
          </a:p>
          <a:p>
            <a:pPr lvl="2">
              <a:lnSpc>
                <a:spcPct val="100000"/>
              </a:lnSpc>
              <a:spcBef>
                <a:spcPts val="0"/>
              </a:spcBef>
            </a:pPr>
            <a:r>
              <a:rPr lang="en-US" sz="1800" b="0" i="0" dirty="0">
                <a:solidFill>
                  <a:srgbClr val="376C73"/>
                </a:solidFill>
                <a:effectLst/>
                <a:latin typeface="Times New Roman" panose="02020603050405020304" pitchFamily="18" charset="0"/>
                <a:cs typeface="Times New Roman" panose="02020603050405020304" pitchFamily="18" charset="0"/>
              </a:rPr>
              <a:t>SCHR Certification form </a:t>
            </a:r>
          </a:p>
          <a:p>
            <a:pPr marL="742950" lvl="1" indent="-285750">
              <a:lnSpc>
                <a:spcPct val="100000"/>
              </a:lnSpc>
            </a:pPr>
            <a:r>
              <a:rPr lang="en-US" sz="1800" b="1" dirty="0">
                <a:solidFill>
                  <a:srgbClr val="376C73"/>
                </a:solidFill>
                <a:latin typeface="Times New Roman" panose="02020603050405020304" pitchFamily="18" charset="0"/>
                <a:cs typeface="Times New Roman" panose="02020603050405020304" pitchFamily="18" charset="0"/>
              </a:rPr>
              <a:t>Reviews will be conducted:</a:t>
            </a:r>
          </a:p>
          <a:p>
            <a:pPr marL="1200150" lvl="2" indent="-285750">
              <a:spcBef>
                <a:spcPts val="0"/>
              </a:spcBef>
            </a:pPr>
            <a:r>
              <a:rPr lang="en-US" sz="1800" dirty="0">
                <a:solidFill>
                  <a:srgbClr val="376C73"/>
                </a:solidFill>
                <a:latin typeface="Times New Roman" panose="02020603050405020304" pitchFamily="18" charset="0"/>
                <a:cs typeface="Times New Roman" panose="02020603050405020304" pitchFamily="18" charset="0"/>
              </a:rPr>
              <a:t>Virtually</a:t>
            </a:r>
          </a:p>
          <a:p>
            <a:pPr marL="1200150" lvl="2" indent="-285750">
              <a:spcBef>
                <a:spcPts val="0"/>
              </a:spcBef>
            </a:pPr>
            <a:r>
              <a:rPr lang="en-US" sz="1800" dirty="0">
                <a:solidFill>
                  <a:srgbClr val="376C73"/>
                </a:solidFill>
                <a:latin typeface="Times New Roman" panose="02020603050405020304" pitchFamily="18" charset="0"/>
                <a:cs typeface="Times New Roman" panose="02020603050405020304" pitchFamily="18" charset="0"/>
              </a:rPr>
              <a:t>On-Site only as BIE workload and budget allows</a:t>
            </a:r>
          </a:p>
        </p:txBody>
      </p:sp>
      <p:graphicFrame>
        <p:nvGraphicFramePr>
          <p:cNvPr id="4" name="Diagram 3">
            <a:extLst>
              <a:ext uri="{FF2B5EF4-FFF2-40B4-BE49-F238E27FC236}">
                <a16:creationId xmlns:a16="http://schemas.microsoft.com/office/drawing/2014/main" id="{0DEC85D5-81E4-2789-340D-F7CA1B4009F0}"/>
              </a:ext>
            </a:extLst>
          </p:cNvPr>
          <p:cNvGraphicFramePr/>
          <p:nvPr>
            <p:extLst>
              <p:ext uri="{D42A27DB-BD31-4B8C-83A1-F6EECF244321}">
                <p14:modId xmlns:p14="http://schemas.microsoft.com/office/powerpoint/2010/main" val="1397417546"/>
              </p:ext>
            </p:extLst>
          </p:nvPr>
        </p:nvGraphicFramePr>
        <p:xfrm>
          <a:off x="-208533" y="1459418"/>
          <a:ext cx="2761610" cy="349463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Media6">
            <a:hlinkClick r:id="" action="ppaction://media"/>
            <a:extLst>
              <a:ext uri="{FF2B5EF4-FFF2-40B4-BE49-F238E27FC236}">
                <a16:creationId xmlns:a16="http://schemas.microsoft.com/office/drawing/2014/main" id="{EE700220-2864-0F23-C55F-BE200347BBC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18772" y="6248400"/>
            <a:ext cx="609600" cy="609600"/>
          </a:xfrm>
          <a:prstGeom prst="rect">
            <a:avLst/>
          </a:prstGeom>
        </p:spPr>
      </p:pic>
    </p:spTree>
    <p:extLst>
      <p:ext uri="{BB962C8B-B14F-4D97-AF65-F5344CB8AC3E}">
        <p14:creationId xmlns:p14="http://schemas.microsoft.com/office/powerpoint/2010/main" val="37842964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01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8163D71-E85B-F5D4-88CD-30A706F263DA}"/>
              </a:ext>
            </a:extLst>
          </p:cNvPr>
          <p:cNvSpPr txBox="1"/>
          <p:nvPr/>
        </p:nvSpPr>
        <p:spPr>
          <a:xfrm>
            <a:off x="481264" y="1105032"/>
            <a:ext cx="12195208" cy="707886"/>
          </a:xfrm>
          <a:prstGeom prst="rect">
            <a:avLst/>
          </a:prstGeom>
          <a:noFill/>
        </p:spPr>
        <p:txBody>
          <a:bodyPr wrap="square">
            <a:spAutoFit/>
          </a:bodyPr>
          <a:lstStyle/>
          <a:p>
            <a:pPr algn="ctr"/>
            <a:r>
              <a:rPr lang="en-US" sz="4000" b="1" dirty="0">
                <a:solidFill>
                  <a:srgbClr val="376C73"/>
                </a:solidFill>
                <a:latin typeface="Times New Roman" panose="02020603050405020304" pitchFamily="18" charset="0"/>
                <a:cs typeface="Times New Roman" panose="02020603050405020304" pitchFamily="18" charset="0"/>
              </a:rPr>
              <a:t>Program Review Steps, cont’d </a:t>
            </a:r>
          </a:p>
        </p:txBody>
      </p:sp>
      <p:sp>
        <p:nvSpPr>
          <p:cNvPr id="3" name="TextBox 2">
            <a:extLst>
              <a:ext uri="{FF2B5EF4-FFF2-40B4-BE49-F238E27FC236}">
                <a16:creationId xmlns:a16="http://schemas.microsoft.com/office/drawing/2014/main" id="{3C31CA26-3CB1-08E0-A7F3-BEF30345837B}"/>
              </a:ext>
            </a:extLst>
          </p:cNvPr>
          <p:cNvSpPr txBox="1"/>
          <p:nvPr/>
        </p:nvSpPr>
        <p:spPr>
          <a:xfrm>
            <a:off x="2224151" y="1896687"/>
            <a:ext cx="8709434" cy="4247317"/>
          </a:xfrm>
          <a:prstGeom prst="rect">
            <a:avLst/>
          </a:prstGeom>
          <a:noFill/>
        </p:spPr>
        <p:txBody>
          <a:bodyPr wrap="square">
            <a:spAutoFit/>
          </a:bodyPr>
          <a:lstStyle/>
          <a:p>
            <a:r>
              <a:rPr lang="en-US" b="1" dirty="0">
                <a:solidFill>
                  <a:srgbClr val="376C73"/>
                </a:solidFill>
                <a:latin typeface="Times New Roman" panose="02020603050405020304" pitchFamily="18" charset="0"/>
                <a:cs typeface="Times New Roman" panose="02020603050405020304" pitchFamily="18" charset="0"/>
              </a:rPr>
              <a:t>Step 3: PSS will review Staffing Workbook and will notify the TCS of the following:  </a:t>
            </a:r>
            <a:endParaRPr lang="en-US" b="1" dirty="0">
              <a:solidFill>
                <a:srgbClr val="376C73"/>
              </a:solidFill>
              <a:highlight>
                <a:srgbClr val="FFFF00"/>
              </a:highlight>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Selected files to be reviewed for the school year.</a:t>
            </a:r>
          </a:p>
          <a:p>
            <a:pPr marL="285750"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Due date will be provided on when to return the selected files. </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A finding of non-compliance may be generated if files are not returned timely.</a:t>
            </a:r>
          </a:p>
          <a:p>
            <a:endParaRPr lang="en-US" dirty="0">
              <a:solidFill>
                <a:srgbClr val="376C73"/>
              </a:solidFill>
              <a:latin typeface="Times New Roman" panose="02020603050405020304" pitchFamily="18" charset="0"/>
              <a:cs typeface="Times New Roman" panose="02020603050405020304" pitchFamily="18" charset="0"/>
            </a:endParaRPr>
          </a:p>
          <a:p>
            <a:r>
              <a:rPr lang="en-US" b="1" dirty="0">
                <a:solidFill>
                  <a:srgbClr val="376C73"/>
                </a:solidFill>
                <a:latin typeface="Times New Roman" panose="02020603050405020304" pitchFamily="18" charset="0"/>
                <a:cs typeface="Times New Roman" panose="02020603050405020304" pitchFamily="18" charset="0"/>
              </a:rPr>
              <a:t>Step 4: Files received will be reviewed for compliance.</a:t>
            </a:r>
          </a:p>
          <a:p>
            <a:pPr marL="285750"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Materials provided will be checked against the requirements outlined on the Case File Review structure. </a:t>
            </a:r>
          </a:p>
          <a:p>
            <a:pPr marL="285750"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 Virtual audit, the files can be sent via the following methods currently:</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Microsoft Teams</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Encrypted thumb drive (BIE expense)</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Hard copy files sent via FedEx (BIE expense)  </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Encrypted e-mail</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Other secure means identified by school or BIE</a:t>
            </a:r>
            <a:endParaRPr lang="en-US" dirty="0">
              <a:solidFill>
                <a:srgbClr val="376C73"/>
              </a:solidFill>
            </a:endParaRPr>
          </a:p>
          <a:p>
            <a:endParaRPr lang="en-US" dirty="0">
              <a:solidFill>
                <a:srgbClr val="2B555B"/>
              </a:solidFill>
              <a:latin typeface="Times New Roman" panose="02020603050405020304" pitchFamily="18" charset="0"/>
              <a:cs typeface="Times New Roman" panose="02020603050405020304" pitchFamily="18" charset="0"/>
            </a:endParaRPr>
          </a:p>
        </p:txBody>
      </p:sp>
      <p:graphicFrame>
        <p:nvGraphicFramePr>
          <p:cNvPr id="4" name="Diagram 3">
            <a:extLst>
              <a:ext uri="{FF2B5EF4-FFF2-40B4-BE49-F238E27FC236}">
                <a16:creationId xmlns:a16="http://schemas.microsoft.com/office/drawing/2014/main" id="{917C94C1-89D4-8575-9B4D-C7F5F67EF0F1}"/>
              </a:ext>
            </a:extLst>
          </p:cNvPr>
          <p:cNvGraphicFramePr/>
          <p:nvPr>
            <p:extLst>
              <p:ext uri="{D42A27DB-BD31-4B8C-83A1-F6EECF244321}">
                <p14:modId xmlns:p14="http://schemas.microsoft.com/office/powerpoint/2010/main" val="2714669563"/>
              </p:ext>
            </p:extLst>
          </p:nvPr>
        </p:nvGraphicFramePr>
        <p:xfrm>
          <a:off x="-315820" y="1114595"/>
          <a:ext cx="2761610" cy="373002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Recorded Sound">
            <a:hlinkClick r:id="" action="ppaction://media"/>
            <a:extLst>
              <a:ext uri="{FF2B5EF4-FFF2-40B4-BE49-F238E27FC236}">
                <a16:creationId xmlns:a16="http://schemas.microsoft.com/office/drawing/2014/main" id="{310A9361-C924-FCBA-F90F-59BDF2C791F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660572" y="6183086"/>
            <a:ext cx="609600" cy="609600"/>
          </a:xfrm>
          <a:prstGeom prst="rect">
            <a:avLst/>
          </a:prstGeom>
        </p:spPr>
      </p:pic>
    </p:spTree>
    <p:extLst>
      <p:ext uri="{BB962C8B-B14F-4D97-AF65-F5344CB8AC3E}">
        <p14:creationId xmlns:p14="http://schemas.microsoft.com/office/powerpoint/2010/main" val="1170203979"/>
      </p:ext>
    </p:extLst>
  </p:cSld>
  <p:clrMapOvr>
    <a:masterClrMapping/>
  </p:clrMapOvr>
  <mc:AlternateContent xmlns:mc="http://schemas.openxmlformats.org/markup-compatibility/2006" xmlns:p14="http://schemas.microsoft.com/office/powerpoint/2010/main">
    <mc:Choice Requires="p14">
      <p:transition spd="slow" p14:dur="2000" advTm="61797"/>
    </mc:Choice>
    <mc:Fallback xmlns="">
      <p:transition spd="slow" advTm="617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61797"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6D8C3-F288-6A25-F0E9-08F1C1CC7CDA}"/>
              </a:ext>
            </a:extLst>
          </p:cNvPr>
          <p:cNvSpPr txBox="1">
            <a:spLocks/>
          </p:cNvSpPr>
          <p:nvPr/>
        </p:nvSpPr>
        <p:spPr>
          <a:xfrm>
            <a:off x="1703672" y="211758"/>
            <a:ext cx="10154652" cy="866272"/>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Source Sans Pro" panose="020B0503030403020204" pitchFamily="34" charset="0"/>
                <a:ea typeface="+mj-ea"/>
                <a:cs typeface="+mj-cs"/>
              </a:defRPr>
            </a:lvl1pPr>
          </a:lstStyle>
          <a:p>
            <a:endParaRPr lang="en-US" sz="4000" b="1" dirty="0">
              <a:solidFill>
                <a:srgbClr val="AE431C"/>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5360A9E-650A-C890-251A-30D246E25908}"/>
              </a:ext>
            </a:extLst>
          </p:cNvPr>
          <p:cNvSpPr txBox="1">
            <a:spLocks/>
          </p:cNvSpPr>
          <p:nvPr/>
        </p:nvSpPr>
        <p:spPr>
          <a:xfrm>
            <a:off x="2785942" y="1078030"/>
            <a:ext cx="9259503" cy="5534577"/>
          </a:xfrm>
          <a:prstGeom prst="rect">
            <a:avLst/>
          </a:prstGeom>
        </p:spPr>
        <p:txBody>
          <a:bodyPr vert="horz" lIns="91440" tIns="45720" rIns="91440" bIns="45720" rtlCol="0" anchor="t">
            <a:normAutofit fontScale="2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fontAlgn="base">
              <a:lnSpc>
                <a:spcPct val="120000"/>
              </a:lnSpc>
              <a:spcBef>
                <a:spcPts val="0"/>
              </a:spcBef>
              <a:buNone/>
            </a:pPr>
            <a:endParaRPr lang="en-US" sz="6000" b="0" i="0" dirty="0">
              <a:solidFill>
                <a:srgbClr val="376C73"/>
              </a:solidFill>
              <a:effectLst/>
              <a:highlight>
                <a:srgbClr val="FFFFFF"/>
              </a:highlight>
              <a:latin typeface="Times New Roman" panose="02020603050405020304" pitchFamily="18" charset="0"/>
            </a:endParaRPr>
          </a:p>
          <a:p>
            <a:pPr algn="just"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Security Questionnaire/</a:t>
            </a:r>
            <a:r>
              <a:rPr lang="en-US" sz="6000" dirty="0">
                <a:solidFill>
                  <a:srgbClr val="376C73"/>
                </a:solidFill>
                <a:highlight>
                  <a:srgbClr val="FFFFFF"/>
                </a:highlight>
                <a:latin typeface="Times New Roman" panose="02020603050405020304" pitchFamily="18" charset="0"/>
              </a:rPr>
              <a:t>Employment Application</a:t>
            </a:r>
            <a:r>
              <a:rPr lang="en-US" sz="6000" b="0" i="0" dirty="0">
                <a:solidFill>
                  <a:srgbClr val="376C73"/>
                </a:solidFill>
                <a:effectLst/>
                <a:highlight>
                  <a:srgbClr val="FFFFFF"/>
                </a:highlight>
                <a:latin typeface="Times New Roman" panose="02020603050405020304" pitchFamily="18" charset="0"/>
              </a:rPr>
              <a:t>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Required Regulatory/Childcare Questions </a:t>
            </a:r>
          </a:p>
          <a:p>
            <a:pPr algn="just" rtl="0" fontAlgn="base">
              <a:lnSpc>
                <a:spcPct val="120000"/>
              </a:lnSpc>
              <a:spcBef>
                <a:spcPts val="0"/>
              </a:spcBef>
            </a:pPr>
            <a:r>
              <a:rPr lang="en-US" sz="6000" dirty="0">
                <a:solidFill>
                  <a:srgbClr val="376C73"/>
                </a:solidFill>
                <a:highlight>
                  <a:srgbClr val="FFFFFF"/>
                </a:highlight>
                <a:latin typeface="Times New Roman" panose="02020603050405020304" pitchFamily="18" charset="0"/>
              </a:rPr>
              <a:t>Authorization for Release of Information</a:t>
            </a:r>
            <a:endParaRPr lang="en-US" sz="6000" b="0" i="0" dirty="0">
              <a:solidFill>
                <a:srgbClr val="376C73"/>
              </a:solidFill>
              <a:effectLst/>
              <a:highlight>
                <a:srgbClr val="FFFFFF"/>
              </a:highlight>
              <a:latin typeface="Times New Roman" panose="02020603050405020304" pitchFamily="18" charset="0"/>
            </a:endParaRP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Supervisory reference checks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Employment verification reference checks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Education verification from accredited College/University; if a degree required for position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Local Law Enforcement Inquiries (LLEI); Tribal Law Checks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National Sex Offender Registry check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Federal Bureau of Investigation fingerprint results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State Criminal History Checks (SCHR)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DD Form 214, Discharge papers and separation documents, if applicable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Adjudication due process notice and documentation; if applicable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Adjudication summary report or case summary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Signed and dated Certification of Investigation and Adjudication  </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Provisional hiring documentation (P.L. 101-647 - Line-of-Sight Supervision form, or similar), if applicable</a:t>
            </a:r>
          </a:p>
          <a:p>
            <a:pPr algn="just" rtl="0"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I-9, Employment Eligibility Verification</a:t>
            </a:r>
          </a:p>
          <a:p>
            <a:pPr marL="0" indent="0" algn="just" rtl="0" fontAlgn="base">
              <a:lnSpc>
                <a:spcPct val="120000"/>
              </a:lnSpc>
              <a:buNone/>
            </a:pPr>
            <a:r>
              <a:rPr lang="en-US" sz="6000" b="1" i="0" dirty="0">
                <a:solidFill>
                  <a:srgbClr val="376C73"/>
                </a:solidFill>
                <a:effectLst/>
                <a:highlight>
                  <a:srgbClr val="FFFFFF"/>
                </a:highlight>
                <a:latin typeface="Times New Roman" panose="02020603050405020304" pitchFamily="18" charset="0"/>
              </a:rPr>
              <a:t>In addition, provide a copy of the following documents independent of the selected security files for review: </a:t>
            </a:r>
            <a:r>
              <a:rPr lang="en-US" sz="6000" b="0" i="0" dirty="0">
                <a:solidFill>
                  <a:srgbClr val="376C73"/>
                </a:solidFill>
                <a:effectLst/>
                <a:highlight>
                  <a:srgbClr val="FFFFFF"/>
                </a:highlight>
                <a:latin typeface="Times New Roman" panose="02020603050405020304" pitchFamily="18" charset="0"/>
              </a:rPr>
              <a:t> </a:t>
            </a:r>
          </a:p>
          <a:p>
            <a:pPr algn="just"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Adjudicator training certificate(s) for new school adjudicator(s)</a:t>
            </a:r>
          </a:p>
          <a:p>
            <a:pPr algn="just"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Employer Background Investigation Policy  </a:t>
            </a:r>
          </a:p>
          <a:p>
            <a:pPr algn="just" fontAlgn="base">
              <a:lnSpc>
                <a:spcPct val="120000"/>
              </a:lnSpc>
              <a:spcBef>
                <a:spcPts val="0"/>
              </a:spcBef>
            </a:pPr>
            <a:r>
              <a:rPr lang="en-US" sz="6000" b="0" i="0" dirty="0">
                <a:solidFill>
                  <a:srgbClr val="376C73"/>
                </a:solidFill>
                <a:effectLst/>
                <a:highlight>
                  <a:srgbClr val="FFFFFF"/>
                </a:highlight>
                <a:latin typeface="Times New Roman" panose="02020603050405020304" pitchFamily="18" charset="0"/>
              </a:rPr>
              <a:t>Two (2) Individual Vacancy Announcements </a:t>
            </a:r>
            <a:endParaRPr lang="en-US" sz="4800" b="0" i="0" dirty="0">
              <a:solidFill>
                <a:srgbClr val="376C73"/>
              </a:solidFill>
              <a:effectLst/>
              <a:highlight>
                <a:srgbClr val="FFFFFF"/>
              </a:highlight>
              <a:latin typeface="Times New Roman" panose="02020603050405020304" pitchFamily="18" charset="0"/>
            </a:endParaRPr>
          </a:p>
          <a:p>
            <a:pPr lvl="1"/>
            <a:endParaRPr lang="en-US" dirty="0">
              <a:solidFill>
                <a:srgbClr val="376C73"/>
              </a:solidFill>
            </a:endParaRPr>
          </a:p>
        </p:txBody>
      </p:sp>
      <p:sp>
        <p:nvSpPr>
          <p:cNvPr id="4" name="TextBox 3">
            <a:extLst>
              <a:ext uri="{FF2B5EF4-FFF2-40B4-BE49-F238E27FC236}">
                <a16:creationId xmlns:a16="http://schemas.microsoft.com/office/drawing/2014/main" id="{9C0B94C2-EBC7-E4AB-713E-53237AE8DB64}"/>
              </a:ext>
            </a:extLst>
          </p:cNvPr>
          <p:cNvSpPr txBox="1"/>
          <p:nvPr/>
        </p:nvSpPr>
        <p:spPr>
          <a:xfrm>
            <a:off x="1703671" y="416459"/>
            <a:ext cx="10341773" cy="1323439"/>
          </a:xfrm>
          <a:prstGeom prst="rect">
            <a:avLst/>
          </a:prstGeom>
          <a:noFill/>
        </p:spPr>
        <p:txBody>
          <a:bodyPr wrap="square" rtlCol="0">
            <a:spAutoFit/>
          </a:bodyPr>
          <a:lstStyle/>
          <a:p>
            <a:pPr algn="ctr"/>
            <a:r>
              <a:rPr lang="en-US" sz="4000" b="1" dirty="0">
                <a:solidFill>
                  <a:srgbClr val="376C73"/>
                </a:solidFill>
                <a:latin typeface="Times New Roman" panose="02020603050405020304" pitchFamily="18" charset="0"/>
                <a:cs typeface="Times New Roman" panose="02020603050405020304" pitchFamily="18" charset="0"/>
              </a:rPr>
              <a:t>Case File Review Structure </a:t>
            </a:r>
          </a:p>
          <a:p>
            <a:endParaRPr lang="en-US" sz="4000" dirty="0"/>
          </a:p>
        </p:txBody>
      </p:sp>
      <p:pic>
        <p:nvPicPr>
          <p:cNvPr id="5" name="Recorded Sound">
            <a:hlinkClick r:id="" action="ppaction://media"/>
            <a:extLst>
              <a:ext uri="{FF2B5EF4-FFF2-40B4-BE49-F238E27FC236}">
                <a16:creationId xmlns:a16="http://schemas.microsoft.com/office/drawing/2014/main" id="{D62A3D51-82BC-A5F3-22F2-67AB166E8DF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60652" y="6136741"/>
            <a:ext cx="609600" cy="609600"/>
          </a:xfrm>
          <a:prstGeom prst="rect">
            <a:avLst/>
          </a:prstGeom>
        </p:spPr>
      </p:pic>
    </p:spTree>
    <p:extLst>
      <p:ext uri="{BB962C8B-B14F-4D97-AF65-F5344CB8AC3E}">
        <p14:creationId xmlns:p14="http://schemas.microsoft.com/office/powerpoint/2010/main" val="1272490225"/>
      </p:ext>
    </p:extLst>
  </p:cSld>
  <p:clrMapOvr>
    <a:masterClrMapping/>
  </p:clrMapOvr>
  <mc:AlternateContent xmlns:mc="http://schemas.openxmlformats.org/markup-compatibility/2006" xmlns:p14="http://schemas.microsoft.com/office/powerpoint/2010/main">
    <mc:Choice Requires="p14">
      <p:transition spd="slow" p14:dur="2000" advTm="65791"/>
    </mc:Choice>
    <mc:Fallback xmlns="">
      <p:transition spd="slow" advTm="657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7076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28A0646-1E5D-4354-2279-B65108081613}"/>
              </a:ext>
            </a:extLst>
          </p:cNvPr>
          <p:cNvGraphicFramePr/>
          <p:nvPr>
            <p:extLst>
              <p:ext uri="{D42A27DB-BD31-4B8C-83A1-F6EECF244321}">
                <p14:modId xmlns:p14="http://schemas.microsoft.com/office/powerpoint/2010/main" val="681894449"/>
              </p:ext>
            </p:extLst>
          </p:nvPr>
        </p:nvGraphicFramePr>
        <p:xfrm>
          <a:off x="-161911" y="1344695"/>
          <a:ext cx="2407171" cy="344031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3" name="Rectangle 2">
            <a:extLst>
              <a:ext uri="{FF2B5EF4-FFF2-40B4-BE49-F238E27FC236}">
                <a16:creationId xmlns:a16="http://schemas.microsoft.com/office/drawing/2014/main" id="{E11E21F4-B37F-C0C6-2133-BCE80D3E0043}"/>
              </a:ext>
            </a:extLst>
          </p:cNvPr>
          <p:cNvSpPr/>
          <p:nvPr/>
        </p:nvSpPr>
        <p:spPr>
          <a:xfrm>
            <a:off x="2018923" y="1571890"/>
            <a:ext cx="9904491" cy="4601260"/>
          </a:xfrm>
          <a:prstGeom prst="rect">
            <a:avLst/>
          </a:prstGeom>
        </p:spPr>
        <p:txBody>
          <a:bodyPr wrap="square">
            <a:spAutoFit/>
          </a:bodyPr>
          <a:lstStyle/>
          <a:p>
            <a:endParaRPr lang="en-US" b="1" dirty="0">
              <a:solidFill>
                <a:srgbClr val="376C73"/>
              </a:solidFill>
              <a:latin typeface="Times New Roman" panose="02020603050405020304" pitchFamily="18" charset="0"/>
              <a:cs typeface="Times New Roman" panose="02020603050405020304" pitchFamily="18" charset="0"/>
            </a:endParaRPr>
          </a:p>
          <a:p>
            <a:r>
              <a:rPr lang="en-US" b="1" dirty="0">
                <a:solidFill>
                  <a:srgbClr val="376C73"/>
                </a:solidFill>
                <a:latin typeface="Times New Roman" panose="02020603050405020304" pitchFamily="18" charset="0"/>
                <a:cs typeface="Times New Roman" panose="02020603050405020304" pitchFamily="18" charset="0"/>
              </a:rPr>
              <a:t>Step 5: Once initial review is conduct, TCS will be notified via email of the following:</a:t>
            </a:r>
          </a:p>
          <a:p>
            <a:pPr marL="342900" indent="-342900">
              <a:buFont typeface="Arial" panose="020B0604020202020204" pitchFamily="34" charset="0"/>
              <a:buChar char="•"/>
            </a:pPr>
            <a:r>
              <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Out-brief scheduled (optional)</a:t>
            </a:r>
          </a:p>
          <a:p>
            <a:pPr marL="342900" indent="-342900">
              <a:buFont typeface="Arial" panose="020B0604020202020204" pitchFamily="34" charset="0"/>
              <a:buChar char="•"/>
            </a:pPr>
            <a:r>
              <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Initial Report </a:t>
            </a: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Contains Finding(s) observed and recommendation on how to resolve the Finding.</a:t>
            </a: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If there were no Findings, the TCS will receive a final report of compliance.</a:t>
            </a:r>
            <a:endPar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endParaRPr>
          </a:p>
          <a:p>
            <a:pPr marL="342900" indent="-342900">
              <a:buFont typeface="Arial" panose="020B0604020202020204" pitchFamily="34" charset="0"/>
              <a:buChar char="•"/>
            </a:pPr>
            <a:r>
              <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30-days to provide written response</a:t>
            </a:r>
            <a:r>
              <a:rPr lang="en-US" b="1"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 </a:t>
            </a:r>
          </a:p>
          <a:p>
            <a:pPr marL="800100" lvl="1" indent="-34290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Responses should outline steps taken to resolve the Finding(s).</a:t>
            </a:r>
          </a:p>
          <a:p>
            <a:pPr marL="800100" lvl="1" indent="-342900">
              <a:buFont typeface="Arial" panose="020B0604020202020204" pitchFamily="34" charset="0"/>
              <a:buChar char="•"/>
            </a:pPr>
            <a:r>
              <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Applicable source documentation to resolve Finding(s)</a:t>
            </a:r>
          </a:p>
          <a:p>
            <a:pPr lvl="1"/>
            <a:endPar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endParaRPr>
          </a:p>
          <a:p>
            <a:r>
              <a:rPr lang="en-US" b="1" dirty="0">
                <a:solidFill>
                  <a:srgbClr val="376C73"/>
                </a:solidFill>
                <a:latin typeface="Times New Roman" panose="02020603050405020304" pitchFamily="18" charset="0"/>
                <a:cs typeface="Times New Roman" panose="02020603050405020304" pitchFamily="18" charset="0"/>
              </a:rPr>
              <a:t>Step 6:  Final Report drafted with the following information:</a:t>
            </a:r>
          </a:p>
          <a:p>
            <a:pPr marL="285750" indent="-285750">
              <a:buFont typeface="Arial" panose="020B0604020202020204" pitchFamily="34" charset="0"/>
              <a:buChar char="•"/>
            </a:pPr>
            <a:r>
              <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rPr>
              <a:t>Final Report of Compliance/Non-Compliance</a:t>
            </a:r>
          </a:p>
          <a:p>
            <a:pPr marL="742950" lvl="1" indent="-285750">
              <a:buFont typeface="Arial" panose="020B0604020202020204" pitchFamily="34" charset="0"/>
              <a:buChar char="•"/>
            </a:pPr>
            <a:r>
              <a:rPr lang="en-US" b="0" i="0" dirty="0">
                <a:solidFill>
                  <a:srgbClr val="376C73"/>
                </a:solidFill>
                <a:effectLst/>
                <a:latin typeface="Times New Roman" panose="02020603050405020304" pitchFamily="18" charset="0"/>
                <a:cs typeface="Times New Roman" panose="02020603050405020304" pitchFamily="18" charset="0"/>
              </a:rPr>
              <a:t>Response(s) to initial Finding(s) will be captured and adde</a:t>
            </a:r>
            <a:r>
              <a:rPr lang="en-US" dirty="0">
                <a:solidFill>
                  <a:srgbClr val="376C73"/>
                </a:solidFill>
                <a:latin typeface="Times New Roman" panose="02020603050405020304" pitchFamily="18" charset="0"/>
                <a:cs typeface="Times New Roman" panose="02020603050405020304" pitchFamily="18" charset="0"/>
              </a:rPr>
              <a:t>d to a </a:t>
            </a:r>
            <a:r>
              <a:rPr lang="en-US" b="0" i="0" dirty="0">
                <a:solidFill>
                  <a:srgbClr val="376C73"/>
                </a:solidFill>
                <a:effectLst/>
                <a:latin typeface="Times New Roman" panose="02020603050405020304" pitchFamily="18" charset="0"/>
                <a:cs typeface="Times New Roman" panose="02020603050405020304" pitchFamily="18" charset="0"/>
              </a:rPr>
              <a:t>Final Report. </a:t>
            </a:r>
          </a:p>
          <a:p>
            <a:pPr marL="742950" lvl="1" indent="-285750">
              <a:buFont typeface="Arial" panose="020B0604020202020204" pitchFamily="34" charset="0"/>
              <a:buChar char="•"/>
            </a:pPr>
            <a:r>
              <a:rPr lang="en-US" dirty="0">
                <a:solidFill>
                  <a:srgbClr val="376C73"/>
                </a:solidFill>
                <a:latin typeface="Times New Roman" panose="02020603050405020304" pitchFamily="18" charset="0"/>
                <a:cs typeface="Times New Roman" panose="02020603050405020304" pitchFamily="18" charset="0"/>
              </a:rPr>
              <a:t>If no response is received to the initial report within the response period, a final report will be generated, and Finding(s) will remain unresolved. </a:t>
            </a:r>
            <a:endParaRPr lang="en-US" b="0" i="0" dirty="0">
              <a:solidFill>
                <a:srgbClr val="376C73"/>
              </a:solidFill>
              <a:effectLst/>
              <a:latin typeface="Times New Roman" panose="02020603050405020304" pitchFamily="18" charset="0"/>
              <a:cs typeface="Times New Roman" panose="02020603050405020304" pitchFamily="18" charset="0"/>
            </a:endParaRPr>
          </a:p>
          <a:p>
            <a:pPr marL="342900" indent="-342900">
              <a:spcBef>
                <a:spcPts val="600"/>
              </a:spcBef>
              <a:spcAft>
                <a:spcPts val="600"/>
              </a:spcAft>
              <a:buFont typeface="Arial" panose="020B0604020202020204" pitchFamily="34" charset="0"/>
              <a:buChar char="•"/>
            </a:pPr>
            <a:endParaRPr lang="en-US"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966723CF-86C5-49DF-F387-05493881AA4A}"/>
              </a:ext>
            </a:extLst>
          </p:cNvPr>
          <p:cNvSpPr txBox="1"/>
          <p:nvPr/>
        </p:nvSpPr>
        <p:spPr>
          <a:xfrm>
            <a:off x="897037" y="990752"/>
            <a:ext cx="10320207" cy="707886"/>
          </a:xfrm>
          <a:prstGeom prst="rect">
            <a:avLst/>
          </a:prstGeom>
          <a:noFill/>
        </p:spPr>
        <p:txBody>
          <a:bodyPr wrap="square" rtlCol="0">
            <a:spAutoFit/>
          </a:bodyPr>
          <a:lstStyle/>
          <a:p>
            <a:pPr algn="ctr"/>
            <a:r>
              <a:rPr lang="en-US" sz="4000" b="1" dirty="0">
                <a:solidFill>
                  <a:srgbClr val="376C73"/>
                </a:solidFill>
                <a:latin typeface="Times New Roman" panose="02020603050405020304" pitchFamily="18" charset="0"/>
                <a:cs typeface="Times New Roman" panose="02020603050405020304" pitchFamily="18" charset="0"/>
              </a:rPr>
              <a:t>Program Review Steps, cont’d</a:t>
            </a:r>
          </a:p>
        </p:txBody>
      </p:sp>
      <p:pic>
        <p:nvPicPr>
          <p:cNvPr id="11" name="Recorded Sound">
            <a:hlinkClick r:id="" action="ppaction://media"/>
            <a:extLst>
              <a:ext uri="{FF2B5EF4-FFF2-40B4-BE49-F238E27FC236}">
                <a16:creationId xmlns:a16="http://schemas.microsoft.com/office/drawing/2014/main" id="{55B5E86F-D365-1B3E-DC35-E3E1DB4EDB6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185719" y="6095545"/>
            <a:ext cx="609600" cy="609600"/>
          </a:xfrm>
          <a:prstGeom prst="rect">
            <a:avLst/>
          </a:prstGeom>
        </p:spPr>
      </p:pic>
    </p:spTree>
    <p:extLst>
      <p:ext uri="{BB962C8B-B14F-4D97-AF65-F5344CB8AC3E}">
        <p14:creationId xmlns:p14="http://schemas.microsoft.com/office/powerpoint/2010/main" val="3494735042"/>
      </p:ext>
    </p:extLst>
  </p:cSld>
  <p:clrMapOvr>
    <a:masterClrMapping/>
  </p:clrMapOvr>
  <mc:AlternateContent xmlns:mc="http://schemas.openxmlformats.org/markup-compatibility/2006" xmlns:p14="http://schemas.microsoft.com/office/powerpoint/2010/main">
    <mc:Choice Requires="p14">
      <p:transition spd="slow" p14:dur="2000" advTm="77912"/>
    </mc:Choice>
    <mc:Fallback xmlns="">
      <p:transition spd="slow" advTm="779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9202"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11"/>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9F97015-9A3A-0BF7-98B5-E0AD8D13F10F}"/>
              </a:ext>
            </a:extLst>
          </p:cNvPr>
          <p:cNvSpPr txBox="1"/>
          <p:nvPr/>
        </p:nvSpPr>
        <p:spPr>
          <a:xfrm>
            <a:off x="2157274" y="485526"/>
            <a:ext cx="9153625" cy="646331"/>
          </a:xfrm>
          <a:prstGeom prst="rect">
            <a:avLst/>
          </a:prstGeom>
          <a:noFill/>
        </p:spPr>
        <p:txBody>
          <a:bodyPr wrap="square">
            <a:spAutoFit/>
          </a:bodyPr>
          <a:lstStyle/>
          <a:p>
            <a:pPr algn="ctr"/>
            <a:r>
              <a:rPr lang="en-US" sz="3600" b="1" dirty="0">
                <a:solidFill>
                  <a:srgbClr val="376C73"/>
                </a:solidFill>
                <a:effectLst/>
                <a:latin typeface="Times New Roman" panose="02020603050405020304" pitchFamily="18" charset="0"/>
                <a:ea typeface="Source Sans Pro" panose="020B0503030403020204" pitchFamily="34" charset="0"/>
                <a:cs typeface="Times New Roman" panose="02020603050405020304" pitchFamily="18" charset="0"/>
              </a:rPr>
              <a:t>Common Findings</a:t>
            </a:r>
            <a:endParaRPr lang="en-US" sz="3600" b="1" dirty="0">
              <a:solidFill>
                <a:srgbClr val="376C73"/>
              </a:solidFill>
              <a:latin typeface="Times New Roman" panose="02020603050405020304" pitchFamily="18" charset="0"/>
              <a:ea typeface="Source Sans Pro" panose="020B050303040302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CE0BC098-F8C3-C427-7E76-A48043F5409B}"/>
              </a:ext>
            </a:extLst>
          </p:cNvPr>
          <p:cNvSpPr/>
          <p:nvPr/>
        </p:nvSpPr>
        <p:spPr>
          <a:xfrm>
            <a:off x="2157274" y="1411550"/>
            <a:ext cx="9481351" cy="2971967"/>
          </a:xfrm>
          <a:prstGeom prst="rect">
            <a:avLst/>
          </a:prstGeom>
          <a:ln w="12700">
            <a:noFill/>
          </a:ln>
        </p:spPr>
        <p:txBody>
          <a:bodyPr wrap="square">
            <a:spAutoFit/>
          </a:bodyPr>
          <a:lstStyle/>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Repeat Findings – same errors or missing information</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Incomplete and Missing forms </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latin typeface="Times New Roman" panose="02020603050405020304" pitchFamily="18" charset="0"/>
                <a:ea typeface="Aptos" panose="020B0004020202020204" pitchFamily="34" charset="0"/>
                <a:cs typeface="Times New Roman" panose="02020603050405020304" pitchFamily="18" charset="0"/>
              </a:rPr>
              <a:t>E</a:t>
            </a: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mployment and residence history </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latin typeface="Times New Roman" panose="02020603050405020304" pitchFamily="18" charset="0"/>
                <a:ea typeface="Aptos" panose="020B0004020202020204" pitchFamily="34" charset="0"/>
                <a:cs typeface="Times New Roman" panose="02020603050405020304" pitchFamily="18" charset="0"/>
              </a:rPr>
              <a:t>Employment verifications</a:t>
            </a: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 </a:t>
            </a:r>
            <a:endParaRPr lang="en-US" sz="2200" kern="100" dirty="0">
              <a:solidFill>
                <a:srgbClr val="376C73"/>
              </a:solidFill>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National Sex Offender Registry Check </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Tribal Law Enforcement Check </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State Criminal History Repository Check </a:t>
            </a:r>
          </a:p>
          <a:p>
            <a:pPr marL="342900" marR="0" lvl="0" indent="-342900">
              <a:lnSpc>
                <a:spcPct val="107000"/>
              </a:lnSpc>
              <a:spcBef>
                <a:spcPts val="0"/>
              </a:spcBef>
              <a:buFont typeface="Arial" panose="020B0604020202020204" pitchFamily="34" charset="0"/>
              <a:buChar char="•"/>
              <a:tabLst>
                <a:tab pos="457200" algn="l"/>
              </a:tabLst>
            </a:pPr>
            <a:r>
              <a:rPr lang="en-US" sz="2200" kern="100" dirty="0">
                <a:solidFill>
                  <a:srgbClr val="376C73"/>
                </a:solidFill>
                <a:effectLst/>
                <a:latin typeface="Times New Roman" panose="02020603050405020304" pitchFamily="18" charset="0"/>
                <a:ea typeface="Aptos" panose="020B0004020202020204" pitchFamily="34" charset="0"/>
                <a:cs typeface="Times New Roman" panose="02020603050405020304" pitchFamily="18" charset="0"/>
              </a:rPr>
              <a:t>Supervisory Reference Check</a:t>
            </a:r>
            <a:endParaRPr lang="en-US" sz="2400" dirty="0">
              <a:ln>
                <a:solidFill>
                  <a:schemeClr val="tx1">
                    <a:lumMod val="95000"/>
                    <a:lumOff val="5000"/>
                  </a:schemeClr>
                </a:solidFill>
              </a:ln>
              <a:solidFill>
                <a:schemeClr val="accent4">
                  <a:lumMod val="50000"/>
                </a:schemeClr>
              </a:solidFill>
              <a:effectLst/>
              <a:latin typeface="Source Sans Pro" panose="020B0503030403020204" pitchFamily="34" charset="0"/>
              <a:ea typeface="Source Sans Pro" panose="020B0503030403020204" pitchFamily="34" charset="0"/>
            </a:endParaRPr>
          </a:p>
        </p:txBody>
      </p:sp>
      <p:pic>
        <p:nvPicPr>
          <p:cNvPr id="2" name="Recorded Sound">
            <a:hlinkClick r:id="" action="ppaction://media"/>
            <a:extLst>
              <a:ext uri="{FF2B5EF4-FFF2-40B4-BE49-F238E27FC236}">
                <a16:creationId xmlns:a16="http://schemas.microsoft.com/office/drawing/2014/main" id="{064982BF-70F9-B150-8E86-F260F5ED8FB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6067674"/>
            <a:ext cx="609600" cy="609600"/>
          </a:xfrm>
          <a:prstGeom prst="rect">
            <a:avLst/>
          </a:prstGeom>
        </p:spPr>
      </p:pic>
    </p:spTree>
    <p:extLst>
      <p:ext uri="{BB962C8B-B14F-4D97-AF65-F5344CB8AC3E}">
        <p14:creationId xmlns:p14="http://schemas.microsoft.com/office/powerpoint/2010/main" val="2358539649"/>
      </p:ext>
    </p:extLst>
  </p:cSld>
  <p:clrMapOvr>
    <a:masterClrMapping/>
  </p:clrMapOvr>
  <mc:AlternateContent xmlns:mc="http://schemas.openxmlformats.org/markup-compatibility/2006" xmlns:p14="http://schemas.microsoft.com/office/powerpoint/2010/main">
    <mc:Choice Requires="p14">
      <p:transition spd="slow" p14:dur="2000" advTm="53322"/>
    </mc:Choice>
    <mc:Fallback xmlns="">
      <p:transition spd="slow" advTm="533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5332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916109-832B-0540-A848-7F52169F24E3}"/>
              </a:ext>
            </a:extLst>
          </p:cNvPr>
          <p:cNvSpPr txBox="1"/>
          <p:nvPr/>
        </p:nvSpPr>
        <p:spPr>
          <a:xfrm>
            <a:off x="12649200" y="-6299200"/>
            <a:ext cx="184731" cy="369332"/>
          </a:xfrm>
          <a:prstGeom prst="rect">
            <a:avLst/>
          </a:prstGeom>
          <a:noFill/>
        </p:spPr>
        <p:txBody>
          <a:bodyPr wrap="none" rtlCol="0">
            <a:spAutoFit/>
          </a:bodyPr>
          <a:lstStyle/>
          <a:p>
            <a:endParaRPr lang="en-US" dirty="0"/>
          </a:p>
        </p:txBody>
      </p:sp>
      <p:pic>
        <p:nvPicPr>
          <p:cNvPr id="2" name="Recorded Sound">
            <a:hlinkClick r:id="" action="ppaction://media"/>
            <a:extLst>
              <a:ext uri="{FF2B5EF4-FFF2-40B4-BE49-F238E27FC236}">
                <a16:creationId xmlns:a16="http://schemas.microsoft.com/office/drawing/2014/main" id="{0CAC6EBC-CC49-FDB9-7AB5-AD45A99F2E93}"/>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6248400"/>
            <a:ext cx="609600" cy="609600"/>
          </a:xfrm>
          <a:prstGeom prst="rect">
            <a:avLst/>
          </a:prstGeom>
        </p:spPr>
      </p:pic>
    </p:spTree>
    <p:extLst>
      <p:ext uri="{BB962C8B-B14F-4D97-AF65-F5344CB8AC3E}">
        <p14:creationId xmlns:p14="http://schemas.microsoft.com/office/powerpoint/2010/main" val="41993338"/>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000"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IE SLIDE 4.3, TCS AND NAVAJO V2" id="{653D91FF-99A5-2343-AAC5-38E24BEA0CE8}" vid="{DA78FFA6-AC0C-4149-8399-EE4B470B79E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13EFBD184CCA942BD942D2DC234DA02" ma:contentTypeVersion="17" ma:contentTypeDescription="Create a new document." ma:contentTypeScope="" ma:versionID="7bbb572540245ea5774fd3ac847279aa">
  <xsd:schema xmlns:xsd="http://www.w3.org/2001/XMLSchema" xmlns:xs="http://www.w3.org/2001/XMLSchema" xmlns:p="http://schemas.microsoft.com/office/2006/metadata/properties" xmlns:ns2="537495c8-04d0-4d9f-a3c5-24b15dd8235a" xmlns:ns3="d6c4c347-d8bf-4125-97e5-bf5a24a6ea48" xmlns:ns4="31062a0d-ede8-4112-b4bb-00a9c1bc8e16" targetNamespace="http://schemas.microsoft.com/office/2006/metadata/properties" ma:root="true" ma:fieldsID="0e8b2009ddcee9330584e0a451a18ef7" ns2:_="" ns3:_="" ns4:_="">
    <xsd:import namespace="537495c8-04d0-4d9f-a3c5-24b15dd8235a"/>
    <xsd:import namespace="d6c4c347-d8bf-4125-97e5-bf5a24a6ea48"/>
    <xsd:import namespace="31062a0d-ede8-4112-b4bb-00a9c1bc8e16"/>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3:SharedWithUsers" minOccurs="0"/>
                <xsd:element ref="ns3:SharedWithDetails" minOccurs="0"/>
                <xsd:element ref="ns2:MediaLengthInSeconds" minOccurs="0"/>
                <xsd:element ref="ns2:DateTimePosted"/>
                <xsd:element ref="ns2:lcf76f155ced4ddcb4097134ff3c332f" minOccurs="0"/>
                <xsd:element ref="ns4:TaxCatchAll" minOccurs="0"/>
                <xsd:element ref="ns2:LastUpdate" minOccurs="0"/>
                <xsd:element ref="ns2:MediaServiceLocation"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7495c8-04d0-4d9f-a3c5-24b15dd8235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DateTimePosted" ma:index="18" ma:displayName="Date &amp; Time Posted" ma:format="DateTime" ma:internalName="DateTimePosted">
      <xsd:simpleType>
        <xsd:restriction base="dms:DateTim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9c5df3ad-b4e5-45d1-88c9-23db5f1fe618" ma:termSetId="09814cd3-568e-fe90-9814-8d621ff8fb84" ma:anchorId="fba54fb3-c3e1-fe81-a776-ca4b69148c4d" ma:open="true" ma:isKeyword="false">
      <xsd:complexType>
        <xsd:sequence>
          <xsd:element ref="pc:Terms" minOccurs="0" maxOccurs="1"/>
        </xsd:sequence>
      </xsd:complexType>
    </xsd:element>
    <xsd:element name="LastUpdate" ma:index="22" nillable="true" ma:displayName="Last Update" ma:format="DateTime" ma:internalName="LastUpdate">
      <xsd:simpleType>
        <xsd:restriction base="dms:DateTime"/>
      </xsd:simple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6c4c347-d8bf-4125-97e5-bf5a24a6ea48"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1062a0d-ede8-4112-b4bb-00a9c1bc8e16"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8505bb3b-600f-4dd2-97d1-0aa4c49e4934}" ma:internalName="TaxCatchAll" ma:showField="CatchAllData" ma:web="53f24b3a-2adf-47ef-9d29-c9edda84190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37495c8-04d0-4d9f-a3c5-24b15dd8235a">
      <Terms xmlns="http://schemas.microsoft.com/office/infopath/2007/PartnerControls"/>
    </lcf76f155ced4ddcb4097134ff3c332f>
    <TaxCatchAll xmlns="31062a0d-ede8-4112-b4bb-00a9c1bc8e16" xsi:nil="true"/>
    <SharedWithUsers xmlns="d6c4c347-d8bf-4125-97e5-bf5a24a6ea48">
      <UserInfo>
        <DisplayName>Rachel Parks</DisplayName>
        <AccountId>12</AccountId>
        <AccountType/>
      </UserInfo>
      <UserInfo>
        <DisplayName>Ginny Underwood</DisplayName>
        <AccountId>9</AccountId>
        <AccountType/>
      </UserInfo>
    </SharedWithUsers>
    <LastUpdate xmlns="537495c8-04d0-4d9f-a3c5-24b15dd8235a" xsi:nil="true"/>
    <DateTimePosted xmlns="537495c8-04d0-4d9f-a3c5-24b15dd8235a"/>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8E5179F-1FEB-4FE3-A9B5-45116D4F4C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7495c8-04d0-4d9f-a3c5-24b15dd8235a"/>
    <ds:schemaRef ds:uri="d6c4c347-d8bf-4125-97e5-bf5a24a6ea48"/>
    <ds:schemaRef ds:uri="31062a0d-ede8-4112-b4bb-00a9c1bc8e1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A44EE3B-9156-41ED-8E7E-DA25985F46D1}">
  <ds:schemaRefs>
    <ds:schemaRef ds:uri="http://www.w3.org/XML/1998/namespace"/>
    <ds:schemaRef ds:uri="http://schemas.microsoft.com/office/2006/metadata/properties"/>
    <ds:schemaRef ds:uri="http://purl.org/dc/terms/"/>
    <ds:schemaRef ds:uri="27587756-6832-4e07-99ef-9e0689cbb70e"/>
    <ds:schemaRef ds:uri="http://purl.org/dc/elements/1.1/"/>
    <ds:schemaRef ds:uri="http://schemas.microsoft.com/office/2006/documentManagement/types"/>
    <ds:schemaRef ds:uri="e03f1ec9-efb3-4652-8190-096bb6db42bd"/>
    <ds:schemaRef ds:uri="http://schemas.microsoft.com/office/infopath/2007/PartnerControls"/>
    <ds:schemaRef ds:uri="http://schemas.openxmlformats.org/package/2006/metadata/core-properties"/>
    <ds:schemaRef ds:uri="http://purl.org/dc/dcmitype/"/>
    <ds:schemaRef ds:uri="537495c8-04d0-4d9f-a3c5-24b15dd8235a"/>
    <ds:schemaRef ds:uri="31062a0d-ede8-4112-b4bb-00a9c1bc8e16"/>
    <ds:schemaRef ds:uri="d6c4c347-d8bf-4125-97e5-bf5a24a6ea48"/>
  </ds:schemaRefs>
</ds:datastoreItem>
</file>

<file path=customXml/itemProps3.xml><?xml version="1.0" encoding="utf-8"?>
<ds:datastoreItem xmlns:ds="http://schemas.openxmlformats.org/officeDocument/2006/customXml" ds:itemID="{AA44C022-8C72-4288-8CCF-F85774D9E652}">
  <ds:schemaRefs>
    <ds:schemaRef ds:uri="http://schemas.microsoft.com/sharepoint/v3/contenttype/forms"/>
  </ds:schemaRefs>
</ds:datastoreItem>
</file>

<file path=docMetadata/LabelInfo.xml><?xml version="1.0" encoding="utf-8"?>
<clbl:labelList xmlns:clbl="http://schemas.microsoft.com/office/2020/mipLabelMetadata">
  <clbl:label id="{6dd02d64-b7f3-43f7-a145-cfd68d338edf}" enabled="1" method="Standard" siteId="{0693b5ba-4b18-4d7b-9341-f32f400a5494}" contentBits="0" removed="0"/>
</clbl:labelList>
</file>

<file path=docProps/app.xml><?xml version="1.0" encoding="utf-8"?>
<Properties xmlns="http://schemas.openxmlformats.org/officeDocument/2006/extended-properties" xmlns:vt="http://schemas.openxmlformats.org/officeDocument/2006/docPropsVTypes">
  <Template>Office Theme</Template>
  <TotalTime>2545</TotalTime>
  <Words>1474</Words>
  <Application>Microsoft Office PowerPoint</Application>
  <PresentationFormat>Widescreen</PresentationFormat>
  <Paragraphs>187</Paragraphs>
  <Slides>16</Slides>
  <Notes>11</Notes>
  <HiddenSlides>0</HiddenSlides>
  <MMClips>16</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Kevin McMillan</dc:creator>
  <cp:lastModifiedBy>Shoemate Cameron, Sara E</cp:lastModifiedBy>
  <cp:revision>55</cp:revision>
  <cp:lastPrinted>2021-03-12T19:53:55Z</cp:lastPrinted>
  <dcterms:created xsi:type="dcterms:W3CDTF">2022-12-15T23:30:08Z</dcterms:created>
  <dcterms:modified xsi:type="dcterms:W3CDTF">2026-09-04T18:16:26Z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0x010100813EFBD184CCA942BD942D2DC234DA02</vt:lpwstr>
  </property>
  <property fmtid="{D5CDD505-2E9C-101B-9397-08002B2CF9AE}" pid="3" name="MediaServiceImageTags">
    <vt:lpwstr/>
  </property>
</Properties>
</file>